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97" r:id="rId5"/>
    <p:sldMasterId id="2147483734" r:id="rId6"/>
    <p:sldMasterId id="2147483741" r:id="rId7"/>
    <p:sldMasterId id="2147483771" r:id="rId8"/>
    <p:sldMasterId id="2147483790" r:id="rId9"/>
  </p:sldMasterIdLst>
  <p:notesMasterIdLst>
    <p:notesMasterId r:id="rId69"/>
  </p:notesMasterIdLst>
  <p:sldIdLst>
    <p:sldId id="650" r:id="rId10"/>
    <p:sldId id="2145706761" r:id="rId11"/>
    <p:sldId id="711" r:id="rId12"/>
    <p:sldId id="785" r:id="rId13"/>
    <p:sldId id="318" r:id="rId14"/>
    <p:sldId id="791" r:id="rId15"/>
    <p:sldId id="1948764932" r:id="rId16"/>
    <p:sldId id="2145706762" r:id="rId17"/>
    <p:sldId id="2134804974" r:id="rId18"/>
    <p:sldId id="333" r:id="rId19"/>
    <p:sldId id="341" r:id="rId20"/>
    <p:sldId id="342" r:id="rId21"/>
    <p:sldId id="2134804973" r:id="rId22"/>
    <p:sldId id="338" r:id="rId23"/>
    <p:sldId id="339" r:id="rId24"/>
    <p:sldId id="340" r:id="rId25"/>
    <p:sldId id="327" r:id="rId26"/>
    <p:sldId id="335" r:id="rId27"/>
    <p:sldId id="336" r:id="rId28"/>
    <p:sldId id="337" r:id="rId29"/>
    <p:sldId id="2145706766" r:id="rId30"/>
    <p:sldId id="262" r:id="rId31"/>
    <p:sldId id="257" r:id="rId32"/>
    <p:sldId id="3167" r:id="rId33"/>
    <p:sldId id="303" r:id="rId34"/>
    <p:sldId id="3278" r:id="rId35"/>
    <p:sldId id="3279" r:id="rId36"/>
    <p:sldId id="307" r:id="rId37"/>
    <p:sldId id="2145706765" r:id="rId38"/>
    <p:sldId id="2145706779" r:id="rId39"/>
    <p:sldId id="2145706778" r:id="rId40"/>
    <p:sldId id="446" r:id="rId41"/>
    <p:sldId id="389" r:id="rId42"/>
    <p:sldId id="1092" r:id="rId43"/>
    <p:sldId id="423" r:id="rId44"/>
    <p:sldId id="2145706772" r:id="rId45"/>
    <p:sldId id="1086" r:id="rId46"/>
    <p:sldId id="1091" r:id="rId47"/>
    <p:sldId id="462" r:id="rId48"/>
    <p:sldId id="1136" r:id="rId49"/>
    <p:sldId id="461" r:id="rId50"/>
    <p:sldId id="2145706767" r:id="rId51"/>
    <p:sldId id="2145706773" r:id="rId52"/>
    <p:sldId id="265" r:id="rId53"/>
    <p:sldId id="260" r:id="rId54"/>
    <p:sldId id="263" r:id="rId55"/>
    <p:sldId id="272" r:id="rId56"/>
    <p:sldId id="998" r:id="rId57"/>
    <p:sldId id="999" r:id="rId58"/>
    <p:sldId id="1000" r:id="rId59"/>
    <p:sldId id="271" r:id="rId60"/>
    <p:sldId id="267" r:id="rId61"/>
    <p:sldId id="256" r:id="rId62"/>
    <p:sldId id="1003" r:id="rId63"/>
    <p:sldId id="301" r:id="rId64"/>
    <p:sldId id="2145706774" r:id="rId65"/>
    <p:sldId id="2145706775" r:id="rId66"/>
    <p:sldId id="2145706777" r:id="rId67"/>
    <p:sldId id="713"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0BC3F1-C3EA-DF3A-5C5F-E546AF55F9C0}" name="david lewis" initials="dl" userId="bde282a7737dbfb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ouise Hosegood" initials="LH" lastIdx="1" clrIdx="0">
    <p:extLst>
      <p:ext uri="{19B8F6BF-5375-455C-9EA6-DF929625EA0E}">
        <p15:presenceInfo xmlns:p15="http://schemas.microsoft.com/office/powerpoint/2012/main" userId="S::Louise.Hosegood@WestOfEngland-CA.gov.uk::fb0d765e-215a-4cc6-a861-8f32856713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2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autoAdjust="0"/>
    <p:restoredTop sz="41960" autoAdjust="0"/>
  </p:normalViewPr>
  <p:slideViewPr>
    <p:cSldViewPr snapToGrid="0">
      <p:cViewPr varScale="1">
        <p:scale>
          <a:sx n="36" d="100"/>
          <a:sy n="36" d="100"/>
        </p:scale>
        <p:origin x="2448" y="29"/>
      </p:cViewPr>
      <p:guideLst/>
    </p:cSldViewPr>
  </p:slideViewPr>
  <p:outlineViewPr>
    <p:cViewPr>
      <p:scale>
        <a:sx n="33" d="100"/>
        <a:sy n="33" d="100"/>
      </p:scale>
      <p:origin x="0" y="-2574"/>
    </p:cViewPr>
  </p:outlineViewPr>
  <p:notesTextViewPr>
    <p:cViewPr>
      <p:scale>
        <a:sx n="1" d="1"/>
        <a:sy n="1" d="1"/>
      </p:scale>
      <p:origin x="0" y="0"/>
    </p:cViewPr>
  </p:notesTextViewPr>
  <p:sorterViewPr>
    <p:cViewPr>
      <p:scale>
        <a:sx n="100" d="100"/>
        <a:sy n="100" d="100"/>
      </p:scale>
      <p:origin x="0" y="-54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 Type="http://schemas.openxmlformats.org/officeDocument/2006/relationships/slideMaster" Target="slideMasters/slideMaster4.xml"/><Relationship Id="rId71"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CD719-97FF-4005-9944-16DD215999CC}"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GB"/>
        </a:p>
      </dgm:t>
    </dgm:pt>
    <dgm:pt modelId="{5E238C5D-6347-46EB-BE46-C7428CABFAEA}">
      <dgm:prSet phldrT="[Text]" custT="1"/>
      <dgm:spPr>
        <a:solidFill>
          <a:srgbClr val="6BD4F2"/>
        </a:solidFill>
      </dgm:spPr>
      <dgm:t>
        <a:bodyPr/>
        <a:lstStyle/>
        <a:p>
          <a:endParaRPr lang="en-GB" sz="2400" dirty="0">
            <a:latin typeface="Gill Sans MT" panose="020B0502020104020203" pitchFamily="34" charset="0"/>
          </a:endParaRPr>
        </a:p>
      </dgm:t>
    </dgm:pt>
    <dgm:pt modelId="{7D8B039C-408D-4A80-97A4-4DF132D5C49D}" type="parTrans" cxnId="{33C93F3D-8E47-4293-ACAE-AB4F7EFD46AA}">
      <dgm:prSet/>
      <dgm:spPr/>
      <dgm:t>
        <a:bodyPr/>
        <a:lstStyle/>
        <a:p>
          <a:endParaRPr lang="en-GB" sz="3200"/>
        </a:p>
      </dgm:t>
    </dgm:pt>
    <dgm:pt modelId="{71FD4472-7D21-4DCE-AB51-972690CE2021}" type="sibTrans" cxnId="{33C93F3D-8E47-4293-ACAE-AB4F7EFD46AA}">
      <dgm:prSet/>
      <dgm:spPr/>
      <dgm:t>
        <a:bodyPr/>
        <a:lstStyle/>
        <a:p>
          <a:endParaRPr lang="en-GB" sz="3200"/>
        </a:p>
      </dgm:t>
    </dgm:pt>
    <dgm:pt modelId="{AC54AAAD-710F-4A67-BDF3-ED1BF0D6FA9F}">
      <dgm:prSet phldrT="[Text]" custT="1"/>
      <dgm:spPr>
        <a:solidFill>
          <a:srgbClr val="4C5C69"/>
        </a:solidFill>
      </dgm:spPr>
      <dgm:t>
        <a:bodyPr/>
        <a:lstStyle/>
        <a:p>
          <a:endParaRPr lang="en-GB" sz="2400" dirty="0">
            <a:latin typeface="Gill Sans MT" panose="020B0502020104020203" pitchFamily="34" charset="0"/>
          </a:endParaRPr>
        </a:p>
      </dgm:t>
    </dgm:pt>
    <dgm:pt modelId="{DFFD7B47-AAFC-4EFE-B660-4A7D5CFCD9FD}" type="parTrans" cxnId="{DD1C8AA8-C181-4360-B1E5-2AE99422AEC2}">
      <dgm:prSet/>
      <dgm:spPr/>
      <dgm:t>
        <a:bodyPr/>
        <a:lstStyle/>
        <a:p>
          <a:endParaRPr lang="en-GB" sz="3200"/>
        </a:p>
      </dgm:t>
    </dgm:pt>
    <dgm:pt modelId="{BDA0819E-3CFE-4B6B-84F9-15F869018650}" type="sibTrans" cxnId="{DD1C8AA8-C181-4360-B1E5-2AE99422AEC2}">
      <dgm:prSet/>
      <dgm:spPr/>
      <dgm:t>
        <a:bodyPr/>
        <a:lstStyle/>
        <a:p>
          <a:endParaRPr lang="en-GB" sz="3200"/>
        </a:p>
      </dgm:t>
    </dgm:pt>
    <dgm:pt modelId="{87687F81-E1E7-45F5-A2AD-DE0751BDF07B}">
      <dgm:prSet phldrT="[Text]" custT="1"/>
      <dgm:spPr>
        <a:solidFill>
          <a:srgbClr val="FFD900"/>
        </a:solidFill>
      </dgm:spPr>
      <dgm:t>
        <a:bodyPr/>
        <a:lstStyle/>
        <a:p>
          <a:endParaRPr lang="en-GB" sz="1800" dirty="0">
            <a:latin typeface="Gill Sans MT" panose="020B0502020104020203" pitchFamily="34" charset="0"/>
          </a:endParaRPr>
        </a:p>
      </dgm:t>
    </dgm:pt>
    <dgm:pt modelId="{0E47EEB3-45FF-4A65-8B92-9AC1C0912452}" type="parTrans" cxnId="{DFECA823-EDD4-4F3D-A4DB-A2696BFE6669}">
      <dgm:prSet/>
      <dgm:spPr/>
      <dgm:t>
        <a:bodyPr/>
        <a:lstStyle/>
        <a:p>
          <a:endParaRPr lang="en-GB" sz="3200"/>
        </a:p>
      </dgm:t>
    </dgm:pt>
    <dgm:pt modelId="{09C9FCBF-67C4-4701-92AF-070F8C43E200}" type="sibTrans" cxnId="{DFECA823-EDD4-4F3D-A4DB-A2696BFE6669}">
      <dgm:prSet/>
      <dgm:spPr/>
      <dgm:t>
        <a:bodyPr/>
        <a:lstStyle/>
        <a:p>
          <a:endParaRPr lang="en-GB" sz="3200"/>
        </a:p>
      </dgm:t>
    </dgm:pt>
    <dgm:pt modelId="{4840EDB6-BE85-44DA-B874-458AD287AEA2}">
      <dgm:prSet phldrT="[Text]" custT="1"/>
      <dgm:spPr>
        <a:solidFill>
          <a:srgbClr val="ED749D"/>
        </a:solidFill>
      </dgm:spPr>
      <dgm:t>
        <a:bodyPr/>
        <a:lstStyle/>
        <a:p>
          <a:endParaRPr lang="en-GB" sz="2000" dirty="0">
            <a:latin typeface="Gill Sans MT" panose="020B0502020104020203" pitchFamily="34" charset="0"/>
          </a:endParaRPr>
        </a:p>
      </dgm:t>
    </dgm:pt>
    <dgm:pt modelId="{10D7B28C-D7EB-48D7-AF58-0C9063D6C865}" type="sibTrans" cxnId="{DDBEDC18-0FFA-4457-A173-0D7A35A0F348}">
      <dgm:prSet/>
      <dgm:spPr/>
      <dgm:t>
        <a:bodyPr/>
        <a:lstStyle/>
        <a:p>
          <a:endParaRPr lang="en-GB" sz="3200"/>
        </a:p>
      </dgm:t>
    </dgm:pt>
    <dgm:pt modelId="{00CA474B-A8BC-452F-8ACF-536F11385A29}" type="parTrans" cxnId="{DDBEDC18-0FFA-4457-A173-0D7A35A0F348}">
      <dgm:prSet/>
      <dgm:spPr/>
      <dgm:t>
        <a:bodyPr/>
        <a:lstStyle/>
        <a:p>
          <a:endParaRPr lang="en-GB" sz="3200"/>
        </a:p>
      </dgm:t>
    </dgm:pt>
    <dgm:pt modelId="{DD89D753-7A11-4281-AD89-CC65F3AC7EDF}" type="pres">
      <dgm:prSet presAssocID="{361CD719-97FF-4005-9944-16DD215999CC}" presName="compositeShape" presStyleCnt="0">
        <dgm:presLayoutVars>
          <dgm:chMax val="9"/>
          <dgm:dir/>
          <dgm:resizeHandles val="exact"/>
        </dgm:presLayoutVars>
      </dgm:prSet>
      <dgm:spPr/>
    </dgm:pt>
    <dgm:pt modelId="{5F63BAA8-96C7-45A1-87CA-1D2163F83667}" type="pres">
      <dgm:prSet presAssocID="{361CD719-97FF-4005-9944-16DD215999CC}" presName="triangle1" presStyleLbl="node1" presStyleIdx="0" presStyleCnt="4">
        <dgm:presLayoutVars>
          <dgm:bulletEnabled val="1"/>
        </dgm:presLayoutVars>
      </dgm:prSet>
      <dgm:spPr/>
    </dgm:pt>
    <dgm:pt modelId="{91837939-2098-49B5-9267-49579977A3F5}" type="pres">
      <dgm:prSet presAssocID="{361CD719-97FF-4005-9944-16DD215999CC}" presName="triangle2" presStyleLbl="node1" presStyleIdx="1" presStyleCnt="4" custScaleX="104321">
        <dgm:presLayoutVars>
          <dgm:bulletEnabled val="1"/>
        </dgm:presLayoutVars>
      </dgm:prSet>
      <dgm:spPr/>
    </dgm:pt>
    <dgm:pt modelId="{3F3F772D-77E7-4F67-8163-C121A9F330CB}" type="pres">
      <dgm:prSet presAssocID="{361CD719-97FF-4005-9944-16DD215999CC}" presName="triangle3" presStyleLbl="node1" presStyleIdx="2" presStyleCnt="4">
        <dgm:presLayoutVars>
          <dgm:bulletEnabled val="1"/>
        </dgm:presLayoutVars>
      </dgm:prSet>
      <dgm:spPr/>
    </dgm:pt>
    <dgm:pt modelId="{697CACFA-60F3-4354-8F8D-EF8F6AD60707}" type="pres">
      <dgm:prSet presAssocID="{361CD719-97FF-4005-9944-16DD215999CC}" presName="triangle4" presStyleLbl="node1" presStyleIdx="3" presStyleCnt="4" custLinFactY="54817" custLinFactNeighborY="100000">
        <dgm:presLayoutVars>
          <dgm:bulletEnabled val="1"/>
        </dgm:presLayoutVars>
      </dgm:prSet>
      <dgm:spPr/>
    </dgm:pt>
  </dgm:ptLst>
  <dgm:cxnLst>
    <dgm:cxn modelId="{DDBEDC18-0FFA-4457-A173-0D7A35A0F348}" srcId="{361CD719-97FF-4005-9944-16DD215999CC}" destId="{4840EDB6-BE85-44DA-B874-458AD287AEA2}" srcOrd="1" destOrd="0" parTransId="{00CA474B-A8BC-452F-8ACF-536F11385A29}" sibTransId="{10D7B28C-D7EB-48D7-AF58-0C9063D6C865}"/>
    <dgm:cxn modelId="{DFECA823-EDD4-4F3D-A4DB-A2696BFE6669}" srcId="{361CD719-97FF-4005-9944-16DD215999CC}" destId="{87687F81-E1E7-45F5-A2AD-DE0751BDF07B}" srcOrd="3" destOrd="0" parTransId="{0E47EEB3-45FF-4A65-8B92-9AC1C0912452}" sibTransId="{09C9FCBF-67C4-4701-92AF-070F8C43E200}"/>
    <dgm:cxn modelId="{33C93F3D-8E47-4293-ACAE-AB4F7EFD46AA}" srcId="{361CD719-97FF-4005-9944-16DD215999CC}" destId="{5E238C5D-6347-46EB-BE46-C7428CABFAEA}" srcOrd="0" destOrd="0" parTransId="{7D8B039C-408D-4A80-97A4-4DF132D5C49D}" sibTransId="{71FD4472-7D21-4DCE-AB51-972690CE2021}"/>
    <dgm:cxn modelId="{7C9FAF55-3DFA-4F3C-90FB-8FC3A6705FA6}" type="presOf" srcId="{87687F81-E1E7-45F5-A2AD-DE0751BDF07B}" destId="{697CACFA-60F3-4354-8F8D-EF8F6AD60707}" srcOrd="0" destOrd="0" presId="urn:microsoft.com/office/officeart/2005/8/layout/pyramid4"/>
    <dgm:cxn modelId="{82D5D47C-A83F-4E6A-89FF-77C407F0BE88}" type="presOf" srcId="{361CD719-97FF-4005-9944-16DD215999CC}" destId="{DD89D753-7A11-4281-AD89-CC65F3AC7EDF}" srcOrd="0" destOrd="0" presId="urn:microsoft.com/office/officeart/2005/8/layout/pyramid4"/>
    <dgm:cxn modelId="{43AAF680-E019-419D-B951-176C86C65DCE}" type="presOf" srcId="{4840EDB6-BE85-44DA-B874-458AD287AEA2}" destId="{91837939-2098-49B5-9267-49579977A3F5}" srcOrd="0" destOrd="0" presId="urn:microsoft.com/office/officeart/2005/8/layout/pyramid4"/>
    <dgm:cxn modelId="{DD1C8AA8-C181-4360-B1E5-2AE99422AEC2}" srcId="{361CD719-97FF-4005-9944-16DD215999CC}" destId="{AC54AAAD-710F-4A67-BDF3-ED1BF0D6FA9F}" srcOrd="2" destOrd="0" parTransId="{DFFD7B47-AAFC-4EFE-B660-4A7D5CFCD9FD}" sibTransId="{BDA0819E-3CFE-4B6B-84F9-15F869018650}"/>
    <dgm:cxn modelId="{B64E34D8-D337-402F-8605-4D27DD051870}" type="presOf" srcId="{5E238C5D-6347-46EB-BE46-C7428CABFAEA}" destId="{5F63BAA8-96C7-45A1-87CA-1D2163F83667}" srcOrd="0" destOrd="0" presId="urn:microsoft.com/office/officeart/2005/8/layout/pyramid4"/>
    <dgm:cxn modelId="{B2D46DF8-B67D-42D5-9B1D-2D6ADAA1D872}" type="presOf" srcId="{AC54AAAD-710F-4A67-BDF3-ED1BF0D6FA9F}" destId="{3F3F772D-77E7-4F67-8163-C121A9F330CB}" srcOrd="0" destOrd="0" presId="urn:microsoft.com/office/officeart/2005/8/layout/pyramid4"/>
    <dgm:cxn modelId="{C5533798-C495-4329-9A6A-FD70CBCA614D}" type="presParOf" srcId="{DD89D753-7A11-4281-AD89-CC65F3AC7EDF}" destId="{5F63BAA8-96C7-45A1-87CA-1D2163F83667}" srcOrd="0" destOrd="0" presId="urn:microsoft.com/office/officeart/2005/8/layout/pyramid4"/>
    <dgm:cxn modelId="{C74D9FBC-0EBC-4719-9209-7655E8685643}" type="presParOf" srcId="{DD89D753-7A11-4281-AD89-CC65F3AC7EDF}" destId="{91837939-2098-49B5-9267-49579977A3F5}" srcOrd="1" destOrd="0" presId="urn:microsoft.com/office/officeart/2005/8/layout/pyramid4"/>
    <dgm:cxn modelId="{15E64C30-A9C9-4150-A387-34CAE793B912}" type="presParOf" srcId="{DD89D753-7A11-4281-AD89-CC65F3AC7EDF}" destId="{3F3F772D-77E7-4F67-8163-C121A9F330CB}" srcOrd="2" destOrd="0" presId="urn:microsoft.com/office/officeart/2005/8/layout/pyramid4"/>
    <dgm:cxn modelId="{FA1B02C3-9112-4721-91D5-D71040957E8E}" type="presParOf" srcId="{DD89D753-7A11-4281-AD89-CC65F3AC7EDF}" destId="{697CACFA-60F3-4354-8F8D-EF8F6AD60707}"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07D6A-53F8-42D0-8985-2260F2967A8D}" type="doc">
      <dgm:prSet loTypeId="urn:microsoft.com/office/officeart/2005/8/layout/gear1" loCatId="cycle" qsTypeId="urn:microsoft.com/office/officeart/2005/8/quickstyle/simple1" qsCatId="simple" csTypeId="urn:microsoft.com/office/officeart/2005/8/colors/accent4_2" csCatId="accent4" phldr="1"/>
      <dgm:spPr/>
    </dgm:pt>
    <dgm:pt modelId="{0AC121DB-2393-44D0-B861-453968D72C53}">
      <dgm:prSet phldrT="[Text]" custT="1"/>
      <dgm:spPr/>
      <dgm:t>
        <a:bodyPr/>
        <a:lstStyle/>
        <a:p>
          <a:r>
            <a:rPr lang="en-GB" sz="1050" b="1" dirty="0"/>
            <a:t>Masterplan</a:t>
          </a:r>
        </a:p>
      </dgm:t>
    </dgm:pt>
    <dgm:pt modelId="{9B0F0D18-25D7-4AE8-9EA9-E9B124A8CBCC}" type="parTrans" cxnId="{FE7C37B5-9ADD-48E4-AA09-FD33B00B2212}">
      <dgm:prSet/>
      <dgm:spPr/>
      <dgm:t>
        <a:bodyPr/>
        <a:lstStyle/>
        <a:p>
          <a:endParaRPr lang="en-GB" sz="2400" b="1"/>
        </a:p>
      </dgm:t>
    </dgm:pt>
    <dgm:pt modelId="{458FB4EB-9996-48AF-892B-F8306F72B1EA}" type="sibTrans" cxnId="{FE7C37B5-9ADD-48E4-AA09-FD33B00B2212}">
      <dgm:prSet/>
      <dgm:spPr/>
      <dgm:t>
        <a:bodyPr/>
        <a:lstStyle/>
        <a:p>
          <a:endParaRPr lang="en-GB" sz="2400" b="1"/>
        </a:p>
      </dgm:t>
    </dgm:pt>
    <dgm:pt modelId="{B098426C-E6D2-452C-900A-6953ED9D5425}">
      <dgm:prSet phldrT="[Text]" custT="1"/>
      <dgm:spPr/>
      <dgm:t>
        <a:bodyPr/>
        <a:lstStyle/>
        <a:p>
          <a:r>
            <a:rPr lang="en-GB" sz="900" b="1" dirty="0"/>
            <a:t>Stakeholders</a:t>
          </a:r>
        </a:p>
      </dgm:t>
    </dgm:pt>
    <dgm:pt modelId="{F398D397-6132-42F1-82F8-5841E7BE074D}" type="parTrans" cxnId="{CD4A2737-6748-4A8D-BEB0-379581E102F7}">
      <dgm:prSet/>
      <dgm:spPr/>
      <dgm:t>
        <a:bodyPr/>
        <a:lstStyle/>
        <a:p>
          <a:endParaRPr lang="en-GB" sz="2400" b="1"/>
        </a:p>
      </dgm:t>
    </dgm:pt>
    <dgm:pt modelId="{7B877714-E421-4F56-B367-5B07D1EF0B28}" type="sibTrans" cxnId="{CD4A2737-6748-4A8D-BEB0-379581E102F7}">
      <dgm:prSet/>
      <dgm:spPr/>
      <dgm:t>
        <a:bodyPr/>
        <a:lstStyle/>
        <a:p>
          <a:endParaRPr lang="en-GB" sz="2400" b="1"/>
        </a:p>
      </dgm:t>
    </dgm:pt>
    <dgm:pt modelId="{90225A89-0E98-48F3-ABF8-36CF238CD75E}">
      <dgm:prSet phldrT="[Text]" custT="1"/>
      <dgm:spPr/>
      <dgm:t>
        <a:bodyPr/>
        <a:lstStyle/>
        <a:p>
          <a:r>
            <a:rPr lang="en-GB" sz="1050" b="1" dirty="0"/>
            <a:t>Feasibility</a:t>
          </a:r>
        </a:p>
      </dgm:t>
    </dgm:pt>
    <dgm:pt modelId="{7EFDB1D4-1A5B-46C5-8C6A-CF2AEDA4F9D4}" type="parTrans" cxnId="{F28F2D87-BBFF-4A3C-B464-DEE68C1C958B}">
      <dgm:prSet/>
      <dgm:spPr/>
      <dgm:t>
        <a:bodyPr/>
        <a:lstStyle/>
        <a:p>
          <a:endParaRPr lang="en-GB" sz="2400" b="1"/>
        </a:p>
      </dgm:t>
    </dgm:pt>
    <dgm:pt modelId="{2C30A32C-DD59-43A1-8C30-D243CCD14804}" type="sibTrans" cxnId="{F28F2D87-BBFF-4A3C-B464-DEE68C1C958B}">
      <dgm:prSet/>
      <dgm:spPr/>
      <dgm:t>
        <a:bodyPr/>
        <a:lstStyle/>
        <a:p>
          <a:endParaRPr lang="en-GB" sz="2400" b="1"/>
        </a:p>
      </dgm:t>
    </dgm:pt>
    <dgm:pt modelId="{2DD006E5-8FF0-4064-BFBF-80F10AB51CFA}" type="pres">
      <dgm:prSet presAssocID="{DF407D6A-53F8-42D0-8985-2260F2967A8D}" presName="composite" presStyleCnt="0">
        <dgm:presLayoutVars>
          <dgm:chMax val="3"/>
          <dgm:animLvl val="lvl"/>
          <dgm:resizeHandles val="exact"/>
        </dgm:presLayoutVars>
      </dgm:prSet>
      <dgm:spPr/>
    </dgm:pt>
    <dgm:pt modelId="{4B26D673-F422-4584-8B09-538E1F1E754A}" type="pres">
      <dgm:prSet presAssocID="{0AC121DB-2393-44D0-B861-453968D72C53}" presName="gear1" presStyleLbl="node1" presStyleIdx="0" presStyleCnt="3">
        <dgm:presLayoutVars>
          <dgm:chMax val="1"/>
          <dgm:bulletEnabled val="1"/>
        </dgm:presLayoutVars>
      </dgm:prSet>
      <dgm:spPr/>
    </dgm:pt>
    <dgm:pt modelId="{D1D32F4D-1EDA-4190-9458-3480D8CDE273}" type="pres">
      <dgm:prSet presAssocID="{0AC121DB-2393-44D0-B861-453968D72C53}" presName="gear1srcNode" presStyleLbl="node1" presStyleIdx="0" presStyleCnt="3"/>
      <dgm:spPr/>
    </dgm:pt>
    <dgm:pt modelId="{A9430703-D51C-4A1B-ABD9-DACDF7ABCACD}" type="pres">
      <dgm:prSet presAssocID="{0AC121DB-2393-44D0-B861-453968D72C53}" presName="gear1dstNode" presStyleLbl="node1" presStyleIdx="0" presStyleCnt="3"/>
      <dgm:spPr/>
    </dgm:pt>
    <dgm:pt modelId="{9CF98BCD-A574-4BE3-946D-D680E47FED18}" type="pres">
      <dgm:prSet presAssocID="{B098426C-E6D2-452C-900A-6953ED9D5425}" presName="gear2" presStyleLbl="node1" presStyleIdx="1" presStyleCnt="3">
        <dgm:presLayoutVars>
          <dgm:chMax val="1"/>
          <dgm:bulletEnabled val="1"/>
        </dgm:presLayoutVars>
      </dgm:prSet>
      <dgm:spPr/>
    </dgm:pt>
    <dgm:pt modelId="{30554D90-8D2E-42ED-9539-D9D63EDA7A52}" type="pres">
      <dgm:prSet presAssocID="{B098426C-E6D2-452C-900A-6953ED9D5425}" presName="gear2srcNode" presStyleLbl="node1" presStyleIdx="1" presStyleCnt="3"/>
      <dgm:spPr/>
    </dgm:pt>
    <dgm:pt modelId="{F391AB02-D633-49B7-9964-10DBD3B1EA8E}" type="pres">
      <dgm:prSet presAssocID="{B098426C-E6D2-452C-900A-6953ED9D5425}" presName="gear2dstNode" presStyleLbl="node1" presStyleIdx="1" presStyleCnt="3"/>
      <dgm:spPr/>
    </dgm:pt>
    <dgm:pt modelId="{C6F69F56-D74E-470A-AD6D-4497B352CC36}" type="pres">
      <dgm:prSet presAssocID="{90225A89-0E98-48F3-ABF8-36CF238CD75E}" presName="gear3" presStyleLbl="node1" presStyleIdx="2" presStyleCnt="3"/>
      <dgm:spPr/>
    </dgm:pt>
    <dgm:pt modelId="{5C6FD9AB-0CF8-402D-97F2-FCC9BFD64E3C}" type="pres">
      <dgm:prSet presAssocID="{90225A89-0E98-48F3-ABF8-36CF238CD75E}" presName="gear3tx" presStyleLbl="node1" presStyleIdx="2" presStyleCnt="3">
        <dgm:presLayoutVars>
          <dgm:chMax val="1"/>
          <dgm:bulletEnabled val="1"/>
        </dgm:presLayoutVars>
      </dgm:prSet>
      <dgm:spPr/>
    </dgm:pt>
    <dgm:pt modelId="{DFC2F093-FD84-4E3C-937F-A84F1FC690A4}" type="pres">
      <dgm:prSet presAssocID="{90225A89-0E98-48F3-ABF8-36CF238CD75E}" presName="gear3srcNode" presStyleLbl="node1" presStyleIdx="2" presStyleCnt="3"/>
      <dgm:spPr/>
    </dgm:pt>
    <dgm:pt modelId="{A56950A9-87AF-448D-B80F-D1C6907AE0D8}" type="pres">
      <dgm:prSet presAssocID="{90225A89-0E98-48F3-ABF8-36CF238CD75E}" presName="gear3dstNode" presStyleLbl="node1" presStyleIdx="2" presStyleCnt="3"/>
      <dgm:spPr/>
    </dgm:pt>
    <dgm:pt modelId="{E4FA18D6-4F50-4A8B-8A03-73D75656D89D}" type="pres">
      <dgm:prSet presAssocID="{458FB4EB-9996-48AF-892B-F8306F72B1EA}" presName="connector1" presStyleLbl="sibTrans2D1" presStyleIdx="0" presStyleCnt="3"/>
      <dgm:spPr/>
    </dgm:pt>
    <dgm:pt modelId="{774BF31C-90E9-47B6-A75E-0A6D88D50309}" type="pres">
      <dgm:prSet presAssocID="{7B877714-E421-4F56-B367-5B07D1EF0B28}" presName="connector2" presStyleLbl="sibTrans2D1" presStyleIdx="1" presStyleCnt="3"/>
      <dgm:spPr/>
    </dgm:pt>
    <dgm:pt modelId="{421FEA28-2476-4F01-929D-E76E377A4AFF}" type="pres">
      <dgm:prSet presAssocID="{2C30A32C-DD59-43A1-8C30-D243CCD14804}" presName="connector3" presStyleLbl="sibTrans2D1" presStyleIdx="2" presStyleCnt="3"/>
      <dgm:spPr/>
    </dgm:pt>
  </dgm:ptLst>
  <dgm:cxnLst>
    <dgm:cxn modelId="{46029211-5892-45B7-A559-2EC252E586D5}" type="presOf" srcId="{90225A89-0E98-48F3-ABF8-36CF238CD75E}" destId="{A56950A9-87AF-448D-B80F-D1C6907AE0D8}" srcOrd="3" destOrd="0" presId="urn:microsoft.com/office/officeart/2005/8/layout/gear1"/>
    <dgm:cxn modelId="{F7EC8428-8B70-4E74-ABF4-67E22A459AE9}" type="presOf" srcId="{B098426C-E6D2-452C-900A-6953ED9D5425}" destId="{9CF98BCD-A574-4BE3-946D-D680E47FED18}" srcOrd="0" destOrd="0" presId="urn:microsoft.com/office/officeart/2005/8/layout/gear1"/>
    <dgm:cxn modelId="{CD4A2737-6748-4A8D-BEB0-379581E102F7}" srcId="{DF407D6A-53F8-42D0-8985-2260F2967A8D}" destId="{B098426C-E6D2-452C-900A-6953ED9D5425}" srcOrd="1" destOrd="0" parTransId="{F398D397-6132-42F1-82F8-5841E7BE074D}" sibTransId="{7B877714-E421-4F56-B367-5B07D1EF0B28}"/>
    <dgm:cxn modelId="{C278A238-9241-4CAC-AF14-51FF844D8E30}" type="presOf" srcId="{DF407D6A-53F8-42D0-8985-2260F2967A8D}" destId="{2DD006E5-8FF0-4064-BFBF-80F10AB51CFA}" srcOrd="0" destOrd="0" presId="urn:microsoft.com/office/officeart/2005/8/layout/gear1"/>
    <dgm:cxn modelId="{4EAD1A39-2D23-4764-9901-7F4F8B3F8A2D}" type="presOf" srcId="{7B877714-E421-4F56-B367-5B07D1EF0B28}" destId="{774BF31C-90E9-47B6-A75E-0A6D88D50309}" srcOrd="0" destOrd="0" presId="urn:microsoft.com/office/officeart/2005/8/layout/gear1"/>
    <dgm:cxn modelId="{5E362362-E31C-4364-95F9-50C4B68E9755}" type="presOf" srcId="{90225A89-0E98-48F3-ABF8-36CF238CD75E}" destId="{C6F69F56-D74E-470A-AD6D-4497B352CC36}" srcOrd="0" destOrd="0" presId="urn:microsoft.com/office/officeart/2005/8/layout/gear1"/>
    <dgm:cxn modelId="{6D02C14B-FF81-4A30-845A-E29FB6B2F5D4}" type="presOf" srcId="{90225A89-0E98-48F3-ABF8-36CF238CD75E}" destId="{DFC2F093-FD84-4E3C-937F-A84F1FC690A4}" srcOrd="2" destOrd="0" presId="urn:microsoft.com/office/officeart/2005/8/layout/gear1"/>
    <dgm:cxn modelId="{346A3F77-1E10-4A92-88BD-37547AC76C20}" type="presOf" srcId="{B098426C-E6D2-452C-900A-6953ED9D5425}" destId="{F391AB02-D633-49B7-9964-10DBD3B1EA8E}" srcOrd="2" destOrd="0" presId="urn:microsoft.com/office/officeart/2005/8/layout/gear1"/>
    <dgm:cxn modelId="{F28F2D87-BBFF-4A3C-B464-DEE68C1C958B}" srcId="{DF407D6A-53F8-42D0-8985-2260F2967A8D}" destId="{90225A89-0E98-48F3-ABF8-36CF238CD75E}" srcOrd="2" destOrd="0" parTransId="{7EFDB1D4-1A5B-46C5-8C6A-CF2AEDA4F9D4}" sibTransId="{2C30A32C-DD59-43A1-8C30-D243CCD14804}"/>
    <dgm:cxn modelId="{8B4B5CB3-67A7-41E5-AF84-A53D729F9A6C}" type="presOf" srcId="{458FB4EB-9996-48AF-892B-F8306F72B1EA}" destId="{E4FA18D6-4F50-4A8B-8A03-73D75656D89D}" srcOrd="0" destOrd="0" presId="urn:microsoft.com/office/officeart/2005/8/layout/gear1"/>
    <dgm:cxn modelId="{FE7C37B5-9ADD-48E4-AA09-FD33B00B2212}" srcId="{DF407D6A-53F8-42D0-8985-2260F2967A8D}" destId="{0AC121DB-2393-44D0-B861-453968D72C53}" srcOrd="0" destOrd="0" parTransId="{9B0F0D18-25D7-4AE8-9EA9-E9B124A8CBCC}" sibTransId="{458FB4EB-9996-48AF-892B-F8306F72B1EA}"/>
    <dgm:cxn modelId="{E91B75B5-B080-42E1-97FF-5766B649E344}" type="presOf" srcId="{0AC121DB-2393-44D0-B861-453968D72C53}" destId="{4B26D673-F422-4584-8B09-538E1F1E754A}" srcOrd="0" destOrd="0" presId="urn:microsoft.com/office/officeart/2005/8/layout/gear1"/>
    <dgm:cxn modelId="{F3D413CA-EA07-4FE3-956D-EA6A7AA10F49}" type="presOf" srcId="{0AC121DB-2393-44D0-B861-453968D72C53}" destId="{A9430703-D51C-4A1B-ABD9-DACDF7ABCACD}" srcOrd="2" destOrd="0" presId="urn:microsoft.com/office/officeart/2005/8/layout/gear1"/>
    <dgm:cxn modelId="{233028DC-422B-4F10-8C42-2135BE7077F6}" type="presOf" srcId="{2C30A32C-DD59-43A1-8C30-D243CCD14804}" destId="{421FEA28-2476-4F01-929D-E76E377A4AFF}" srcOrd="0" destOrd="0" presId="urn:microsoft.com/office/officeart/2005/8/layout/gear1"/>
    <dgm:cxn modelId="{4F9619ED-8041-46DE-B21F-4583BA9BA572}" type="presOf" srcId="{90225A89-0E98-48F3-ABF8-36CF238CD75E}" destId="{5C6FD9AB-0CF8-402D-97F2-FCC9BFD64E3C}" srcOrd="1" destOrd="0" presId="urn:microsoft.com/office/officeart/2005/8/layout/gear1"/>
    <dgm:cxn modelId="{682347EF-B102-4F2D-8097-F1D8C48F9B44}" type="presOf" srcId="{0AC121DB-2393-44D0-B861-453968D72C53}" destId="{D1D32F4D-1EDA-4190-9458-3480D8CDE273}" srcOrd="1" destOrd="0" presId="urn:microsoft.com/office/officeart/2005/8/layout/gear1"/>
    <dgm:cxn modelId="{247DDCFD-CAC6-491B-BFCE-B801316CF1F9}" type="presOf" srcId="{B098426C-E6D2-452C-900A-6953ED9D5425}" destId="{30554D90-8D2E-42ED-9539-D9D63EDA7A52}" srcOrd="1" destOrd="0" presId="urn:microsoft.com/office/officeart/2005/8/layout/gear1"/>
    <dgm:cxn modelId="{EF320139-0F53-48CE-B475-DF5DCAC1B8AC}" type="presParOf" srcId="{2DD006E5-8FF0-4064-BFBF-80F10AB51CFA}" destId="{4B26D673-F422-4584-8B09-538E1F1E754A}" srcOrd="0" destOrd="0" presId="urn:microsoft.com/office/officeart/2005/8/layout/gear1"/>
    <dgm:cxn modelId="{84C8C004-7598-47FB-A00A-D0626A686554}" type="presParOf" srcId="{2DD006E5-8FF0-4064-BFBF-80F10AB51CFA}" destId="{D1D32F4D-1EDA-4190-9458-3480D8CDE273}" srcOrd="1" destOrd="0" presId="urn:microsoft.com/office/officeart/2005/8/layout/gear1"/>
    <dgm:cxn modelId="{5D1B730E-6C2A-4B00-AE26-0DC34B97A72F}" type="presParOf" srcId="{2DD006E5-8FF0-4064-BFBF-80F10AB51CFA}" destId="{A9430703-D51C-4A1B-ABD9-DACDF7ABCACD}" srcOrd="2" destOrd="0" presId="urn:microsoft.com/office/officeart/2005/8/layout/gear1"/>
    <dgm:cxn modelId="{B0FDBD6E-36C0-4D89-9AC1-EBE25AF8684E}" type="presParOf" srcId="{2DD006E5-8FF0-4064-BFBF-80F10AB51CFA}" destId="{9CF98BCD-A574-4BE3-946D-D680E47FED18}" srcOrd="3" destOrd="0" presId="urn:microsoft.com/office/officeart/2005/8/layout/gear1"/>
    <dgm:cxn modelId="{5B9DD25D-A2BD-49F5-9C52-24AA0A4E8A8E}" type="presParOf" srcId="{2DD006E5-8FF0-4064-BFBF-80F10AB51CFA}" destId="{30554D90-8D2E-42ED-9539-D9D63EDA7A52}" srcOrd="4" destOrd="0" presId="urn:microsoft.com/office/officeart/2005/8/layout/gear1"/>
    <dgm:cxn modelId="{F15312DD-3A9A-4233-9E75-70633920AE9A}" type="presParOf" srcId="{2DD006E5-8FF0-4064-BFBF-80F10AB51CFA}" destId="{F391AB02-D633-49B7-9964-10DBD3B1EA8E}" srcOrd="5" destOrd="0" presId="urn:microsoft.com/office/officeart/2005/8/layout/gear1"/>
    <dgm:cxn modelId="{7ADD7C79-7020-4FEF-B666-156978B18EE8}" type="presParOf" srcId="{2DD006E5-8FF0-4064-BFBF-80F10AB51CFA}" destId="{C6F69F56-D74E-470A-AD6D-4497B352CC36}" srcOrd="6" destOrd="0" presId="urn:microsoft.com/office/officeart/2005/8/layout/gear1"/>
    <dgm:cxn modelId="{23E28135-5E12-4831-BA64-B3C89C4FCF51}" type="presParOf" srcId="{2DD006E5-8FF0-4064-BFBF-80F10AB51CFA}" destId="{5C6FD9AB-0CF8-402D-97F2-FCC9BFD64E3C}" srcOrd="7" destOrd="0" presId="urn:microsoft.com/office/officeart/2005/8/layout/gear1"/>
    <dgm:cxn modelId="{402F4661-6009-4FA2-B63D-9B1E7659B1F3}" type="presParOf" srcId="{2DD006E5-8FF0-4064-BFBF-80F10AB51CFA}" destId="{DFC2F093-FD84-4E3C-937F-A84F1FC690A4}" srcOrd="8" destOrd="0" presId="urn:microsoft.com/office/officeart/2005/8/layout/gear1"/>
    <dgm:cxn modelId="{366755EB-2050-4686-8A40-EE74714783E0}" type="presParOf" srcId="{2DD006E5-8FF0-4064-BFBF-80F10AB51CFA}" destId="{A56950A9-87AF-448D-B80F-D1C6907AE0D8}" srcOrd="9" destOrd="0" presId="urn:microsoft.com/office/officeart/2005/8/layout/gear1"/>
    <dgm:cxn modelId="{6BE3D435-1FAC-45EA-BF14-9E9AD729BFBF}" type="presParOf" srcId="{2DD006E5-8FF0-4064-BFBF-80F10AB51CFA}" destId="{E4FA18D6-4F50-4A8B-8A03-73D75656D89D}" srcOrd="10" destOrd="0" presId="urn:microsoft.com/office/officeart/2005/8/layout/gear1"/>
    <dgm:cxn modelId="{EC4F8FF8-DBDB-4223-9529-3C2DE113B28A}" type="presParOf" srcId="{2DD006E5-8FF0-4064-BFBF-80F10AB51CFA}" destId="{774BF31C-90E9-47B6-A75E-0A6D88D50309}" srcOrd="11" destOrd="0" presId="urn:microsoft.com/office/officeart/2005/8/layout/gear1"/>
    <dgm:cxn modelId="{4167C923-AB24-4115-9BB4-FFF3EF437459}" type="presParOf" srcId="{2DD006E5-8FF0-4064-BFBF-80F10AB51CFA}" destId="{421FEA28-2476-4F01-929D-E76E377A4AFF}"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B7405C-D4B6-43A9-9FA5-C446774CC198}" type="doc">
      <dgm:prSet loTypeId="urn:microsoft.com/office/officeart/2005/8/layout/hProcess11" loCatId="process" qsTypeId="urn:microsoft.com/office/officeart/2005/8/quickstyle/simple1" qsCatId="simple" csTypeId="urn:microsoft.com/office/officeart/2005/8/colors/accent1_2" csCatId="accent1" phldr="1"/>
      <dgm:spPr/>
    </dgm:pt>
    <dgm:pt modelId="{4E5496BC-68B0-4442-9760-539BB000C0C5}">
      <dgm:prSet phldrT="[Text]"/>
      <dgm:spPr/>
      <dgm:t>
        <a:bodyPr/>
        <a:lstStyle/>
        <a:p>
          <a:r>
            <a:rPr lang="en-GB" dirty="0"/>
            <a:t>2013</a:t>
          </a:r>
        </a:p>
      </dgm:t>
    </dgm:pt>
    <dgm:pt modelId="{BE4C5F01-A646-4387-8DB8-CC6A2FD9D891}" type="parTrans" cxnId="{49875B96-485A-4E24-A04F-E9658B6C98FA}">
      <dgm:prSet/>
      <dgm:spPr/>
      <dgm:t>
        <a:bodyPr/>
        <a:lstStyle/>
        <a:p>
          <a:endParaRPr lang="en-GB"/>
        </a:p>
      </dgm:t>
    </dgm:pt>
    <dgm:pt modelId="{4BF43E3D-168C-4EEC-9327-84A02531B95B}" type="sibTrans" cxnId="{49875B96-485A-4E24-A04F-E9658B6C98FA}">
      <dgm:prSet/>
      <dgm:spPr/>
      <dgm:t>
        <a:bodyPr/>
        <a:lstStyle/>
        <a:p>
          <a:endParaRPr lang="en-GB"/>
        </a:p>
      </dgm:t>
    </dgm:pt>
    <dgm:pt modelId="{5A4AF35D-71E6-4E7E-806D-104C3F8018BF}">
      <dgm:prSet phldrT="[Text]" custT="1"/>
      <dgm:spPr/>
      <dgm:t>
        <a:bodyPr/>
        <a:lstStyle/>
        <a:p>
          <a:r>
            <a:rPr lang="en-GB" sz="1200" kern="1200" dirty="0">
              <a:solidFill>
                <a:srgbClr val="000000">
                  <a:hueOff val="0"/>
                  <a:satOff val="0"/>
                  <a:lumOff val="0"/>
                  <a:alphaOff val="0"/>
                </a:srgbClr>
              </a:solidFill>
              <a:latin typeface="Segoe UI"/>
              <a:ea typeface="+mn-ea"/>
              <a:cs typeface="Segoe UI"/>
            </a:rPr>
            <a:t>April 2019</a:t>
          </a:r>
        </a:p>
      </dgm:t>
    </dgm:pt>
    <dgm:pt modelId="{5C72E545-6B38-4FEE-A147-C93AB0DD9E31}" type="parTrans" cxnId="{2F185E6A-AD4C-4828-94B8-9DE29CC51925}">
      <dgm:prSet/>
      <dgm:spPr/>
      <dgm:t>
        <a:bodyPr/>
        <a:lstStyle/>
        <a:p>
          <a:endParaRPr lang="en-GB"/>
        </a:p>
      </dgm:t>
    </dgm:pt>
    <dgm:pt modelId="{FDD88A7C-592F-4A09-8807-7F70467F6CC4}" type="sibTrans" cxnId="{2F185E6A-AD4C-4828-94B8-9DE29CC51925}">
      <dgm:prSet/>
      <dgm:spPr/>
      <dgm:t>
        <a:bodyPr/>
        <a:lstStyle/>
        <a:p>
          <a:endParaRPr lang="en-GB"/>
        </a:p>
      </dgm:t>
    </dgm:pt>
    <dgm:pt modelId="{930CB74C-DF69-41A1-A051-A451182E502C}">
      <dgm:prSet phldrT="[Text]"/>
      <dgm:spPr/>
      <dgm:t>
        <a:bodyPr/>
        <a:lstStyle/>
        <a:p>
          <a:r>
            <a:rPr lang="en-GB" dirty="0"/>
            <a:t>2019- 2022</a:t>
          </a:r>
        </a:p>
      </dgm:t>
    </dgm:pt>
    <dgm:pt modelId="{BB593DBF-F228-4A60-87B8-B915011AACCB}" type="parTrans" cxnId="{365CF050-BEE4-4837-B677-435317130641}">
      <dgm:prSet/>
      <dgm:spPr/>
      <dgm:t>
        <a:bodyPr/>
        <a:lstStyle/>
        <a:p>
          <a:endParaRPr lang="en-GB"/>
        </a:p>
      </dgm:t>
    </dgm:pt>
    <dgm:pt modelId="{97B70768-4ED2-4F45-81A8-E62CF289614A}" type="sibTrans" cxnId="{365CF050-BEE4-4837-B677-435317130641}">
      <dgm:prSet/>
      <dgm:spPr/>
      <dgm:t>
        <a:bodyPr/>
        <a:lstStyle/>
        <a:p>
          <a:endParaRPr lang="en-GB"/>
        </a:p>
      </dgm:t>
    </dgm:pt>
    <dgm:pt modelId="{9E0051E8-F62F-460E-8C59-A9D11E04780C}">
      <dgm:prSet phldrT="[Text]"/>
      <dgm:spPr/>
      <dgm:t>
        <a:bodyPr/>
        <a:lstStyle/>
        <a:p>
          <a:r>
            <a:rPr lang="en-GB" dirty="0"/>
            <a:t>2019- 2024</a:t>
          </a:r>
        </a:p>
      </dgm:t>
    </dgm:pt>
    <dgm:pt modelId="{686C91E4-DB3C-4F95-ABE7-243CEC032006}" type="parTrans" cxnId="{49DB8306-09F0-476C-A83B-D108D1E02876}">
      <dgm:prSet/>
      <dgm:spPr/>
      <dgm:t>
        <a:bodyPr/>
        <a:lstStyle/>
        <a:p>
          <a:endParaRPr lang="en-GB"/>
        </a:p>
      </dgm:t>
    </dgm:pt>
    <dgm:pt modelId="{8454A0B6-2990-4E33-B52B-20DCD485282B}" type="sibTrans" cxnId="{49DB8306-09F0-476C-A83B-D108D1E02876}">
      <dgm:prSet/>
      <dgm:spPr/>
      <dgm:t>
        <a:bodyPr/>
        <a:lstStyle/>
        <a:p>
          <a:endParaRPr lang="en-GB"/>
        </a:p>
      </dgm:t>
    </dgm:pt>
    <dgm:pt modelId="{F57BCDE6-439B-47BA-9482-7D5C56E281FE}">
      <dgm:prSet phldrT="[Text]"/>
      <dgm:spPr/>
      <dgm:t>
        <a:bodyPr/>
        <a:lstStyle/>
        <a:p>
          <a:r>
            <a:rPr lang="en-GB" dirty="0"/>
            <a:t>2023</a:t>
          </a:r>
        </a:p>
      </dgm:t>
    </dgm:pt>
    <dgm:pt modelId="{9483F36E-D84A-400A-9842-9D9A614AB011}" type="parTrans" cxnId="{76264654-8399-48F3-885B-2790FEBB9A88}">
      <dgm:prSet/>
      <dgm:spPr/>
      <dgm:t>
        <a:bodyPr/>
        <a:lstStyle/>
        <a:p>
          <a:endParaRPr lang="en-GB"/>
        </a:p>
      </dgm:t>
    </dgm:pt>
    <dgm:pt modelId="{FD1C45B6-3481-460F-A261-A8EBD8903BAD}" type="sibTrans" cxnId="{76264654-8399-48F3-885B-2790FEBB9A88}">
      <dgm:prSet/>
      <dgm:spPr/>
      <dgm:t>
        <a:bodyPr/>
        <a:lstStyle/>
        <a:p>
          <a:endParaRPr lang="en-GB"/>
        </a:p>
      </dgm:t>
    </dgm:pt>
    <dgm:pt modelId="{EE159672-A60A-433C-9DD2-88A7C119A8FA}">
      <dgm:prSet phldrT="[Text]"/>
      <dgm:spPr/>
      <dgm:t>
        <a:bodyPr/>
        <a:lstStyle/>
        <a:p>
          <a:r>
            <a:rPr lang="en-GB" dirty="0"/>
            <a:t>2017</a:t>
          </a:r>
        </a:p>
      </dgm:t>
    </dgm:pt>
    <dgm:pt modelId="{5481C5E0-7E13-4DC1-BD78-B310EC544905}" type="parTrans" cxnId="{34B2D8E5-37D0-4421-A349-A65CCC6F1B6C}">
      <dgm:prSet/>
      <dgm:spPr/>
      <dgm:t>
        <a:bodyPr/>
        <a:lstStyle/>
        <a:p>
          <a:endParaRPr lang="en-GB"/>
        </a:p>
      </dgm:t>
    </dgm:pt>
    <dgm:pt modelId="{897CDA52-DF34-40AC-B8FD-C496D14CB8CB}" type="sibTrans" cxnId="{34B2D8E5-37D0-4421-A349-A65CCC6F1B6C}">
      <dgm:prSet/>
      <dgm:spPr/>
      <dgm:t>
        <a:bodyPr/>
        <a:lstStyle/>
        <a:p>
          <a:endParaRPr lang="en-GB"/>
        </a:p>
      </dgm:t>
    </dgm:pt>
    <dgm:pt modelId="{B46E70B6-09CC-424B-85A5-B52E6EE92E1E}" type="pres">
      <dgm:prSet presAssocID="{B1B7405C-D4B6-43A9-9FA5-C446774CC198}" presName="Name0" presStyleCnt="0">
        <dgm:presLayoutVars>
          <dgm:dir/>
          <dgm:resizeHandles val="exact"/>
        </dgm:presLayoutVars>
      </dgm:prSet>
      <dgm:spPr/>
    </dgm:pt>
    <dgm:pt modelId="{3806553E-3AA5-425B-9026-4CA6FF314587}" type="pres">
      <dgm:prSet presAssocID="{B1B7405C-D4B6-43A9-9FA5-C446774CC198}" presName="arrow" presStyleLbl="bgShp" presStyleIdx="0" presStyleCnt="1" custLinFactNeighborX="37" custLinFactNeighborY="-17740"/>
      <dgm:spPr/>
    </dgm:pt>
    <dgm:pt modelId="{417A6EA4-D34E-47D2-8D5E-EF9A3D28AE69}" type="pres">
      <dgm:prSet presAssocID="{B1B7405C-D4B6-43A9-9FA5-C446774CC198}" presName="points" presStyleCnt="0"/>
      <dgm:spPr/>
    </dgm:pt>
    <dgm:pt modelId="{2BBA2503-4E16-4373-A51B-1BFB979D3140}" type="pres">
      <dgm:prSet presAssocID="{4E5496BC-68B0-4442-9760-539BB000C0C5}" presName="compositeA" presStyleCnt="0"/>
      <dgm:spPr/>
    </dgm:pt>
    <dgm:pt modelId="{880E4E01-CCD7-43E8-8BBD-DD4894FBDC58}" type="pres">
      <dgm:prSet presAssocID="{4E5496BC-68B0-4442-9760-539BB000C0C5}" presName="textA" presStyleLbl="revTx" presStyleIdx="0" presStyleCnt="6" custScaleX="46831" custLinFactNeighborX="-36640" custLinFactNeighborY="1316">
        <dgm:presLayoutVars>
          <dgm:bulletEnabled val="1"/>
        </dgm:presLayoutVars>
      </dgm:prSet>
      <dgm:spPr/>
    </dgm:pt>
    <dgm:pt modelId="{D07D707C-4BB1-4A2A-ACB9-9E9CB040F72C}" type="pres">
      <dgm:prSet presAssocID="{4E5496BC-68B0-4442-9760-539BB000C0C5}" presName="circleA" presStyleLbl="node1" presStyleIdx="0" presStyleCnt="6" custLinFactX="-302250" custLinFactNeighborX="-400000" custLinFactNeighborY="-46257"/>
      <dgm:spPr/>
    </dgm:pt>
    <dgm:pt modelId="{2B3A5CC7-6EC2-480F-97C7-8827D412F066}" type="pres">
      <dgm:prSet presAssocID="{4E5496BC-68B0-4442-9760-539BB000C0C5}" presName="spaceA" presStyleCnt="0"/>
      <dgm:spPr/>
    </dgm:pt>
    <dgm:pt modelId="{542BD52D-9854-4EE8-AE30-BF1FFC42E1A0}" type="pres">
      <dgm:prSet presAssocID="{4BF43E3D-168C-4EEC-9327-84A02531B95B}" presName="space" presStyleCnt="0"/>
      <dgm:spPr/>
    </dgm:pt>
    <dgm:pt modelId="{5FEBE291-C81E-4C5D-91BB-8BD1AC283E47}" type="pres">
      <dgm:prSet presAssocID="{EE159672-A60A-433C-9DD2-88A7C119A8FA}" presName="compositeB" presStyleCnt="0"/>
      <dgm:spPr/>
    </dgm:pt>
    <dgm:pt modelId="{593D5A18-AC5E-4FE4-A18C-28998C26C162}" type="pres">
      <dgm:prSet presAssocID="{EE159672-A60A-433C-9DD2-88A7C119A8FA}" presName="textB" presStyleLbl="revTx" presStyleIdx="1" presStyleCnt="6" custLinFactNeighborX="-43247" custLinFactNeighborY="-5761">
        <dgm:presLayoutVars>
          <dgm:bulletEnabled val="1"/>
        </dgm:presLayoutVars>
      </dgm:prSet>
      <dgm:spPr/>
    </dgm:pt>
    <dgm:pt modelId="{85D0C98E-FEFA-4785-9029-B9B569BE1C40}" type="pres">
      <dgm:prSet presAssocID="{EE159672-A60A-433C-9DD2-88A7C119A8FA}" presName="circleB" presStyleLbl="node1" presStyleIdx="1" presStyleCnt="6" custLinFactX="-400000" custLinFactNeighborX="-423769" custLinFactNeighborY="-45259"/>
      <dgm:spPr/>
    </dgm:pt>
    <dgm:pt modelId="{DEAA8173-BA99-494E-A8E2-57F1C80533D0}" type="pres">
      <dgm:prSet presAssocID="{EE159672-A60A-433C-9DD2-88A7C119A8FA}" presName="spaceB" presStyleCnt="0"/>
      <dgm:spPr/>
    </dgm:pt>
    <dgm:pt modelId="{061F814F-F0AE-41F9-81E2-4DBFEE6335E3}" type="pres">
      <dgm:prSet presAssocID="{897CDA52-DF34-40AC-B8FD-C496D14CB8CB}" presName="space" presStyleCnt="0"/>
      <dgm:spPr/>
    </dgm:pt>
    <dgm:pt modelId="{9847B793-8E28-4C5F-9E02-1742312C1CAD}" type="pres">
      <dgm:prSet presAssocID="{5A4AF35D-71E6-4E7E-806D-104C3F8018BF}" presName="compositeA" presStyleCnt="0"/>
      <dgm:spPr/>
    </dgm:pt>
    <dgm:pt modelId="{9E9EB01B-1402-40FD-A5BD-4A7D7865FCA0}" type="pres">
      <dgm:prSet presAssocID="{5A4AF35D-71E6-4E7E-806D-104C3F8018BF}" presName="textA" presStyleLbl="revTx" presStyleIdx="2" presStyleCnt="6" custLinFactNeighborX="-76273" custLinFactNeighborY="-10663">
        <dgm:presLayoutVars>
          <dgm:bulletEnabled val="1"/>
        </dgm:presLayoutVars>
      </dgm:prSet>
      <dgm:spPr/>
    </dgm:pt>
    <dgm:pt modelId="{729FA5A0-AADA-4CE8-86E0-588E8151AC15}" type="pres">
      <dgm:prSet presAssocID="{5A4AF35D-71E6-4E7E-806D-104C3F8018BF}" presName="circleA" presStyleLbl="node1" presStyleIdx="2" presStyleCnt="6" custLinFactX="-694045" custLinFactNeighborX="-700000" custLinFactNeighborY="-67056"/>
      <dgm:spPr/>
    </dgm:pt>
    <dgm:pt modelId="{54C996BC-4469-488E-A319-9BB02DA494F3}" type="pres">
      <dgm:prSet presAssocID="{5A4AF35D-71E6-4E7E-806D-104C3F8018BF}" presName="spaceA" presStyleCnt="0"/>
      <dgm:spPr/>
    </dgm:pt>
    <dgm:pt modelId="{B9FEAACF-CC9D-4CED-AB8B-47B2A3470C9D}" type="pres">
      <dgm:prSet presAssocID="{FDD88A7C-592F-4A09-8807-7F70467F6CC4}" presName="space" presStyleCnt="0"/>
      <dgm:spPr/>
    </dgm:pt>
    <dgm:pt modelId="{19B2CF44-4714-4B2D-8905-834E7A60B225}" type="pres">
      <dgm:prSet presAssocID="{930CB74C-DF69-41A1-A051-A451182E502C}" presName="compositeB" presStyleCnt="0"/>
      <dgm:spPr/>
    </dgm:pt>
    <dgm:pt modelId="{403A2EA2-12F6-4D5B-9A4E-E03EDB892B14}" type="pres">
      <dgm:prSet presAssocID="{930CB74C-DF69-41A1-A051-A451182E502C}" presName="textB" presStyleLbl="revTx" presStyleIdx="3" presStyleCnt="6" custLinFactX="-9105" custLinFactNeighborX="-100000" custLinFactNeighborY="-16984">
        <dgm:presLayoutVars>
          <dgm:bulletEnabled val="1"/>
        </dgm:presLayoutVars>
      </dgm:prSet>
      <dgm:spPr/>
    </dgm:pt>
    <dgm:pt modelId="{8D098217-216A-4C4E-9953-777727FD4F72}" type="pres">
      <dgm:prSet presAssocID="{930CB74C-DF69-41A1-A051-A451182E502C}" presName="circleB" presStyleLbl="node1" presStyleIdx="3" presStyleCnt="6" custLinFactX="-992681" custLinFactNeighborX="-1000000" custLinFactNeighborY="-67936"/>
      <dgm:spPr/>
    </dgm:pt>
    <dgm:pt modelId="{13A1229C-E9DB-40DB-9DCE-35F864AC401A}" type="pres">
      <dgm:prSet presAssocID="{930CB74C-DF69-41A1-A051-A451182E502C}" presName="spaceB" presStyleCnt="0"/>
      <dgm:spPr/>
    </dgm:pt>
    <dgm:pt modelId="{D1E6511C-9419-4962-82A0-85D58C5F0069}" type="pres">
      <dgm:prSet presAssocID="{97B70768-4ED2-4F45-81A8-E62CF289614A}" presName="space" presStyleCnt="0"/>
      <dgm:spPr/>
    </dgm:pt>
    <dgm:pt modelId="{0E98A215-6908-4358-9F2D-5FDE4B295484}" type="pres">
      <dgm:prSet presAssocID="{9E0051E8-F62F-460E-8C59-A9D11E04780C}" presName="compositeA" presStyleCnt="0"/>
      <dgm:spPr/>
    </dgm:pt>
    <dgm:pt modelId="{559283A3-FF9B-49C3-91A6-B1ACEC066E70}" type="pres">
      <dgm:prSet presAssocID="{9E0051E8-F62F-460E-8C59-A9D11E04780C}" presName="textA" presStyleLbl="revTx" presStyleIdx="4" presStyleCnt="6" custLinFactX="-42199" custLinFactNeighborX="-100000">
        <dgm:presLayoutVars>
          <dgm:bulletEnabled val="1"/>
        </dgm:presLayoutVars>
      </dgm:prSet>
      <dgm:spPr/>
    </dgm:pt>
    <dgm:pt modelId="{6793E939-1870-4D43-81E7-2E8D30FF05CA}" type="pres">
      <dgm:prSet presAssocID="{9E0051E8-F62F-460E-8C59-A9D11E04780C}" presName="circleA" presStyleLbl="node1" presStyleIdx="4" presStyleCnt="6" custLinFactX="-1282431" custLinFactNeighborX="-1300000" custLinFactNeighborY="-70219"/>
      <dgm:spPr/>
    </dgm:pt>
    <dgm:pt modelId="{B754CC38-D1FB-4754-82AA-596A76A63243}" type="pres">
      <dgm:prSet presAssocID="{9E0051E8-F62F-460E-8C59-A9D11E04780C}" presName="spaceA" presStyleCnt="0"/>
      <dgm:spPr/>
    </dgm:pt>
    <dgm:pt modelId="{5BE8DDF5-5A58-47E3-8668-13EC9436AB17}" type="pres">
      <dgm:prSet presAssocID="{8454A0B6-2990-4E33-B52B-20DCD485282B}" presName="space" presStyleCnt="0"/>
      <dgm:spPr/>
    </dgm:pt>
    <dgm:pt modelId="{FADCB922-7E0D-4D59-9996-5B8DB3DD31B6}" type="pres">
      <dgm:prSet presAssocID="{F57BCDE6-439B-47BA-9482-7D5C56E281FE}" presName="compositeB" presStyleCnt="0"/>
      <dgm:spPr/>
    </dgm:pt>
    <dgm:pt modelId="{11CF1D67-1B3C-4DA2-AB52-0B5026461336}" type="pres">
      <dgm:prSet presAssocID="{F57BCDE6-439B-47BA-9482-7D5C56E281FE}" presName="textB" presStyleLbl="revTx" presStyleIdx="5" presStyleCnt="6" custLinFactX="-71407" custLinFactNeighborX="-100000" custLinFactNeighborY="-16324">
        <dgm:presLayoutVars>
          <dgm:bulletEnabled val="1"/>
        </dgm:presLayoutVars>
      </dgm:prSet>
      <dgm:spPr/>
    </dgm:pt>
    <dgm:pt modelId="{ACFC8A29-E37F-485B-A990-1D4A6A9A6374}" type="pres">
      <dgm:prSet presAssocID="{F57BCDE6-439B-47BA-9482-7D5C56E281FE}" presName="circleB" presStyleLbl="node1" presStyleIdx="5" presStyleCnt="6" custLinFactX="-1590321" custLinFactNeighborX="-1600000" custLinFactNeighborY="-70229"/>
      <dgm:spPr/>
    </dgm:pt>
    <dgm:pt modelId="{747F0EE5-236D-4477-ADF4-C405334A7742}" type="pres">
      <dgm:prSet presAssocID="{F57BCDE6-439B-47BA-9482-7D5C56E281FE}" presName="spaceB" presStyleCnt="0"/>
      <dgm:spPr/>
    </dgm:pt>
  </dgm:ptLst>
  <dgm:cxnLst>
    <dgm:cxn modelId="{88DC2D02-A224-4215-821F-98D7F6E427BC}" type="presOf" srcId="{9E0051E8-F62F-460E-8C59-A9D11E04780C}" destId="{559283A3-FF9B-49C3-91A6-B1ACEC066E70}" srcOrd="0" destOrd="0" presId="urn:microsoft.com/office/officeart/2005/8/layout/hProcess11"/>
    <dgm:cxn modelId="{49DB8306-09F0-476C-A83B-D108D1E02876}" srcId="{B1B7405C-D4B6-43A9-9FA5-C446774CC198}" destId="{9E0051E8-F62F-460E-8C59-A9D11E04780C}" srcOrd="4" destOrd="0" parTransId="{686C91E4-DB3C-4F95-ABE7-243CEC032006}" sibTransId="{8454A0B6-2990-4E33-B52B-20DCD485282B}"/>
    <dgm:cxn modelId="{3095F333-6CB8-4FBC-9569-39B0C2BEBD4F}" type="presOf" srcId="{4E5496BC-68B0-4442-9760-539BB000C0C5}" destId="{880E4E01-CCD7-43E8-8BBD-DD4894FBDC58}" srcOrd="0" destOrd="0" presId="urn:microsoft.com/office/officeart/2005/8/layout/hProcess11"/>
    <dgm:cxn modelId="{2F185E6A-AD4C-4828-94B8-9DE29CC51925}" srcId="{B1B7405C-D4B6-43A9-9FA5-C446774CC198}" destId="{5A4AF35D-71E6-4E7E-806D-104C3F8018BF}" srcOrd="2" destOrd="0" parTransId="{5C72E545-6B38-4FEE-A147-C93AB0DD9E31}" sibTransId="{FDD88A7C-592F-4A09-8807-7F70467F6CC4}"/>
    <dgm:cxn modelId="{365CF050-BEE4-4837-B677-435317130641}" srcId="{B1B7405C-D4B6-43A9-9FA5-C446774CC198}" destId="{930CB74C-DF69-41A1-A051-A451182E502C}" srcOrd="3" destOrd="0" parTransId="{BB593DBF-F228-4A60-87B8-B915011AACCB}" sibTransId="{97B70768-4ED2-4F45-81A8-E62CF289614A}"/>
    <dgm:cxn modelId="{76264654-8399-48F3-885B-2790FEBB9A88}" srcId="{B1B7405C-D4B6-43A9-9FA5-C446774CC198}" destId="{F57BCDE6-439B-47BA-9482-7D5C56E281FE}" srcOrd="5" destOrd="0" parTransId="{9483F36E-D84A-400A-9842-9D9A614AB011}" sibTransId="{FD1C45B6-3481-460F-A261-A8EBD8903BAD}"/>
    <dgm:cxn modelId="{445D958B-79EE-4B11-9117-EC0ED3BC8CB7}" type="presOf" srcId="{930CB74C-DF69-41A1-A051-A451182E502C}" destId="{403A2EA2-12F6-4D5B-9A4E-E03EDB892B14}" srcOrd="0" destOrd="0" presId="urn:microsoft.com/office/officeart/2005/8/layout/hProcess11"/>
    <dgm:cxn modelId="{49875B96-485A-4E24-A04F-E9658B6C98FA}" srcId="{B1B7405C-D4B6-43A9-9FA5-C446774CC198}" destId="{4E5496BC-68B0-4442-9760-539BB000C0C5}" srcOrd="0" destOrd="0" parTransId="{BE4C5F01-A646-4387-8DB8-CC6A2FD9D891}" sibTransId="{4BF43E3D-168C-4EEC-9327-84A02531B95B}"/>
    <dgm:cxn modelId="{4C32C9AF-CC80-45D0-808F-BAE7B2C760B6}" type="presOf" srcId="{F57BCDE6-439B-47BA-9482-7D5C56E281FE}" destId="{11CF1D67-1B3C-4DA2-AB52-0B5026461336}" srcOrd="0" destOrd="0" presId="urn:microsoft.com/office/officeart/2005/8/layout/hProcess11"/>
    <dgm:cxn modelId="{D7FC90CB-8081-4926-A1B0-76232D607ED8}" type="presOf" srcId="{EE159672-A60A-433C-9DD2-88A7C119A8FA}" destId="{593D5A18-AC5E-4FE4-A18C-28998C26C162}" srcOrd="0" destOrd="0" presId="urn:microsoft.com/office/officeart/2005/8/layout/hProcess11"/>
    <dgm:cxn modelId="{3C6244CF-67FA-4807-A6B1-647201BEBCB3}" type="presOf" srcId="{5A4AF35D-71E6-4E7E-806D-104C3F8018BF}" destId="{9E9EB01B-1402-40FD-A5BD-4A7D7865FCA0}" srcOrd="0" destOrd="0" presId="urn:microsoft.com/office/officeart/2005/8/layout/hProcess11"/>
    <dgm:cxn modelId="{34B2D8E5-37D0-4421-A349-A65CCC6F1B6C}" srcId="{B1B7405C-D4B6-43A9-9FA5-C446774CC198}" destId="{EE159672-A60A-433C-9DD2-88A7C119A8FA}" srcOrd="1" destOrd="0" parTransId="{5481C5E0-7E13-4DC1-BD78-B310EC544905}" sibTransId="{897CDA52-DF34-40AC-B8FD-C496D14CB8CB}"/>
    <dgm:cxn modelId="{CF876CED-3C51-4D47-A30F-08DB79078F27}" type="presOf" srcId="{B1B7405C-D4B6-43A9-9FA5-C446774CC198}" destId="{B46E70B6-09CC-424B-85A5-B52E6EE92E1E}" srcOrd="0" destOrd="0" presId="urn:microsoft.com/office/officeart/2005/8/layout/hProcess11"/>
    <dgm:cxn modelId="{1513F10F-55C8-4A74-A858-85547BED62AF}" type="presParOf" srcId="{B46E70B6-09CC-424B-85A5-B52E6EE92E1E}" destId="{3806553E-3AA5-425B-9026-4CA6FF314587}" srcOrd="0" destOrd="0" presId="urn:microsoft.com/office/officeart/2005/8/layout/hProcess11"/>
    <dgm:cxn modelId="{F084E6B3-3388-4E04-8414-E7605E24226A}" type="presParOf" srcId="{B46E70B6-09CC-424B-85A5-B52E6EE92E1E}" destId="{417A6EA4-D34E-47D2-8D5E-EF9A3D28AE69}" srcOrd="1" destOrd="0" presId="urn:microsoft.com/office/officeart/2005/8/layout/hProcess11"/>
    <dgm:cxn modelId="{80347EF6-7E5C-47DD-9D4B-4F4D42D739F0}" type="presParOf" srcId="{417A6EA4-D34E-47D2-8D5E-EF9A3D28AE69}" destId="{2BBA2503-4E16-4373-A51B-1BFB979D3140}" srcOrd="0" destOrd="0" presId="urn:microsoft.com/office/officeart/2005/8/layout/hProcess11"/>
    <dgm:cxn modelId="{9ECFCB23-27C0-421B-8693-11E907034929}" type="presParOf" srcId="{2BBA2503-4E16-4373-A51B-1BFB979D3140}" destId="{880E4E01-CCD7-43E8-8BBD-DD4894FBDC58}" srcOrd="0" destOrd="0" presId="urn:microsoft.com/office/officeart/2005/8/layout/hProcess11"/>
    <dgm:cxn modelId="{AD437A71-A681-4378-BF81-363109EEB470}" type="presParOf" srcId="{2BBA2503-4E16-4373-A51B-1BFB979D3140}" destId="{D07D707C-4BB1-4A2A-ACB9-9E9CB040F72C}" srcOrd="1" destOrd="0" presId="urn:microsoft.com/office/officeart/2005/8/layout/hProcess11"/>
    <dgm:cxn modelId="{9991B0BC-5C51-4AFC-AE6F-F82727022380}" type="presParOf" srcId="{2BBA2503-4E16-4373-A51B-1BFB979D3140}" destId="{2B3A5CC7-6EC2-480F-97C7-8827D412F066}" srcOrd="2" destOrd="0" presId="urn:microsoft.com/office/officeart/2005/8/layout/hProcess11"/>
    <dgm:cxn modelId="{814CAACE-338E-4D40-AFB6-28A3F1F616D1}" type="presParOf" srcId="{417A6EA4-D34E-47D2-8D5E-EF9A3D28AE69}" destId="{542BD52D-9854-4EE8-AE30-BF1FFC42E1A0}" srcOrd="1" destOrd="0" presId="urn:microsoft.com/office/officeart/2005/8/layout/hProcess11"/>
    <dgm:cxn modelId="{CFD6F4B9-76CD-4E92-BDBB-F84A2EAC1BAB}" type="presParOf" srcId="{417A6EA4-D34E-47D2-8D5E-EF9A3D28AE69}" destId="{5FEBE291-C81E-4C5D-91BB-8BD1AC283E47}" srcOrd="2" destOrd="0" presId="urn:microsoft.com/office/officeart/2005/8/layout/hProcess11"/>
    <dgm:cxn modelId="{803D07C3-C091-41D6-A180-B1BBA8B34927}" type="presParOf" srcId="{5FEBE291-C81E-4C5D-91BB-8BD1AC283E47}" destId="{593D5A18-AC5E-4FE4-A18C-28998C26C162}" srcOrd="0" destOrd="0" presId="urn:microsoft.com/office/officeart/2005/8/layout/hProcess11"/>
    <dgm:cxn modelId="{426B6FBF-B8D3-4ADF-A4FE-CA7EA3320240}" type="presParOf" srcId="{5FEBE291-C81E-4C5D-91BB-8BD1AC283E47}" destId="{85D0C98E-FEFA-4785-9029-B9B569BE1C40}" srcOrd="1" destOrd="0" presId="urn:microsoft.com/office/officeart/2005/8/layout/hProcess11"/>
    <dgm:cxn modelId="{D49D34BB-45AB-4B49-B0DD-60F149E25347}" type="presParOf" srcId="{5FEBE291-C81E-4C5D-91BB-8BD1AC283E47}" destId="{DEAA8173-BA99-494E-A8E2-57F1C80533D0}" srcOrd="2" destOrd="0" presId="urn:microsoft.com/office/officeart/2005/8/layout/hProcess11"/>
    <dgm:cxn modelId="{A1FB3609-47D2-476A-BAF3-DBD43021EE16}" type="presParOf" srcId="{417A6EA4-D34E-47D2-8D5E-EF9A3D28AE69}" destId="{061F814F-F0AE-41F9-81E2-4DBFEE6335E3}" srcOrd="3" destOrd="0" presId="urn:microsoft.com/office/officeart/2005/8/layout/hProcess11"/>
    <dgm:cxn modelId="{B350B950-653E-43BD-9886-3C3F5091E316}" type="presParOf" srcId="{417A6EA4-D34E-47D2-8D5E-EF9A3D28AE69}" destId="{9847B793-8E28-4C5F-9E02-1742312C1CAD}" srcOrd="4" destOrd="0" presId="urn:microsoft.com/office/officeart/2005/8/layout/hProcess11"/>
    <dgm:cxn modelId="{E0464E2F-0BFB-4B4D-A200-0F27FA3CBD6A}" type="presParOf" srcId="{9847B793-8E28-4C5F-9E02-1742312C1CAD}" destId="{9E9EB01B-1402-40FD-A5BD-4A7D7865FCA0}" srcOrd="0" destOrd="0" presId="urn:microsoft.com/office/officeart/2005/8/layout/hProcess11"/>
    <dgm:cxn modelId="{922BF8A2-4063-4044-8084-9A9C33E4AEDC}" type="presParOf" srcId="{9847B793-8E28-4C5F-9E02-1742312C1CAD}" destId="{729FA5A0-AADA-4CE8-86E0-588E8151AC15}" srcOrd="1" destOrd="0" presId="urn:microsoft.com/office/officeart/2005/8/layout/hProcess11"/>
    <dgm:cxn modelId="{6054F09B-2AE0-45F8-91B1-EE17A4533648}" type="presParOf" srcId="{9847B793-8E28-4C5F-9E02-1742312C1CAD}" destId="{54C996BC-4469-488E-A319-9BB02DA494F3}" srcOrd="2" destOrd="0" presId="urn:microsoft.com/office/officeart/2005/8/layout/hProcess11"/>
    <dgm:cxn modelId="{AC4E0A38-4F39-42DA-8A2D-078C6B078CF6}" type="presParOf" srcId="{417A6EA4-D34E-47D2-8D5E-EF9A3D28AE69}" destId="{B9FEAACF-CC9D-4CED-AB8B-47B2A3470C9D}" srcOrd="5" destOrd="0" presId="urn:microsoft.com/office/officeart/2005/8/layout/hProcess11"/>
    <dgm:cxn modelId="{369F41C7-082F-4F43-B07F-600B5B0BD851}" type="presParOf" srcId="{417A6EA4-D34E-47D2-8D5E-EF9A3D28AE69}" destId="{19B2CF44-4714-4B2D-8905-834E7A60B225}" srcOrd="6" destOrd="0" presId="urn:microsoft.com/office/officeart/2005/8/layout/hProcess11"/>
    <dgm:cxn modelId="{00D77F68-7B39-4B28-831F-E891CA0E92EC}" type="presParOf" srcId="{19B2CF44-4714-4B2D-8905-834E7A60B225}" destId="{403A2EA2-12F6-4D5B-9A4E-E03EDB892B14}" srcOrd="0" destOrd="0" presId="urn:microsoft.com/office/officeart/2005/8/layout/hProcess11"/>
    <dgm:cxn modelId="{186044FE-28C1-4FD2-A890-C42CEBBAF4C5}" type="presParOf" srcId="{19B2CF44-4714-4B2D-8905-834E7A60B225}" destId="{8D098217-216A-4C4E-9953-777727FD4F72}" srcOrd="1" destOrd="0" presId="urn:microsoft.com/office/officeart/2005/8/layout/hProcess11"/>
    <dgm:cxn modelId="{C40D4450-C174-4E16-B3B7-C77F375B4D12}" type="presParOf" srcId="{19B2CF44-4714-4B2D-8905-834E7A60B225}" destId="{13A1229C-E9DB-40DB-9DCE-35F864AC401A}" srcOrd="2" destOrd="0" presId="urn:microsoft.com/office/officeart/2005/8/layout/hProcess11"/>
    <dgm:cxn modelId="{734FE037-0E6E-446B-888D-99327497A7F4}" type="presParOf" srcId="{417A6EA4-D34E-47D2-8D5E-EF9A3D28AE69}" destId="{D1E6511C-9419-4962-82A0-85D58C5F0069}" srcOrd="7" destOrd="0" presId="urn:microsoft.com/office/officeart/2005/8/layout/hProcess11"/>
    <dgm:cxn modelId="{BBFEA346-81D7-4531-9E7F-13A711278213}" type="presParOf" srcId="{417A6EA4-D34E-47D2-8D5E-EF9A3D28AE69}" destId="{0E98A215-6908-4358-9F2D-5FDE4B295484}" srcOrd="8" destOrd="0" presId="urn:microsoft.com/office/officeart/2005/8/layout/hProcess11"/>
    <dgm:cxn modelId="{F608A626-7AB2-437A-9E5D-FBB1D0380D3B}" type="presParOf" srcId="{0E98A215-6908-4358-9F2D-5FDE4B295484}" destId="{559283A3-FF9B-49C3-91A6-B1ACEC066E70}" srcOrd="0" destOrd="0" presId="urn:microsoft.com/office/officeart/2005/8/layout/hProcess11"/>
    <dgm:cxn modelId="{A9479D91-C6D7-4FB3-A0C0-AF5EF4BDE05E}" type="presParOf" srcId="{0E98A215-6908-4358-9F2D-5FDE4B295484}" destId="{6793E939-1870-4D43-81E7-2E8D30FF05CA}" srcOrd="1" destOrd="0" presId="urn:microsoft.com/office/officeart/2005/8/layout/hProcess11"/>
    <dgm:cxn modelId="{FECD8490-93FC-4F52-AC74-54A8E9B0F047}" type="presParOf" srcId="{0E98A215-6908-4358-9F2D-5FDE4B295484}" destId="{B754CC38-D1FB-4754-82AA-596A76A63243}" srcOrd="2" destOrd="0" presId="urn:microsoft.com/office/officeart/2005/8/layout/hProcess11"/>
    <dgm:cxn modelId="{7DA83168-886B-4C13-BA86-20BBC62A9F0E}" type="presParOf" srcId="{417A6EA4-D34E-47D2-8D5E-EF9A3D28AE69}" destId="{5BE8DDF5-5A58-47E3-8668-13EC9436AB17}" srcOrd="9" destOrd="0" presId="urn:microsoft.com/office/officeart/2005/8/layout/hProcess11"/>
    <dgm:cxn modelId="{29B25DC2-6B8C-409A-8DC0-1B556450E200}" type="presParOf" srcId="{417A6EA4-D34E-47D2-8D5E-EF9A3D28AE69}" destId="{FADCB922-7E0D-4D59-9996-5B8DB3DD31B6}" srcOrd="10" destOrd="0" presId="urn:microsoft.com/office/officeart/2005/8/layout/hProcess11"/>
    <dgm:cxn modelId="{337069B7-808A-492D-A7DC-78CE54560622}" type="presParOf" srcId="{FADCB922-7E0D-4D59-9996-5B8DB3DD31B6}" destId="{11CF1D67-1B3C-4DA2-AB52-0B5026461336}" srcOrd="0" destOrd="0" presId="urn:microsoft.com/office/officeart/2005/8/layout/hProcess11"/>
    <dgm:cxn modelId="{AE4B90B8-2B52-43E4-9947-C3408FFF6CFA}" type="presParOf" srcId="{FADCB922-7E0D-4D59-9996-5B8DB3DD31B6}" destId="{ACFC8A29-E37F-485B-A990-1D4A6A9A6374}" srcOrd="1" destOrd="0" presId="urn:microsoft.com/office/officeart/2005/8/layout/hProcess11"/>
    <dgm:cxn modelId="{E31BDCDD-961E-4C8C-980E-FB684C750DAA}" type="presParOf" srcId="{FADCB922-7E0D-4D59-9996-5B8DB3DD31B6}" destId="{747F0EE5-236D-4477-ADF4-C405334A774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3BAA8-96C7-45A1-87CA-1D2163F83667}">
      <dsp:nvSpPr>
        <dsp:cNvPr id="0" name=""/>
        <dsp:cNvSpPr/>
      </dsp:nvSpPr>
      <dsp:spPr>
        <a:xfrm>
          <a:off x="1259941" y="0"/>
          <a:ext cx="2192863" cy="2192863"/>
        </a:xfrm>
        <a:prstGeom prst="triangle">
          <a:avLst/>
        </a:prstGeom>
        <a:solidFill>
          <a:srgbClr val="6BD4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latin typeface="Gill Sans MT" panose="020B0502020104020203" pitchFamily="34" charset="0"/>
          </a:endParaRPr>
        </a:p>
      </dsp:txBody>
      <dsp:txXfrm>
        <a:off x="1808157" y="1096432"/>
        <a:ext cx="1096431" cy="1096431"/>
      </dsp:txXfrm>
    </dsp:sp>
    <dsp:sp modelId="{91837939-2098-49B5-9267-49579977A3F5}">
      <dsp:nvSpPr>
        <dsp:cNvPr id="0" name=""/>
        <dsp:cNvSpPr/>
      </dsp:nvSpPr>
      <dsp:spPr>
        <a:xfrm>
          <a:off x="116133" y="2192863"/>
          <a:ext cx="2287617" cy="2192863"/>
        </a:xfrm>
        <a:prstGeom prst="triangle">
          <a:avLst/>
        </a:prstGeom>
        <a:solidFill>
          <a:srgbClr val="ED74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GB" sz="2000" kern="1200" dirty="0">
            <a:latin typeface="Gill Sans MT" panose="020B0502020104020203" pitchFamily="34" charset="0"/>
          </a:endParaRPr>
        </a:p>
      </dsp:txBody>
      <dsp:txXfrm>
        <a:off x="688037" y="3289295"/>
        <a:ext cx="1143809" cy="1096431"/>
      </dsp:txXfrm>
    </dsp:sp>
    <dsp:sp modelId="{3F3F772D-77E7-4F67-8163-C121A9F330CB}">
      <dsp:nvSpPr>
        <dsp:cNvPr id="0" name=""/>
        <dsp:cNvSpPr/>
      </dsp:nvSpPr>
      <dsp:spPr>
        <a:xfrm rot="10800000">
          <a:off x="1259941" y="2192863"/>
          <a:ext cx="2192863" cy="2192863"/>
        </a:xfrm>
        <a:prstGeom prst="triangle">
          <a:avLst/>
        </a:prstGeom>
        <a:solidFill>
          <a:srgbClr val="4C5C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GB" sz="2400" kern="1200" dirty="0">
            <a:latin typeface="Gill Sans MT" panose="020B0502020104020203" pitchFamily="34" charset="0"/>
          </a:endParaRPr>
        </a:p>
      </dsp:txBody>
      <dsp:txXfrm rot="10800000">
        <a:off x="1808157" y="2192863"/>
        <a:ext cx="1096431" cy="1096431"/>
      </dsp:txXfrm>
    </dsp:sp>
    <dsp:sp modelId="{697CACFA-60F3-4354-8F8D-EF8F6AD60707}">
      <dsp:nvSpPr>
        <dsp:cNvPr id="0" name=""/>
        <dsp:cNvSpPr/>
      </dsp:nvSpPr>
      <dsp:spPr>
        <a:xfrm>
          <a:off x="2356373" y="2192863"/>
          <a:ext cx="2192863" cy="2192863"/>
        </a:xfrm>
        <a:prstGeom prst="triangle">
          <a:avLst/>
        </a:prstGeom>
        <a:solidFill>
          <a:srgbClr val="FFD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GB" sz="1800" kern="1200" dirty="0">
            <a:latin typeface="Gill Sans MT" panose="020B0502020104020203" pitchFamily="34" charset="0"/>
          </a:endParaRPr>
        </a:p>
      </dsp:txBody>
      <dsp:txXfrm>
        <a:off x="2904589" y="3289295"/>
        <a:ext cx="1096431" cy="1096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6D673-F422-4584-8B09-538E1F1E754A}">
      <dsp:nvSpPr>
        <dsp:cNvPr id="0" name=""/>
        <dsp:cNvSpPr/>
      </dsp:nvSpPr>
      <dsp:spPr>
        <a:xfrm>
          <a:off x="2358558" y="1823475"/>
          <a:ext cx="2228691" cy="2228691"/>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Masterplan</a:t>
          </a:r>
        </a:p>
      </dsp:txBody>
      <dsp:txXfrm>
        <a:off x="2806624" y="2345535"/>
        <a:ext cx="1332559" cy="1145593"/>
      </dsp:txXfrm>
    </dsp:sp>
    <dsp:sp modelId="{9CF98BCD-A574-4BE3-946D-D680E47FED18}">
      <dsp:nvSpPr>
        <dsp:cNvPr id="0" name=""/>
        <dsp:cNvSpPr/>
      </dsp:nvSpPr>
      <dsp:spPr>
        <a:xfrm>
          <a:off x="1061864" y="1296693"/>
          <a:ext cx="1620866" cy="1620866"/>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b="1" kern="1200" dirty="0"/>
            <a:t>Stakeholders</a:t>
          </a:r>
        </a:p>
      </dsp:txBody>
      <dsp:txXfrm>
        <a:off x="1469922" y="1707217"/>
        <a:ext cx="804750" cy="799818"/>
      </dsp:txXfrm>
    </dsp:sp>
    <dsp:sp modelId="{C6F69F56-D74E-470A-AD6D-4497B352CC36}">
      <dsp:nvSpPr>
        <dsp:cNvPr id="0" name=""/>
        <dsp:cNvSpPr/>
      </dsp:nvSpPr>
      <dsp:spPr>
        <a:xfrm rot="20700000">
          <a:off x="1969715" y="178460"/>
          <a:ext cx="1588118" cy="1588118"/>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GB" sz="1050" b="1" kern="1200" dirty="0"/>
            <a:t>Feasibility</a:t>
          </a:r>
        </a:p>
      </dsp:txBody>
      <dsp:txXfrm rot="-20700000">
        <a:off x="2318036" y="526781"/>
        <a:ext cx="891476" cy="891476"/>
      </dsp:txXfrm>
    </dsp:sp>
    <dsp:sp modelId="{E4FA18D6-4F50-4A8B-8A03-73D75656D89D}">
      <dsp:nvSpPr>
        <dsp:cNvPr id="0" name=""/>
        <dsp:cNvSpPr/>
      </dsp:nvSpPr>
      <dsp:spPr>
        <a:xfrm>
          <a:off x="2185635" y="1488051"/>
          <a:ext cx="2852725" cy="2852725"/>
        </a:xfrm>
        <a:prstGeom prst="circularArrow">
          <a:avLst>
            <a:gd name="adj1" fmla="val 4687"/>
            <a:gd name="adj2" fmla="val 299029"/>
            <a:gd name="adj3" fmla="val 2512787"/>
            <a:gd name="adj4" fmla="val 15868574"/>
            <a:gd name="adj5" fmla="val 5469"/>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4BF31C-90E9-47B6-A75E-0A6D88D50309}">
      <dsp:nvSpPr>
        <dsp:cNvPr id="0" name=""/>
        <dsp:cNvSpPr/>
      </dsp:nvSpPr>
      <dsp:spPr>
        <a:xfrm>
          <a:off x="774812" y="938666"/>
          <a:ext cx="2072683" cy="2072683"/>
        </a:xfrm>
        <a:prstGeom prst="leftCircularArrow">
          <a:avLst>
            <a:gd name="adj1" fmla="val 6452"/>
            <a:gd name="adj2" fmla="val 429999"/>
            <a:gd name="adj3" fmla="val 10489124"/>
            <a:gd name="adj4" fmla="val 14837806"/>
            <a:gd name="adj5" fmla="val 7527"/>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1FEA28-2476-4F01-929D-E76E377A4AFF}">
      <dsp:nvSpPr>
        <dsp:cNvPr id="0" name=""/>
        <dsp:cNvSpPr/>
      </dsp:nvSpPr>
      <dsp:spPr>
        <a:xfrm>
          <a:off x="1602367" y="-168786"/>
          <a:ext cx="2234770" cy="2234770"/>
        </a:xfrm>
        <a:prstGeom prst="circularArrow">
          <a:avLst>
            <a:gd name="adj1" fmla="val 5984"/>
            <a:gd name="adj2" fmla="val 394124"/>
            <a:gd name="adj3" fmla="val 13313824"/>
            <a:gd name="adj4" fmla="val 10508221"/>
            <a:gd name="adj5" fmla="val 6981"/>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6553E-3AA5-425B-9026-4CA6FF314587}">
      <dsp:nvSpPr>
        <dsp:cNvPr id="0" name=""/>
        <dsp:cNvSpPr/>
      </dsp:nvSpPr>
      <dsp:spPr>
        <a:xfrm>
          <a:off x="0" y="195646"/>
          <a:ext cx="10840054" cy="34168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E4E01-CCD7-43E8-8BBD-DD4894FBDC58}">
      <dsp:nvSpPr>
        <dsp:cNvPr id="0" name=""/>
        <dsp:cNvSpPr/>
      </dsp:nvSpPr>
      <dsp:spPr>
        <a:xfrm>
          <a:off x="0" y="4496"/>
          <a:ext cx="730615" cy="34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t>2013</a:t>
          </a:r>
        </a:p>
      </dsp:txBody>
      <dsp:txXfrm>
        <a:off x="0" y="4496"/>
        <a:ext cx="730615" cy="341681"/>
      </dsp:txXfrm>
    </dsp:sp>
    <dsp:sp modelId="{D07D707C-4BB1-4A2A-ACB9-9E9CB040F72C}">
      <dsp:nvSpPr>
        <dsp:cNvPr id="0" name=""/>
        <dsp:cNvSpPr/>
      </dsp:nvSpPr>
      <dsp:spPr>
        <a:xfrm>
          <a:off x="140159" y="344878"/>
          <a:ext cx="85420" cy="85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3D5A18-AC5E-4FE4-A18C-28998C26C162}">
      <dsp:nvSpPr>
        <dsp:cNvPr id="0" name=""/>
        <dsp:cNvSpPr/>
      </dsp:nvSpPr>
      <dsp:spPr>
        <a:xfrm>
          <a:off x="966094" y="492838"/>
          <a:ext cx="1560110" cy="34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kern="1200" dirty="0"/>
            <a:t>2017</a:t>
          </a:r>
        </a:p>
      </dsp:txBody>
      <dsp:txXfrm>
        <a:off x="966094" y="492838"/>
        <a:ext cx="1560110" cy="341681"/>
      </dsp:txXfrm>
    </dsp:sp>
    <dsp:sp modelId="{85D0C98E-FEFA-4785-9029-B9B569BE1C40}">
      <dsp:nvSpPr>
        <dsp:cNvPr id="0" name=""/>
        <dsp:cNvSpPr/>
      </dsp:nvSpPr>
      <dsp:spPr>
        <a:xfrm>
          <a:off x="1674473" y="345731"/>
          <a:ext cx="85420" cy="85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9EB01B-1402-40FD-A5BD-4A7D7865FCA0}">
      <dsp:nvSpPr>
        <dsp:cNvPr id="0" name=""/>
        <dsp:cNvSpPr/>
      </dsp:nvSpPr>
      <dsp:spPr>
        <a:xfrm>
          <a:off x="2088968" y="0"/>
          <a:ext cx="1560110" cy="34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solidFill>
                <a:srgbClr val="000000">
                  <a:hueOff val="0"/>
                  <a:satOff val="0"/>
                  <a:lumOff val="0"/>
                  <a:alphaOff val="0"/>
                </a:srgbClr>
              </a:solidFill>
              <a:latin typeface="Segoe UI"/>
              <a:ea typeface="+mn-ea"/>
              <a:cs typeface="Segoe UI"/>
            </a:rPr>
            <a:t>April 2019</a:t>
          </a:r>
        </a:p>
      </dsp:txBody>
      <dsp:txXfrm>
        <a:off x="2088968" y="0"/>
        <a:ext cx="1560110" cy="341681"/>
      </dsp:txXfrm>
    </dsp:sp>
    <dsp:sp modelId="{729FA5A0-AADA-4CE8-86E0-588E8151AC15}">
      <dsp:nvSpPr>
        <dsp:cNvPr id="0" name=""/>
        <dsp:cNvSpPr/>
      </dsp:nvSpPr>
      <dsp:spPr>
        <a:xfrm>
          <a:off x="2825457" y="327112"/>
          <a:ext cx="85420" cy="85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3A2EA2-12F6-4D5B-9A4E-E03EDB892B14}">
      <dsp:nvSpPr>
        <dsp:cNvPr id="0" name=""/>
        <dsp:cNvSpPr/>
      </dsp:nvSpPr>
      <dsp:spPr>
        <a:xfrm>
          <a:off x="3214868" y="454491"/>
          <a:ext cx="1560110" cy="34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kern="1200" dirty="0"/>
            <a:t>2019- 2022</a:t>
          </a:r>
        </a:p>
      </dsp:txBody>
      <dsp:txXfrm>
        <a:off x="3214868" y="454491"/>
        <a:ext cx="1560110" cy="341681"/>
      </dsp:txXfrm>
    </dsp:sp>
    <dsp:sp modelId="{8D098217-216A-4C4E-9953-777727FD4F72}">
      <dsp:nvSpPr>
        <dsp:cNvPr id="0" name=""/>
        <dsp:cNvSpPr/>
      </dsp:nvSpPr>
      <dsp:spPr>
        <a:xfrm>
          <a:off x="3952215" y="326360"/>
          <a:ext cx="85420" cy="85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9283A3-FF9B-49C3-91A6-B1ACEC066E70}">
      <dsp:nvSpPr>
        <dsp:cNvPr id="0" name=""/>
        <dsp:cNvSpPr/>
      </dsp:nvSpPr>
      <dsp:spPr>
        <a:xfrm>
          <a:off x="4336681" y="0"/>
          <a:ext cx="1560110" cy="34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GB" sz="1200" kern="1200" dirty="0"/>
            <a:t>2019- 2024</a:t>
          </a:r>
        </a:p>
      </dsp:txBody>
      <dsp:txXfrm>
        <a:off x="4336681" y="0"/>
        <a:ext cx="1560110" cy="341681"/>
      </dsp:txXfrm>
    </dsp:sp>
    <dsp:sp modelId="{6793E939-1870-4D43-81E7-2E8D30FF05CA}">
      <dsp:nvSpPr>
        <dsp:cNvPr id="0" name=""/>
        <dsp:cNvSpPr/>
      </dsp:nvSpPr>
      <dsp:spPr>
        <a:xfrm>
          <a:off x="5086564" y="324410"/>
          <a:ext cx="85420" cy="85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F1D67-1B3C-4DA2-AB52-0B5026461336}">
      <dsp:nvSpPr>
        <dsp:cNvPr id="0" name=""/>
        <dsp:cNvSpPr/>
      </dsp:nvSpPr>
      <dsp:spPr>
        <a:xfrm>
          <a:off x="5519120" y="456746"/>
          <a:ext cx="1560110" cy="34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GB" sz="1200" kern="1200" dirty="0"/>
            <a:t>2023</a:t>
          </a:r>
        </a:p>
      </dsp:txBody>
      <dsp:txXfrm>
        <a:off x="5519120" y="456746"/>
        <a:ext cx="1560110" cy="341681"/>
      </dsp:txXfrm>
    </dsp:sp>
    <dsp:sp modelId="{ACFC8A29-E37F-485B-A990-1D4A6A9A6374}">
      <dsp:nvSpPr>
        <dsp:cNvPr id="0" name=""/>
        <dsp:cNvSpPr/>
      </dsp:nvSpPr>
      <dsp:spPr>
        <a:xfrm>
          <a:off x="6205418" y="324401"/>
          <a:ext cx="85420" cy="85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B43FD-837F-4E3B-A394-D422385F6863}" type="datetimeFigureOut">
              <a:rPr lang="en-GB" smtClean="0"/>
              <a:t>21/05/2024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12B489-254E-453B-BE83-DCDA43B28076}" type="slidenum">
              <a:rPr lang="en-GB" smtClean="0"/>
              <a:t>‹#›</a:t>
            </a:fld>
            <a:endParaRPr lang="en-GB" dirty="0"/>
          </a:p>
        </p:txBody>
      </p:sp>
    </p:spTree>
    <p:extLst>
      <p:ext uri="{BB962C8B-B14F-4D97-AF65-F5344CB8AC3E}">
        <p14:creationId xmlns:p14="http://schemas.microsoft.com/office/powerpoint/2010/main" val="127487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2A9BEE-834D-4392-A289-2A1F8928A2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847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21</a:t>
            </a:fld>
            <a:endParaRPr lang="en-GB" dirty="0"/>
          </a:p>
        </p:txBody>
      </p:sp>
    </p:spTree>
    <p:extLst>
      <p:ext uri="{BB962C8B-B14F-4D97-AF65-F5344CB8AC3E}">
        <p14:creationId xmlns:p14="http://schemas.microsoft.com/office/powerpoint/2010/main" val="2852394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59767-25EE-4FCC-AA9D-C99357772B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88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D8DC97-1D82-504C-9303-F3711F426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870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59767-25EE-4FCC-AA9D-C99357772B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273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endParaRPr lang="en-GB" sz="12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59767-25EE-4FCC-AA9D-C99357772B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083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59767-25EE-4FCC-AA9D-C99357772B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54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59767-25EE-4FCC-AA9D-C99357772B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27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buFont typeface="+mj-lt"/>
              <a:buNone/>
            </a:pPr>
            <a:endParaRPr lang="en-GB" b="1" dirty="0"/>
          </a:p>
          <a:p>
            <a:pPr marL="457200" lvl="1" indent="0">
              <a:lnSpc>
                <a:spcPct val="107000"/>
              </a:lnSpc>
              <a:buFont typeface="+mj-lt"/>
              <a:buNone/>
            </a:pPr>
            <a:endParaRPr lang="en-GB" b="1" dirty="0"/>
          </a:p>
        </p:txBody>
      </p:sp>
      <p:sp>
        <p:nvSpPr>
          <p:cNvPr id="4" name="Slide Number Placeholder 3"/>
          <p:cNvSpPr>
            <a:spLocks noGrp="1"/>
          </p:cNvSpPr>
          <p:nvPr>
            <p:ph type="sldNum" sz="quarter" idx="5"/>
          </p:nvPr>
        </p:nvSpPr>
        <p:spPr/>
        <p:txBody>
          <a:bodyPr/>
          <a:lstStyle/>
          <a:p>
            <a:fld id="{A42A9BEE-834D-4392-A289-2A1F8928A2C8}" type="slidenum">
              <a:rPr lang="en-GB" smtClean="0"/>
              <a:t>29</a:t>
            </a:fld>
            <a:endParaRPr lang="en-GB" dirty="0"/>
          </a:p>
        </p:txBody>
      </p:sp>
    </p:spTree>
    <p:extLst>
      <p:ext uri="{BB962C8B-B14F-4D97-AF65-F5344CB8AC3E}">
        <p14:creationId xmlns:p14="http://schemas.microsoft.com/office/powerpoint/2010/main" val="637433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30</a:t>
            </a:fld>
            <a:endParaRPr lang="en-GB" dirty="0"/>
          </a:p>
        </p:txBody>
      </p:sp>
    </p:spTree>
    <p:extLst>
      <p:ext uri="{BB962C8B-B14F-4D97-AF65-F5344CB8AC3E}">
        <p14:creationId xmlns:p14="http://schemas.microsoft.com/office/powerpoint/2010/main" val="3404775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31</a:t>
            </a:fld>
            <a:endParaRPr lang="en-GB" dirty="0"/>
          </a:p>
        </p:txBody>
      </p:sp>
    </p:spTree>
    <p:extLst>
      <p:ext uri="{BB962C8B-B14F-4D97-AF65-F5344CB8AC3E}">
        <p14:creationId xmlns:p14="http://schemas.microsoft.com/office/powerpoint/2010/main" val="161766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2</a:t>
            </a:fld>
            <a:endParaRPr lang="en-GB" dirty="0"/>
          </a:p>
        </p:txBody>
      </p:sp>
    </p:spTree>
    <p:extLst>
      <p:ext uri="{BB962C8B-B14F-4D97-AF65-F5344CB8AC3E}">
        <p14:creationId xmlns:p14="http://schemas.microsoft.com/office/powerpoint/2010/main" val="2593155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22140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29877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139700" y="768350"/>
            <a:ext cx="6819900"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dirty="0"/>
          </a:p>
        </p:txBody>
      </p:sp>
    </p:spTree>
    <p:extLst>
      <p:ext uri="{BB962C8B-B14F-4D97-AF65-F5344CB8AC3E}">
        <p14:creationId xmlns:p14="http://schemas.microsoft.com/office/powerpoint/2010/main" val="3861227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39518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C3247-EBFF-1D24-BE8D-152356BC9674}"/>
            </a:ext>
          </a:extLst>
        </p:cNvPr>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1EBCB6C-DC70-9377-E81F-D75932FF16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11C9BADE-4470-0762-95FD-CAA3B7675B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dirty="0"/>
          </a:p>
        </p:txBody>
      </p:sp>
      <p:sp>
        <p:nvSpPr>
          <p:cNvPr id="6148" name="Slide Number Placeholder 3">
            <a:extLst>
              <a:ext uri="{FF2B5EF4-FFF2-40B4-BE49-F238E27FC236}">
                <a16:creationId xmlns:a16="http://schemas.microsoft.com/office/drawing/2014/main" id="{BDC0F70F-BFB2-8BAC-5D19-BCB9C0355A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804986" indent="-309610">
              <a:defRPr>
                <a:solidFill>
                  <a:schemeClr val="tx1"/>
                </a:solidFill>
                <a:latin typeface="Calibri" panose="020F0502020204030204" pitchFamily="34" charset="0"/>
              </a:defRPr>
            </a:lvl2pPr>
            <a:lvl3pPr marL="1238441" indent="-247688">
              <a:defRPr>
                <a:solidFill>
                  <a:schemeClr val="tx1"/>
                </a:solidFill>
                <a:latin typeface="Calibri" panose="020F0502020204030204" pitchFamily="34" charset="0"/>
              </a:defRPr>
            </a:lvl3pPr>
            <a:lvl4pPr marL="1733817" indent="-247688">
              <a:defRPr>
                <a:solidFill>
                  <a:schemeClr val="tx1"/>
                </a:solidFill>
                <a:latin typeface="Calibri" panose="020F0502020204030204" pitchFamily="34" charset="0"/>
              </a:defRPr>
            </a:lvl4pPr>
            <a:lvl5pPr marL="2229193" indent="-247688">
              <a:defRPr>
                <a:solidFill>
                  <a:schemeClr val="tx1"/>
                </a:solidFill>
                <a:latin typeface="Calibri" panose="020F0502020204030204" pitchFamily="34" charset="0"/>
              </a:defRPr>
            </a:lvl5pPr>
            <a:lvl6pPr marL="2724569" indent="-247688" fontAlgn="base">
              <a:spcBef>
                <a:spcPct val="0"/>
              </a:spcBef>
              <a:spcAft>
                <a:spcPct val="0"/>
              </a:spcAft>
              <a:defRPr>
                <a:solidFill>
                  <a:schemeClr val="tx1"/>
                </a:solidFill>
                <a:latin typeface="Calibri" panose="020F0502020204030204" pitchFamily="34" charset="0"/>
              </a:defRPr>
            </a:lvl6pPr>
            <a:lvl7pPr marL="3219945" indent="-247688" fontAlgn="base">
              <a:spcBef>
                <a:spcPct val="0"/>
              </a:spcBef>
              <a:spcAft>
                <a:spcPct val="0"/>
              </a:spcAft>
              <a:defRPr>
                <a:solidFill>
                  <a:schemeClr val="tx1"/>
                </a:solidFill>
                <a:latin typeface="Calibri" panose="020F0502020204030204" pitchFamily="34" charset="0"/>
              </a:defRPr>
            </a:lvl7pPr>
            <a:lvl8pPr marL="3715322" indent="-247688" fontAlgn="base">
              <a:spcBef>
                <a:spcPct val="0"/>
              </a:spcBef>
              <a:spcAft>
                <a:spcPct val="0"/>
              </a:spcAft>
              <a:defRPr>
                <a:solidFill>
                  <a:schemeClr val="tx1"/>
                </a:solidFill>
                <a:latin typeface="Calibri" panose="020F0502020204030204" pitchFamily="34" charset="0"/>
              </a:defRPr>
            </a:lvl8pPr>
            <a:lvl9pPr marL="4210698" indent="-247688"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440DA9E-3DDD-4228-A2E0-DF96E7EA168E}" type="slidenum">
              <a:rPr kumimoji="0" lang="en-GB"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40</a:t>
            </a:fld>
            <a:endParaRPr kumimoji="0" lang="en-GB"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97253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3248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42</a:t>
            </a:fld>
            <a:endParaRPr lang="en-GB" dirty="0"/>
          </a:p>
        </p:txBody>
      </p:sp>
    </p:spTree>
    <p:extLst>
      <p:ext uri="{BB962C8B-B14F-4D97-AF65-F5344CB8AC3E}">
        <p14:creationId xmlns:p14="http://schemas.microsoft.com/office/powerpoint/2010/main" val="4110703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5CC9-8B2D-487D-A8D3-565BE5989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695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1/3 UK constituencies ~227/650 have geothermal resources beneath them. ~ 50% of Local Authorities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5CC9-8B2D-487D-A8D3-565BE5989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307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5CC9-8B2D-487D-A8D3-565BE5989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817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3</a:t>
            </a:fld>
            <a:endParaRPr lang="en-GB" dirty="0"/>
          </a:p>
        </p:txBody>
      </p:sp>
    </p:spTree>
    <p:extLst>
      <p:ext uri="{BB962C8B-B14F-4D97-AF65-F5344CB8AC3E}">
        <p14:creationId xmlns:p14="http://schemas.microsoft.com/office/powerpoint/2010/main" val="164879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EDC65-6849-4EFE-ADCE-797F3751C4F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445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5CC9-8B2D-487D-A8D3-565BE5989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498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3D024-0B85-4B1C-BBEB-972A56A981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909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Procurement: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5CC9-8B2D-487D-A8D3-565BE5989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753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5CC9-8B2D-487D-A8D3-565BE5989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37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75CC9-8B2D-487D-A8D3-565BE5989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774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12B489-254E-453B-BE83-DCDA43B28076}" type="slidenum">
              <a:rPr lang="en-GB" smtClean="0"/>
              <a:t>57</a:t>
            </a:fld>
            <a:endParaRPr lang="en-GB" dirty="0"/>
          </a:p>
        </p:txBody>
      </p:sp>
    </p:spTree>
    <p:extLst>
      <p:ext uri="{BB962C8B-B14F-4D97-AF65-F5344CB8AC3E}">
        <p14:creationId xmlns:p14="http://schemas.microsoft.com/office/powerpoint/2010/main" val="153739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12B489-254E-453B-BE83-DCDA43B28076}" type="slidenum">
              <a:rPr lang="en-GB" smtClean="0"/>
              <a:t>58</a:t>
            </a:fld>
            <a:endParaRPr lang="en-GB" dirty="0"/>
          </a:p>
        </p:txBody>
      </p:sp>
    </p:spTree>
    <p:extLst>
      <p:ext uri="{BB962C8B-B14F-4D97-AF65-F5344CB8AC3E}">
        <p14:creationId xmlns:p14="http://schemas.microsoft.com/office/powerpoint/2010/main" val="543845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A42A9BEE-834D-4392-A289-2A1F8928A2C8}" type="slidenum">
              <a:rPr lang="en-GB" smtClean="0"/>
              <a:t>59</a:t>
            </a:fld>
            <a:endParaRPr lang="en-GB" dirty="0"/>
          </a:p>
        </p:txBody>
      </p:sp>
    </p:spTree>
    <p:extLst>
      <p:ext uri="{BB962C8B-B14F-4D97-AF65-F5344CB8AC3E}">
        <p14:creationId xmlns:p14="http://schemas.microsoft.com/office/powerpoint/2010/main" val="252097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12B489-254E-453B-BE83-DCDA43B28076}" type="slidenum">
              <a:rPr lang="en-GB" smtClean="0"/>
              <a:t>4</a:t>
            </a:fld>
            <a:endParaRPr lang="en-GB" dirty="0"/>
          </a:p>
        </p:txBody>
      </p:sp>
    </p:spTree>
    <p:extLst>
      <p:ext uri="{BB962C8B-B14F-4D97-AF65-F5344CB8AC3E}">
        <p14:creationId xmlns:p14="http://schemas.microsoft.com/office/powerpoint/2010/main" val="2186458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12B489-254E-453B-BE83-DCDA43B28076}" type="slidenum">
              <a:rPr lang="en-GB" smtClean="0"/>
              <a:t>5</a:t>
            </a:fld>
            <a:endParaRPr lang="en-GB" dirty="0"/>
          </a:p>
        </p:txBody>
      </p:sp>
    </p:spTree>
    <p:extLst>
      <p:ext uri="{BB962C8B-B14F-4D97-AF65-F5344CB8AC3E}">
        <p14:creationId xmlns:p14="http://schemas.microsoft.com/office/powerpoint/2010/main" val="927674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12B489-254E-453B-BE83-DCDA43B28076}" type="slidenum">
              <a:rPr lang="en-GB" smtClean="0"/>
              <a:t>6</a:t>
            </a:fld>
            <a:endParaRPr lang="en-GB" dirty="0"/>
          </a:p>
        </p:txBody>
      </p:sp>
    </p:spTree>
    <p:extLst>
      <p:ext uri="{BB962C8B-B14F-4D97-AF65-F5344CB8AC3E}">
        <p14:creationId xmlns:p14="http://schemas.microsoft.com/office/powerpoint/2010/main" val="205157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A12B489-254E-453B-BE83-DCDA43B28076}" type="slidenum">
              <a:rPr lang="en-GB" smtClean="0"/>
              <a:t>7</a:t>
            </a:fld>
            <a:endParaRPr lang="en-GB" dirty="0"/>
          </a:p>
        </p:txBody>
      </p:sp>
    </p:spTree>
    <p:extLst>
      <p:ext uri="{BB962C8B-B14F-4D97-AF65-F5344CB8AC3E}">
        <p14:creationId xmlns:p14="http://schemas.microsoft.com/office/powerpoint/2010/main" val="2514980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2A9BEE-834D-4392-A289-2A1F8928A2C8}" type="slidenum">
              <a:rPr lang="en-GB" smtClean="0"/>
              <a:t>8</a:t>
            </a:fld>
            <a:endParaRPr lang="en-GB" dirty="0"/>
          </a:p>
        </p:txBody>
      </p:sp>
    </p:spTree>
    <p:extLst>
      <p:ext uri="{BB962C8B-B14F-4D97-AF65-F5344CB8AC3E}">
        <p14:creationId xmlns:p14="http://schemas.microsoft.com/office/powerpoint/2010/main" val="23151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12B489-254E-453B-BE83-DCDA43B28076}" type="slidenum">
              <a:rPr lang="en-GB" smtClean="0"/>
              <a:t>20</a:t>
            </a:fld>
            <a:endParaRPr lang="en-GB" dirty="0"/>
          </a:p>
        </p:txBody>
      </p:sp>
    </p:spTree>
    <p:extLst>
      <p:ext uri="{BB962C8B-B14F-4D97-AF65-F5344CB8AC3E}">
        <p14:creationId xmlns:p14="http://schemas.microsoft.com/office/powerpoint/2010/main" val="3356630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With Image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Placeholder 3">
            <a:extLst>
              <a:ext uri="{FF2B5EF4-FFF2-40B4-BE49-F238E27FC236}">
                <a16:creationId xmlns:a16="http://schemas.microsoft.com/office/drawing/2014/main" id="{220488D9-521A-484C-94FF-E42E2B0E0A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8"/>
          </a:xfrm>
          <a:prstGeom prst="rect">
            <a:avLst/>
          </a:prstGeom>
        </p:spPr>
      </p:pic>
      <p:pic>
        <p:nvPicPr>
          <p:cNvPr id="19" name="Picture 18">
            <a:extLst>
              <a:ext uri="{FF2B5EF4-FFF2-40B4-BE49-F238E27FC236}">
                <a16:creationId xmlns:a16="http://schemas.microsoft.com/office/drawing/2014/main" id="{4690AA10-FFB8-447D-9AF3-A09F52B71598}"/>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780000" y="4438693"/>
            <a:ext cx="2412000" cy="1476000"/>
          </a:xfrm>
          <a:prstGeom prst="rect">
            <a:avLst/>
          </a:prstGeom>
        </p:spPr>
      </p:pic>
    </p:spTree>
    <p:extLst>
      <p:ext uri="{BB962C8B-B14F-4D97-AF65-F5344CB8AC3E}">
        <p14:creationId xmlns:p14="http://schemas.microsoft.com/office/powerpoint/2010/main" val="100863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8C9AA1-E1AA-A589-2EC0-36F8AD58F4CB}"/>
              </a:ext>
            </a:extLst>
          </p:cNvPr>
          <p:cNvPicPr>
            <a:picLocks noChangeAspect="1"/>
          </p:cNvPicPr>
          <p:nvPr userDrawn="1"/>
        </p:nvPicPr>
        <p:blipFill>
          <a:blip r:embed="rId2"/>
          <a:stretch>
            <a:fillRect/>
          </a:stretch>
        </p:blipFill>
        <p:spPr>
          <a:xfrm>
            <a:off x="-1" y="1"/>
            <a:ext cx="10668001" cy="6857999"/>
          </a:xfrm>
          <a:prstGeom prst="rect">
            <a:avLst/>
          </a:prstGeom>
        </p:spPr>
      </p:pic>
      <p:sp>
        <p:nvSpPr>
          <p:cNvPr id="2" name="Title 1"/>
          <p:cNvSpPr>
            <a:spLocks noGrp="1"/>
          </p:cNvSpPr>
          <p:nvPr>
            <p:ph type="ctrTitle" hasCustomPrompt="1"/>
          </p:nvPr>
        </p:nvSpPr>
        <p:spPr>
          <a:xfrm>
            <a:off x="619076"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19076" y="5785865"/>
            <a:ext cx="9144000" cy="425019"/>
          </a:xfrm>
          <a:prstGeom prst="rect">
            <a:avLst/>
          </a:prstGeom>
        </p:spPr>
        <p:txBody>
          <a:bodyPr/>
          <a:lstStyle>
            <a:lvl1pPr marL="0" indent="0" algn="l">
              <a:buNone/>
              <a:defRPr sz="18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19510" y="2664121"/>
            <a:ext cx="5605462" cy="295131"/>
          </a:xfrm>
          <a:prstGeom prst="rect">
            <a:avLst/>
          </a:prstGeom>
        </p:spPr>
        <p:txBody>
          <a:bodyPr/>
          <a:lstStyle>
            <a:lvl1pPr marL="0" indent="0">
              <a:buNone/>
              <a:defRPr sz="1800" b="1" i="0" baseline="0">
                <a:solidFill>
                  <a:schemeClr val="bg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8" name="Picture 7">
            <a:extLst>
              <a:ext uri="{FF2B5EF4-FFF2-40B4-BE49-F238E27FC236}">
                <a16:creationId xmlns:a16="http://schemas.microsoft.com/office/drawing/2014/main" id="{402DF1D1-D43C-40AF-D301-98C17A26523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6" name="Picture Placeholder 4">
            <a:extLst>
              <a:ext uri="{FF2B5EF4-FFF2-40B4-BE49-F238E27FC236}">
                <a16:creationId xmlns:a16="http://schemas.microsoft.com/office/drawing/2014/main" id="{DC552F19-243E-F026-6482-02395DC329F3}"/>
              </a:ext>
            </a:extLst>
          </p:cNvPr>
          <p:cNvSpPr>
            <a:spLocks noGrp="1"/>
          </p:cNvSpPr>
          <p:nvPr>
            <p:ph type="pic" sz="quarter" idx="11" hasCustomPrompt="1"/>
          </p:nvPr>
        </p:nvSpPr>
        <p:spPr>
          <a:xfrm>
            <a:off x="0" y="0"/>
            <a:ext cx="12192000" cy="6858000"/>
          </a:xfrm>
          <a:prstGeom prst="rect">
            <a:avLst/>
          </a:prstGeom>
        </p:spPr>
        <p:txBody>
          <a:bodyPr/>
          <a:lstStyle>
            <a:lvl1pPr marL="0" indent="0">
              <a:buNone/>
              <a:defRPr sz="1800" baseline="0"/>
            </a:lvl1pPr>
          </a:lstStyle>
          <a:p>
            <a:r>
              <a:rPr lang="en-GB"/>
              <a:t>Click to insert a background image</a:t>
            </a:r>
          </a:p>
        </p:txBody>
      </p:sp>
      <p:sp>
        <p:nvSpPr>
          <p:cNvPr id="5" name="TextBox 4">
            <a:extLst>
              <a:ext uri="{FF2B5EF4-FFF2-40B4-BE49-F238E27FC236}">
                <a16:creationId xmlns:a16="http://schemas.microsoft.com/office/drawing/2014/main" id="{53912974-808E-5B8D-0B74-B01F98C4983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29100542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0CDA-41FA-CD47-9995-B82866D34CF6}"/>
              </a:ext>
            </a:extLst>
          </p:cNvPr>
          <p:cNvSpPr>
            <a:spLocks noGrp="1"/>
          </p:cNvSpPr>
          <p:nvPr>
            <p:ph type="title"/>
          </p:nvPr>
        </p:nvSpPr>
        <p:spPr>
          <a:xfrm>
            <a:off x="464124" y="365125"/>
            <a:ext cx="10515600" cy="1325563"/>
          </a:xfrm>
        </p:spPr>
        <p:txBody>
          <a:bodyPr/>
          <a:lstStyle>
            <a:lvl1pPr>
              <a:defRPr b="1" i="0" baseline="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E6CE6CC-207A-4C44-B02E-7884F9D09148}"/>
              </a:ext>
            </a:extLst>
          </p:cNvPr>
          <p:cNvSpPr>
            <a:spLocks noGrp="1"/>
          </p:cNvSpPr>
          <p:nvPr>
            <p:ph idx="1"/>
          </p:nvPr>
        </p:nvSpPr>
        <p:spPr>
          <a:xfrm>
            <a:off x="464124" y="1825625"/>
            <a:ext cx="10515600" cy="4351338"/>
          </a:xfrm>
        </p:spPr>
        <p:txBody>
          <a:bodyPr/>
          <a:lstStyle>
            <a:lvl1pPr>
              <a:defRPr b="0" i="0" baseline="0">
                <a:solidFill>
                  <a:schemeClr val="bg1"/>
                </a:solidFill>
              </a:defRPr>
            </a:lvl1pPr>
            <a:lvl2pPr>
              <a:defRPr b="0" i="0" baseline="0">
                <a:solidFill>
                  <a:schemeClr val="bg1"/>
                </a:solidFill>
              </a:defRPr>
            </a:lvl2pPr>
            <a:lvl3pPr>
              <a:defRPr b="0" i="0" baseline="0">
                <a:solidFill>
                  <a:schemeClr val="bg1"/>
                </a:solidFill>
              </a:defRPr>
            </a:lvl3pPr>
            <a:lvl4pPr>
              <a:defRPr b="0" i="0" baseline="0">
                <a:solidFill>
                  <a:schemeClr val="bg1"/>
                </a:solidFill>
              </a:defRPr>
            </a:lvl4pPr>
            <a:lvl5pPr>
              <a:defRPr b="0" i="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CE5CE7-96EF-2347-BC60-44435470A479}"/>
              </a:ext>
            </a:extLst>
          </p:cNvPr>
          <p:cNvSpPr>
            <a:spLocks noGrp="1"/>
          </p:cNvSpPr>
          <p:nvPr>
            <p:ph type="dt" sz="half" idx="10"/>
          </p:nvPr>
        </p:nvSpPr>
        <p:spPr>
          <a:xfrm>
            <a:off x="464124" y="6356350"/>
            <a:ext cx="2743200" cy="365125"/>
          </a:xfrm>
        </p:spPr>
        <p:txBody>
          <a:bodyPr/>
          <a:lstStyle>
            <a:lvl1pPr>
              <a:defRPr b="1" i="0"/>
            </a:lvl1pPr>
          </a:lstStyle>
          <a:p>
            <a:fld id="{F444685A-5902-8546-8542-47629E467F51}" type="datetimeFigureOut">
              <a:rPr lang="en-US" smtClean="0"/>
              <a:pPr/>
              <a:t>5/21/2024</a:t>
            </a:fld>
            <a:endParaRPr lang="en-US" dirty="0"/>
          </a:p>
        </p:txBody>
      </p:sp>
      <p:sp>
        <p:nvSpPr>
          <p:cNvPr id="5" name="Footer Placeholder 4">
            <a:extLst>
              <a:ext uri="{FF2B5EF4-FFF2-40B4-BE49-F238E27FC236}">
                <a16:creationId xmlns:a16="http://schemas.microsoft.com/office/drawing/2014/main" id="{D7C3AFD8-BA71-3448-AA9B-E2F4D1BDE654}"/>
              </a:ext>
            </a:extLst>
          </p:cNvPr>
          <p:cNvSpPr>
            <a:spLocks noGrp="1"/>
          </p:cNvSpPr>
          <p:nvPr>
            <p:ph type="ftr" sz="quarter" idx="11"/>
          </p:nvPr>
        </p:nvSpPr>
        <p:spPr>
          <a:xfrm>
            <a:off x="3664524" y="6356350"/>
            <a:ext cx="4114800" cy="365125"/>
          </a:xfrm>
        </p:spPr>
        <p:txBody>
          <a:bodyPr/>
          <a:lstStyle>
            <a:lvl1pPr>
              <a:defRPr b="1" i="0"/>
            </a:lvl1pPr>
          </a:lstStyle>
          <a:p>
            <a:endParaRPr lang="en-US" dirty="0"/>
          </a:p>
        </p:txBody>
      </p:sp>
      <p:sp>
        <p:nvSpPr>
          <p:cNvPr id="6" name="Slide Number Placeholder 5">
            <a:extLst>
              <a:ext uri="{FF2B5EF4-FFF2-40B4-BE49-F238E27FC236}">
                <a16:creationId xmlns:a16="http://schemas.microsoft.com/office/drawing/2014/main" id="{950419F8-6D9A-D240-914C-6EF21776F2A8}"/>
              </a:ext>
            </a:extLst>
          </p:cNvPr>
          <p:cNvSpPr>
            <a:spLocks noGrp="1"/>
          </p:cNvSpPr>
          <p:nvPr>
            <p:ph type="sldNum" sz="quarter" idx="12"/>
          </p:nvPr>
        </p:nvSpPr>
        <p:spPr>
          <a:xfrm>
            <a:off x="8236524" y="6356350"/>
            <a:ext cx="2743200" cy="365125"/>
          </a:xfrm>
        </p:spPr>
        <p:txBody>
          <a:bodyPr/>
          <a:lstStyle>
            <a:lvl1pPr>
              <a:defRPr b="1" i="0"/>
            </a:lvl1pPr>
          </a:lstStyle>
          <a:p>
            <a:fld id="{41859A00-AD32-3747-8B6E-B04907EB05D9}" type="slidenum">
              <a:rPr lang="en-US" smtClean="0"/>
              <a:pPr/>
              <a:t>‹#›</a:t>
            </a:fld>
            <a:endParaRPr lang="en-US" dirty="0"/>
          </a:p>
        </p:txBody>
      </p:sp>
    </p:spTree>
    <p:extLst>
      <p:ext uri="{BB962C8B-B14F-4D97-AF65-F5344CB8AC3E}">
        <p14:creationId xmlns:p14="http://schemas.microsoft.com/office/powerpoint/2010/main" val="31149073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0CDA-41FA-CD47-9995-B82866D34CF6}"/>
              </a:ext>
            </a:extLst>
          </p:cNvPr>
          <p:cNvSpPr>
            <a:spLocks noGrp="1"/>
          </p:cNvSpPr>
          <p:nvPr>
            <p:ph type="title"/>
          </p:nvPr>
        </p:nvSpPr>
        <p:spPr>
          <a:xfrm>
            <a:off x="1143000" y="365125"/>
            <a:ext cx="10515600" cy="1325563"/>
          </a:xfrm>
        </p:spPr>
        <p:txBody>
          <a:bodyPr/>
          <a:lstStyle>
            <a:lvl1pPr>
              <a:defRPr b="1" i="0" baseline="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E6CE6CC-207A-4C44-B02E-7884F9D09148}"/>
              </a:ext>
            </a:extLst>
          </p:cNvPr>
          <p:cNvSpPr>
            <a:spLocks noGrp="1"/>
          </p:cNvSpPr>
          <p:nvPr>
            <p:ph idx="1"/>
          </p:nvPr>
        </p:nvSpPr>
        <p:spPr>
          <a:xfrm>
            <a:off x="1143000" y="1825625"/>
            <a:ext cx="10515600" cy="4351338"/>
          </a:xfrm>
        </p:spPr>
        <p:txBody>
          <a:bodyPr/>
          <a:lstStyle>
            <a:lvl1pPr>
              <a:defRPr b="0" i="0" baseline="0">
                <a:solidFill>
                  <a:schemeClr val="bg1"/>
                </a:solidFill>
              </a:defRPr>
            </a:lvl1pPr>
            <a:lvl2pPr>
              <a:defRPr b="0" i="0" baseline="0">
                <a:solidFill>
                  <a:schemeClr val="bg1"/>
                </a:solidFill>
              </a:defRPr>
            </a:lvl2pPr>
            <a:lvl3pPr>
              <a:defRPr b="0" i="0" baseline="0">
                <a:solidFill>
                  <a:schemeClr val="bg1"/>
                </a:solidFill>
              </a:defRPr>
            </a:lvl3pPr>
            <a:lvl4pPr>
              <a:defRPr b="0" i="0" baseline="0">
                <a:solidFill>
                  <a:schemeClr val="bg1"/>
                </a:solidFill>
              </a:defRPr>
            </a:lvl4pPr>
            <a:lvl5pPr>
              <a:defRPr b="0" i="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CE5CE7-96EF-2347-BC60-44435470A479}"/>
              </a:ext>
            </a:extLst>
          </p:cNvPr>
          <p:cNvSpPr>
            <a:spLocks noGrp="1"/>
          </p:cNvSpPr>
          <p:nvPr>
            <p:ph type="dt" sz="half" idx="10"/>
          </p:nvPr>
        </p:nvSpPr>
        <p:spPr>
          <a:xfrm>
            <a:off x="1143000" y="6356350"/>
            <a:ext cx="2743200" cy="365125"/>
          </a:xfrm>
        </p:spPr>
        <p:txBody>
          <a:bodyPr/>
          <a:lstStyle>
            <a:lvl1pPr>
              <a:defRPr b="1" i="0"/>
            </a:lvl1pPr>
          </a:lstStyle>
          <a:p>
            <a:fld id="{F444685A-5902-8546-8542-47629E467F51}" type="datetimeFigureOut">
              <a:rPr lang="en-US" smtClean="0"/>
              <a:pPr/>
              <a:t>5/21/2024</a:t>
            </a:fld>
            <a:endParaRPr lang="en-US" dirty="0"/>
          </a:p>
        </p:txBody>
      </p:sp>
      <p:sp>
        <p:nvSpPr>
          <p:cNvPr id="5" name="Footer Placeholder 4">
            <a:extLst>
              <a:ext uri="{FF2B5EF4-FFF2-40B4-BE49-F238E27FC236}">
                <a16:creationId xmlns:a16="http://schemas.microsoft.com/office/drawing/2014/main" id="{D7C3AFD8-BA71-3448-AA9B-E2F4D1BDE654}"/>
              </a:ext>
            </a:extLst>
          </p:cNvPr>
          <p:cNvSpPr>
            <a:spLocks noGrp="1"/>
          </p:cNvSpPr>
          <p:nvPr>
            <p:ph type="ftr" sz="quarter" idx="11"/>
          </p:nvPr>
        </p:nvSpPr>
        <p:spPr>
          <a:xfrm>
            <a:off x="4343400" y="6356350"/>
            <a:ext cx="4114800" cy="365125"/>
          </a:xfrm>
        </p:spPr>
        <p:txBody>
          <a:bodyPr/>
          <a:lstStyle>
            <a:lvl1pPr>
              <a:defRPr b="1" i="0"/>
            </a:lvl1pPr>
          </a:lstStyle>
          <a:p>
            <a:endParaRPr lang="en-US" dirty="0"/>
          </a:p>
        </p:txBody>
      </p:sp>
      <p:sp>
        <p:nvSpPr>
          <p:cNvPr id="6" name="Slide Number Placeholder 5">
            <a:extLst>
              <a:ext uri="{FF2B5EF4-FFF2-40B4-BE49-F238E27FC236}">
                <a16:creationId xmlns:a16="http://schemas.microsoft.com/office/drawing/2014/main" id="{950419F8-6D9A-D240-914C-6EF21776F2A8}"/>
              </a:ext>
            </a:extLst>
          </p:cNvPr>
          <p:cNvSpPr>
            <a:spLocks noGrp="1"/>
          </p:cNvSpPr>
          <p:nvPr>
            <p:ph type="sldNum" sz="quarter" idx="12"/>
          </p:nvPr>
        </p:nvSpPr>
        <p:spPr>
          <a:xfrm>
            <a:off x="8915400" y="6356350"/>
            <a:ext cx="2743200" cy="365125"/>
          </a:xfrm>
        </p:spPr>
        <p:txBody>
          <a:bodyPr/>
          <a:lstStyle>
            <a:lvl1pPr>
              <a:defRPr b="1" i="0"/>
            </a:lvl1pPr>
          </a:lstStyle>
          <a:p>
            <a:fld id="{41859A00-AD32-3747-8B6E-B04907EB05D9}" type="slidenum">
              <a:rPr lang="en-US" smtClean="0"/>
              <a:pPr/>
              <a:t>‹#›</a:t>
            </a:fld>
            <a:endParaRPr lang="en-US" dirty="0"/>
          </a:p>
        </p:txBody>
      </p:sp>
    </p:spTree>
    <p:extLst>
      <p:ext uri="{BB962C8B-B14F-4D97-AF65-F5344CB8AC3E}">
        <p14:creationId xmlns:p14="http://schemas.microsoft.com/office/powerpoint/2010/main" val="15429052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0CDA-41FA-CD47-9995-B82866D34CF6}"/>
              </a:ext>
            </a:extLst>
          </p:cNvPr>
          <p:cNvSpPr>
            <a:spLocks noGrp="1"/>
          </p:cNvSpPr>
          <p:nvPr>
            <p:ph type="title"/>
          </p:nvPr>
        </p:nvSpPr>
        <p:spPr>
          <a:xfrm>
            <a:off x="464124" y="365125"/>
            <a:ext cx="10515600" cy="1325563"/>
          </a:xfrm>
        </p:spPr>
        <p:txBody>
          <a:bodyPr/>
          <a:lstStyle>
            <a:lvl1pPr>
              <a:defRPr b="1" i="0" baseline="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E6CE6CC-207A-4C44-B02E-7884F9D09148}"/>
              </a:ext>
            </a:extLst>
          </p:cNvPr>
          <p:cNvSpPr>
            <a:spLocks noGrp="1"/>
          </p:cNvSpPr>
          <p:nvPr>
            <p:ph idx="1"/>
          </p:nvPr>
        </p:nvSpPr>
        <p:spPr>
          <a:xfrm>
            <a:off x="464124" y="1825625"/>
            <a:ext cx="10515600" cy="4351338"/>
          </a:xfrm>
        </p:spPr>
        <p:txBody>
          <a:bodyPr/>
          <a:lstStyle>
            <a:lvl1pPr>
              <a:defRPr b="0" i="0" baseline="0">
                <a:solidFill>
                  <a:schemeClr val="bg1"/>
                </a:solidFill>
              </a:defRPr>
            </a:lvl1pPr>
            <a:lvl2pPr>
              <a:defRPr b="0" i="0" baseline="0">
                <a:solidFill>
                  <a:schemeClr val="bg1"/>
                </a:solidFill>
              </a:defRPr>
            </a:lvl2pPr>
            <a:lvl3pPr>
              <a:defRPr b="0" i="0" baseline="0">
                <a:solidFill>
                  <a:schemeClr val="bg1"/>
                </a:solidFill>
              </a:defRPr>
            </a:lvl3pPr>
            <a:lvl4pPr>
              <a:defRPr b="0" i="0" baseline="0">
                <a:solidFill>
                  <a:schemeClr val="bg1"/>
                </a:solidFill>
              </a:defRPr>
            </a:lvl4pPr>
            <a:lvl5pPr>
              <a:defRPr b="0" i="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CE5CE7-96EF-2347-BC60-44435470A479}"/>
              </a:ext>
            </a:extLst>
          </p:cNvPr>
          <p:cNvSpPr>
            <a:spLocks noGrp="1"/>
          </p:cNvSpPr>
          <p:nvPr>
            <p:ph type="dt" sz="half" idx="10"/>
          </p:nvPr>
        </p:nvSpPr>
        <p:spPr>
          <a:xfrm>
            <a:off x="464124" y="6356350"/>
            <a:ext cx="2743200" cy="365125"/>
          </a:xfrm>
        </p:spPr>
        <p:txBody>
          <a:bodyPr/>
          <a:lstStyle>
            <a:lvl1pPr>
              <a:defRPr b="1" i="0"/>
            </a:lvl1pPr>
          </a:lstStyle>
          <a:p>
            <a:fld id="{F444685A-5902-8546-8542-47629E467F51}" type="datetimeFigureOut">
              <a:rPr lang="en-US" smtClean="0"/>
              <a:pPr/>
              <a:t>5/21/2024</a:t>
            </a:fld>
            <a:endParaRPr lang="en-US" dirty="0"/>
          </a:p>
        </p:txBody>
      </p:sp>
      <p:sp>
        <p:nvSpPr>
          <p:cNvPr id="5" name="Footer Placeholder 4">
            <a:extLst>
              <a:ext uri="{FF2B5EF4-FFF2-40B4-BE49-F238E27FC236}">
                <a16:creationId xmlns:a16="http://schemas.microsoft.com/office/drawing/2014/main" id="{D7C3AFD8-BA71-3448-AA9B-E2F4D1BDE654}"/>
              </a:ext>
            </a:extLst>
          </p:cNvPr>
          <p:cNvSpPr>
            <a:spLocks noGrp="1"/>
          </p:cNvSpPr>
          <p:nvPr>
            <p:ph type="ftr" sz="quarter" idx="11"/>
          </p:nvPr>
        </p:nvSpPr>
        <p:spPr>
          <a:xfrm>
            <a:off x="3664524" y="6356350"/>
            <a:ext cx="4114800" cy="365125"/>
          </a:xfrm>
        </p:spPr>
        <p:txBody>
          <a:bodyPr/>
          <a:lstStyle>
            <a:lvl1pPr>
              <a:defRPr b="1" i="0"/>
            </a:lvl1pPr>
          </a:lstStyle>
          <a:p>
            <a:endParaRPr lang="en-US" dirty="0"/>
          </a:p>
        </p:txBody>
      </p:sp>
      <p:sp>
        <p:nvSpPr>
          <p:cNvPr id="6" name="Slide Number Placeholder 5">
            <a:extLst>
              <a:ext uri="{FF2B5EF4-FFF2-40B4-BE49-F238E27FC236}">
                <a16:creationId xmlns:a16="http://schemas.microsoft.com/office/drawing/2014/main" id="{950419F8-6D9A-D240-914C-6EF21776F2A8}"/>
              </a:ext>
            </a:extLst>
          </p:cNvPr>
          <p:cNvSpPr>
            <a:spLocks noGrp="1"/>
          </p:cNvSpPr>
          <p:nvPr>
            <p:ph type="sldNum" sz="quarter" idx="12"/>
          </p:nvPr>
        </p:nvSpPr>
        <p:spPr>
          <a:xfrm>
            <a:off x="8236524" y="6356350"/>
            <a:ext cx="2743200" cy="365125"/>
          </a:xfrm>
        </p:spPr>
        <p:txBody>
          <a:bodyPr/>
          <a:lstStyle>
            <a:lvl1pPr>
              <a:defRPr b="1" i="0"/>
            </a:lvl1pPr>
          </a:lstStyle>
          <a:p>
            <a:fld id="{41859A00-AD32-3747-8B6E-B04907EB05D9}" type="slidenum">
              <a:rPr lang="en-US" smtClean="0"/>
              <a:pPr/>
              <a:t>‹#›</a:t>
            </a:fld>
            <a:endParaRPr lang="en-US" dirty="0"/>
          </a:p>
        </p:txBody>
      </p:sp>
    </p:spTree>
    <p:extLst>
      <p:ext uri="{BB962C8B-B14F-4D97-AF65-F5344CB8AC3E}">
        <p14:creationId xmlns:p14="http://schemas.microsoft.com/office/powerpoint/2010/main" val="3352791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0CDA-41FA-CD47-9995-B82866D34CF6}"/>
              </a:ext>
            </a:extLst>
          </p:cNvPr>
          <p:cNvSpPr>
            <a:spLocks noGrp="1"/>
          </p:cNvSpPr>
          <p:nvPr>
            <p:ph type="title"/>
          </p:nvPr>
        </p:nvSpPr>
        <p:spPr>
          <a:xfrm>
            <a:off x="1143000" y="365125"/>
            <a:ext cx="10515600" cy="1325563"/>
          </a:xfrm>
        </p:spPr>
        <p:txBody>
          <a:bodyPr/>
          <a:lstStyle>
            <a:lvl1pPr>
              <a:defRPr b="1" i="0" baseline="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E6CE6CC-207A-4C44-B02E-7884F9D09148}"/>
              </a:ext>
            </a:extLst>
          </p:cNvPr>
          <p:cNvSpPr>
            <a:spLocks noGrp="1"/>
          </p:cNvSpPr>
          <p:nvPr>
            <p:ph idx="1"/>
          </p:nvPr>
        </p:nvSpPr>
        <p:spPr>
          <a:xfrm>
            <a:off x="1143000" y="1825625"/>
            <a:ext cx="10515600" cy="4351338"/>
          </a:xfrm>
        </p:spPr>
        <p:txBody>
          <a:bodyPr/>
          <a:lstStyle>
            <a:lvl1pPr>
              <a:defRPr b="0" i="0" baseline="0">
                <a:solidFill>
                  <a:schemeClr val="bg1"/>
                </a:solidFill>
              </a:defRPr>
            </a:lvl1pPr>
            <a:lvl2pPr>
              <a:defRPr b="0" i="0" baseline="0">
                <a:solidFill>
                  <a:schemeClr val="bg1"/>
                </a:solidFill>
              </a:defRPr>
            </a:lvl2pPr>
            <a:lvl3pPr>
              <a:defRPr b="0" i="0" baseline="0">
                <a:solidFill>
                  <a:schemeClr val="bg1"/>
                </a:solidFill>
              </a:defRPr>
            </a:lvl3pPr>
            <a:lvl4pPr>
              <a:defRPr b="0" i="0" baseline="0">
                <a:solidFill>
                  <a:schemeClr val="bg1"/>
                </a:solidFill>
              </a:defRPr>
            </a:lvl4pPr>
            <a:lvl5pPr>
              <a:defRPr b="0" i="0" baseline="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CE5CE7-96EF-2347-BC60-44435470A479}"/>
              </a:ext>
            </a:extLst>
          </p:cNvPr>
          <p:cNvSpPr>
            <a:spLocks noGrp="1"/>
          </p:cNvSpPr>
          <p:nvPr>
            <p:ph type="dt" sz="half" idx="10"/>
          </p:nvPr>
        </p:nvSpPr>
        <p:spPr>
          <a:xfrm>
            <a:off x="1143000" y="6356350"/>
            <a:ext cx="2743200" cy="365125"/>
          </a:xfrm>
        </p:spPr>
        <p:txBody>
          <a:bodyPr/>
          <a:lstStyle>
            <a:lvl1pPr>
              <a:defRPr b="1" i="0"/>
            </a:lvl1pPr>
          </a:lstStyle>
          <a:p>
            <a:fld id="{F444685A-5902-8546-8542-47629E467F51}" type="datetimeFigureOut">
              <a:rPr lang="en-US" smtClean="0"/>
              <a:pPr/>
              <a:t>5/21/2024</a:t>
            </a:fld>
            <a:endParaRPr lang="en-US" dirty="0"/>
          </a:p>
        </p:txBody>
      </p:sp>
      <p:sp>
        <p:nvSpPr>
          <p:cNvPr id="5" name="Footer Placeholder 4">
            <a:extLst>
              <a:ext uri="{FF2B5EF4-FFF2-40B4-BE49-F238E27FC236}">
                <a16:creationId xmlns:a16="http://schemas.microsoft.com/office/drawing/2014/main" id="{D7C3AFD8-BA71-3448-AA9B-E2F4D1BDE654}"/>
              </a:ext>
            </a:extLst>
          </p:cNvPr>
          <p:cNvSpPr>
            <a:spLocks noGrp="1"/>
          </p:cNvSpPr>
          <p:nvPr>
            <p:ph type="ftr" sz="quarter" idx="11"/>
          </p:nvPr>
        </p:nvSpPr>
        <p:spPr>
          <a:xfrm>
            <a:off x="4343400" y="6356350"/>
            <a:ext cx="4114800" cy="365125"/>
          </a:xfrm>
        </p:spPr>
        <p:txBody>
          <a:bodyPr/>
          <a:lstStyle>
            <a:lvl1pPr>
              <a:defRPr b="1" i="0"/>
            </a:lvl1pPr>
          </a:lstStyle>
          <a:p>
            <a:endParaRPr lang="en-US" dirty="0"/>
          </a:p>
        </p:txBody>
      </p:sp>
      <p:sp>
        <p:nvSpPr>
          <p:cNvPr id="6" name="Slide Number Placeholder 5">
            <a:extLst>
              <a:ext uri="{FF2B5EF4-FFF2-40B4-BE49-F238E27FC236}">
                <a16:creationId xmlns:a16="http://schemas.microsoft.com/office/drawing/2014/main" id="{950419F8-6D9A-D240-914C-6EF21776F2A8}"/>
              </a:ext>
            </a:extLst>
          </p:cNvPr>
          <p:cNvSpPr>
            <a:spLocks noGrp="1"/>
          </p:cNvSpPr>
          <p:nvPr>
            <p:ph type="sldNum" sz="quarter" idx="12"/>
          </p:nvPr>
        </p:nvSpPr>
        <p:spPr>
          <a:xfrm>
            <a:off x="8915400" y="6356350"/>
            <a:ext cx="2743200" cy="365125"/>
          </a:xfrm>
        </p:spPr>
        <p:txBody>
          <a:bodyPr/>
          <a:lstStyle>
            <a:lvl1pPr>
              <a:defRPr b="1" i="0"/>
            </a:lvl1pPr>
          </a:lstStyle>
          <a:p>
            <a:fld id="{41859A00-AD32-3747-8B6E-B04907EB05D9}" type="slidenum">
              <a:rPr lang="en-US" smtClean="0"/>
              <a:pPr/>
              <a:t>‹#›</a:t>
            </a:fld>
            <a:endParaRPr lang="en-US" dirty="0"/>
          </a:p>
        </p:txBody>
      </p:sp>
    </p:spTree>
    <p:extLst>
      <p:ext uri="{BB962C8B-B14F-4D97-AF65-F5344CB8AC3E}">
        <p14:creationId xmlns:p14="http://schemas.microsoft.com/office/powerpoint/2010/main" val="14110214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5560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9076" y="3079757"/>
            <a:ext cx="9144000" cy="2614033"/>
          </a:xfrm>
          <a:prstGeom prst="rect">
            <a:avLst/>
          </a:prstGeom>
        </p:spPr>
        <p:txBody>
          <a:bodyPr anchor="t"/>
          <a:lstStyle>
            <a:lvl1pPr algn="l">
              <a:defRPr sz="6000" b="1" i="0" baseline="0">
                <a:solidFill>
                  <a:schemeClr val="tx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19076" y="5785865"/>
            <a:ext cx="9144000" cy="425019"/>
          </a:xfrm>
          <a:prstGeom prst="rect">
            <a:avLst/>
          </a:prstGeom>
        </p:spPr>
        <p:txBody>
          <a:bodyPr/>
          <a:lstStyle>
            <a:lvl1pPr marL="0" indent="0" algn="l">
              <a:buNone/>
              <a:defRPr sz="180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19510" y="2664121"/>
            <a:ext cx="5605462" cy="295131"/>
          </a:xfrm>
          <a:prstGeom prst="rect">
            <a:avLst/>
          </a:prstGeom>
        </p:spPr>
        <p:txBody>
          <a:bodyPr/>
          <a:lstStyle>
            <a:lvl1pPr marL="0" indent="0">
              <a:buNone/>
              <a:defRPr sz="1800" b="1" i="0" baseline="0">
                <a:solidFill>
                  <a:schemeClr val="bg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8" name="Picture 7">
            <a:extLst>
              <a:ext uri="{FF2B5EF4-FFF2-40B4-BE49-F238E27FC236}">
                <a16:creationId xmlns:a16="http://schemas.microsoft.com/office/drawing/2014/main" id="{67D4CAEC-9B9C-22D2-48EE-7E8980D5B0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C3A3D968-2DC6-3576-1452-81BF7A51FA4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973948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4">
    <p:bg>
      <p:bgPr>
        <a:gradFill>
          <a:gsLst>
            <a:gs pos="10000">
              <a:schemeClr val="tx1"/>
            </a:gs>
            <a:gs pos="100000">
              <a:schemeClr val="bg2"/>
            </a:gs>
          </a:gsLst>
          <a:lin ang="4800000" scaled="0"/>
        </a:gra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25542"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7" name="Subtitle 2"/>
          <p:cNvSpPr>
            <a:spLocks noGrp="1"/>
          </p:cNvSpPr>
          <p:nvPr>
            <p:ph type="subTitle" idx="1" hasCustomPrompt="1"/>
          </p:nvPr>
        </p:nvSpPr>
        <p:spPr>
          <a:xfrm>
            <a:off x="625542" y="5785865"/>
            <a:ext cx="9144000" cy="425019"/>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8" name="Text Placeholder 12"/>
          <p:cNvSpPr>
            <a:spLocks noGrp="1"/>
          </p:cNvSpPr>
          <p:nvPr>
            <p:ph type="body" sz="quarter" idx="10" hasCustomPrompt="1"/>
          </p:nvPr>
        </p:nvSpPr>
        <p:spPr>
          <a:xfrm>
            <a:off x="625976" y="2664121"/>
            <a:ext cx="5605462" cy="295131"/>
          </a:xfrm>
          <a:prstGeom prst="rect">
            <a:avLst/>
          </a:prstGeom>
        </p:spPr>
        <p:txBody>
          <a:bodyPr/>
          <a:lstStyle>
            <a:lvl1pPr marL="0" indent="0">
              <a:buNone/>
              <a:defRPr sz="1800" b="1" i="0" baseline="0">
                <a:solidFill>
                  <a:schemeClr val="accent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3" name="Picture 2">
            <a:extLst>
              <a:ext uri="{FF2B5EF4-FFF2-40B4-BE49-F238E27FC236}">
                <a16:creationId xmlns:a16="http://schemas.microsoft.com/office/drawing/2014/main" id="{A915EBEC-BA9B-2F32-A4C4-0206F18FD2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2" name="TextBox 1">
            <a:extLst>
              <a:ext uri="{FF2B5EF4-FFF2-40B4-BE49-F238E27FC236}">
                <a16:creationId xmlns:a16="http://schemas.microsoft.com/office/drawing/2014/main" id="{CB6F0091-A7ED-1F58-53B4-B1EC6AF77B5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861437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tion Heading 1">
    <p:bg>
      <p:bgPr>
        <a:gradFill>
          <a:gsLst>
            <a:gs pos="0">
              <a:schemeClr val="accent1"/>
            </a:gs>
            <a:gs pos="100000">
              <a:schemeClr val="tx1"/>
            </a:gs>
          </a:gsLst>
          <a:lin ang="42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accent5"/>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8"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pic>
        <p:nvPicPr>
          <p:cNvPr id="3" name="Picture 2">
            <a:extLst>
              <a:ext uri="{FF2B5EF4-FFF2-40B4-BE49-F238E27FC236}">
                <a16:creationId xmlns:a16="http://schemas.microsoft.com/office/drawing/2014/main" id="{5A24D8E1-F721-42CE-472D-6002401C643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D90AE436-983D-D8D0-4820-598E6D9B0EB7}"/>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849827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ing 2">
    <p:bg>
      <p:bgPr>
        <a:gradFill>
          <a:gsLst>
            <a:gs pos="0">
              <a:schemeClr val="accent2"/>
            </a:gs>
            <a:gs pos="83000">
              <a:schemeClr val="tx1"/>
            </a:gs>
          </a:gsLst>
          <a:lin ang="198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bg1"/>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7"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0" i="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sp>
        <p:nvSpPr>
          <p:cNvPr id="5" name="TextBox 4">
            <a:extLst>
              <a:ext uri="{FF2B5EF4-FFF2-40B4-BE49-F238E27FC236}">
                <a16:creationId xmlns:a16="http://schemas.microsoft.com/office/drawing/2014/main" id="{435BCE6F-A53B-BD3A-5C31-D478E50A8EA4}"/>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pic>
        <p:nvPicPr>
          <p:cNvPr id="2" name="Picture 1">
            <a:extLst>
              <a:ext uri="{FF2B5EF4-FFF2-40B4-BE49-F238E27FC236}">
                <a16:creationId xmlns:a16="http://schemas.microsoft.com/office/drawing/2014/main" id="{4450B254-186B-D33B-F4D2-413F90D3B3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2996433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ing 2">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4171167"/>
            <a:ext cx="10515600" cy="1677584"/>
          </a:xfrm>
          <a:prstGeom prst="rect">
            <a:avLst/>
          </a:prstGeom>
        </p:spPr>
        <p:txBody>
          <a:bodyPr anchor="b"/>
          <a:lstStyle>
            <a:lvl1pPr>
              <a:defRPr sz="5400" b="1" i="0" baseline="0">
                <a:solidFill>
                  <a:schemeClr val="accent1"/>
                </a:solidFill>
                <a:latin typeface="Arial" panose="020B0604020202020204" pitchFamily="34" charset="0"/>
                <a:cs typeface="Arial" panose="020B0604020202020204" pitchFamily="34" charset="0"/>
              </a:defRPr>
            </a:lvl1pPr>
          </a:lstStyle>
          <a:p>
            <a:r>
              <a:rPr lang="en-US"/>
              <a:t>Section heading goes here</a:t>
            </a:r>
            <a:br>
              <a:rPr lang="en-US"/>
            </a:br>
            <a:r>
              <a:rPr lang="en-US"/>
              <a:t>Section heading goes here</a:t>
            </a:r>
            <a:endParaRPr lang="en-GB"/>
          </a:p>
        </p:txBody>
      </p:sp>
      <p:sp>
        <p:nvSpPr>
          <p:cNvPr id="7" name="Subtitle 2"/>
          <p:cNvSpPr>
            <a:spLocks noGrp="1"/>
          </p:cNvSpPr>
          <p:nvPr>
            <p:ph type="subTitle" idx="1" hasCustomPrompt="1"/>
          </p:nvPr>
        </p:nvSpPr>
        <p:spPr>
          <a:xfrm>
            <a:off x="625542" y="5853779"/>
            <a:ext cx="9144000" cy="425019"/>
          </a:xfrm>
          <a:prstGeom prst="rect">
            <a:avLst/>
          </a:prstGeom>
        </p:spPr>
        <p:txBody>
          <a:bodyPr/>
          <a:lstStyle>
            <a:lvl1pPr marL="0" indent="0" algn="l">
              <a:buNone/>
              <a:defRPr sz="180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Subtext goes here</a:t>
            </a:r>
            <a:endParaRPr lang="en-GB"/>
          </a:p>
        </p:txBody>
      </p:sp>
      <p:pic>
        <p:nvPicPr>
          <p:cNvPr id="4" name="Picture 3">
            <a:extLst>
              <a:ext uri="{FF2B5EF4-FFF2-40B4-BE49-F238E27FC236}">
                <a16:creationId xmlns:a16="http://schemas.microsoft.com/office/drawing/2014/main" id="{69330866-556F-EB05-F089-B2C207FF6EB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2" name="TextBox 1">
            <a:extLst>
              <a:ext uri="{FF2B5EF4-FFF2-40B4-BE49-F238E27FC236}">
                <a16:creationId xmlns:a16="http://schemas.microsoft.com/office/drawing/2014/main" id="{C4DC3117-7175-0C96-07C4-E5D4B29B246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558163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 Image">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2110570"/>
            <a:ext cx="6372514" cy="2852737"/>
          </a:xfrm>
          <a:prstGeom prst="rect">
            <a:avLst/>
          </a:prstGeom>
        </p:spPr>
        <p:txBody>
          <a:bodyPr anchor="b"/>
          <a:lstStyle>
            <a:lvl1pPr>
              <a:defRPr sz="4800" b="1" i="0" baseline="0">
                <a:solidFill>
                  <a:schemeClr val="bg1"/>
                </a:solidFill>
                <a:latin typeface="Arial" panose="020B0604020202020204" pitchFamily="34" charset="0"/>
                <a:cs typeface="Arial" panose="020B0604020202020204" pitchFamily="34" charset="0"/>
              </a:defRPr>
            </a:lvl1pPr>
          </a:lstStyle>
          <a:p>
            <a:r>
              <a:rPr lang="en-US"/>
              <a:t>“Quote goes here</a:t>
            </a:r>
            <a:br>
              <a:rPr lang="en-US"/>
            </a:br>
            <a:r>
              <a:rPr lang="en-US"/>
              <a:t>quote goes here</a:t>
            </a:r>
            <a:br>
              <a:rPr lang="en-US"/>
            </a:br>
            <a:r>
              <a:rPr lang="en-US"/>
              <a:t>quote goes here</a:t>
            </a:r>
            <a:br>
              <a:rPr lang="en-US"/>
            </a:br>
            <a:r>
              <a:rPr lang="en-US"/>
              <a:t>quote goes here"</a:t>
            </a:r>
            <a:endParaRPr lang="en-GB"/>
          </a:p>
        </p:txBody>
      </p:sp>
      <p:sp>
        <p:nvSpPr>
          <p:cNvPr id="3" name="Text Placeholder 2"/>
          <p:cNvSpPr>
            <a:spLocks noGrp="1"/>
          </p:cNvSpPr>
          <p:nvPr>
            <p:ph type="body" idx="1" hasCustomPrompt="1"/>
          </p:nvPr>
        </p:nvSpPr>
        <p:spPr>
          <a:xfrm>
            <a:off x="625542" y="4990295"/>
            <a:ext cx="4857750" cy="435119"/>
          </a:xfrm>
          <a:prstGeom prst="rect">
            <a:avLst/>
          </a:prstGeom>
        </p:spPr>
        <p:txBody>
          <a:bodyPr/>
          <a:lstStyle>
            <a:lvl1pPr marL="0" indent="0">
              <a:buNone/>
              <a:defRPr sz="1800" b="0" i="1" baseline="0">
                <a:solidFill>
                  <a:schemeClr val="bg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sp>
        <p:nvSpPr>
          <p:cNvPr id="17" name="Picture Placeholder 16"/>
          <p:cNvSpPr>
            <a:spLocks noGrp="1"/>
          </p:cNvSpPr>
          <p:nvPr>
            <p:ph type="pic" sz="quarter" idx="10"/>
          </p:nvPr>
        </p:nvSpPr>
        <p:spPr>
          <a:xfrm>
            <a:off x="7735146" y="1713653"/>
            <a:ext cx="3467946" cy="3495040"/>
          </a:xfrm>
          <a:custGeom>
            <a:avLst/>
            <a:gdLst>
              <a:gd name="connsiteX0" fmla="*/ 1747043 w 3494086"/>
              <a:gd name="connsiteY0" fmla="*/ 0 h 3494086"/>
              <a:gd name="connsiteX1" fmla="*/ 3494086 w 3494086"/>
              <a:gd name="connsiteY1" fmla="*/ 1747043 h 3494086"/>
              <a:gd name="connsiteX2" fmla="*/ 1747043 w 3494086"/>
              <a:gd name="connsiteY2" fmla="*/ 3494086 h 3494086"/>
              <a:gd name="connsiteX3" fmla="*/ 0 w 3494086"/>
              <a:gd name="connsiteY3" fmla="*/ 1747043 h 3494086"/>
              <a:gd name="connsiteX4" fmla="*/ 1747043 w 3494086"/>
              <a:gd name="connsiteY4" fmla="*/ 0 h 3494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4086" h="3494086">
                <a:moveTo>
                  <a:pt x="1747043" y="0"/>
                </a:moveTo>
                <a:cubicBezTo>
                  <a:pt x="2711908" y="0"/>
                  <a:pt x="3494086" y="782178"/>
                  <a:pt x="3494086" y="1747043"/>
                </a:cubicBezTo>
                <a:cubicBezTo>
                  <a:pt x="3494086" y="2711908"/>
                  <a:pt x="2711908" y="3494086"/>
                  <a:pt x="1747043" y="3494086"/>
                </a:cubicBezTo>
                <a:cubicBezTo>
                  <a:pt x="782178" y="3494086"/>
                  <a:pt x="0" y="2711908"/>
                  <a:pt x="0" y="1747043"/>
                </a:cubicBezTo>
                <a:cubicBezTo>
                  <a:pt x="0" y="782178"/>
                  <a:pt x="782178" y="0"/>
                  <a:pt x="1747043" y="0"/>
                </a:cubicBezTo>
                <a:close/>
              </a:path>
            </a:pathLst>
          </a:custGeom>
          <a:solidFill>
            <a:schemeClr val="bg2"/>
          </a:solidFill>
          <a:ln>
            <a:noFill/>
          </a:ln>
        </p:spPr>
        <p:style>
          <a:lnRef idx="2">
            <a:schemeClr val="accent2"/>
          </a:lnRef>
          <a:fillRef idx="1">
            <a:schemeClr val="lt1"/>
          </a:fillRef>
          <a:effectRef idx="0">
            <a:schemeClr val="accent2"/>
          </a:effectRef>
          <a:fontRef idx="none"/>
        </p:style>
        <p:txBody>
          <a:bodyPr wrap="square" anchor="ctr">
            <a:noAutofit/>
          </a:bodyPr>
          <a:lstStyle>
            <a:lvl1pPr algn="ctr">
              <a:defRPr/>
            </a:lvl1pPr>
          </a:lstStyle>
          <a:p>
            <a:r>
              <a:rPr lang="en-US"/>
              <a:t>Click icon to add picture</a:t>
            </a:r>
            <a:endParaRPr lang="en-GB"/>
          </a:p>
        </p:txBody>
      </p:sp>
      <p:pic>
        <p:nvPicPr>
          <p:cNvPr id="6" name="Picture 5">
            <a:extLst>
              <a:ext uri="{FF2B5EF4-FFF2-40B4-BE49-F238E27FC236}">
                <a16:creationId xmlns:a16="http://schemas.microsoft.com/office/drawing/2014/main" id="{4ED2BEEA-4CC7-A01E-78FD-BEB1773FE1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5" name="TextBox 4">
            <a:extLst>
              <a:ext uri="{FF2B5EF4-FFF2-40B4-BE49-F238E27FC236}">
                <a16:creationId xmlns:a16="http://schemas.microsoft.com/office/drawing/2014/main" id="{323F7461-F92E-B742-77E0-F5A4FE99330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pic>
        <p:nvPicPr>
          <p:cNvPr id="9" name="Picture 8">
            <a:extLst>
              <a:ext uri="{FF2B5EF4-FFF2-40B4-BE49-F238E27FC236}">
                <a16:creationId xmlns:a16="http://schemas.microsoft.com/office/drawing/2014/main" id="{5F7844BF-A84F-0FB3-2EC8-A9F9246FE4D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32703" y="1051068"/>
            <a:ext cx="4682577" cy="4825750"/>
          </a:xfrm>
          <a:prstGeom prst="rect">
            <a:avLst/>
          </a:prstGeom>
        </p:spPr>
      </p:pic>
    </p:spTree>
    <p:extLst>
      <p:ext uri="{BB962C8B-B14F-4D97-AF65-F5344CB8AC3E}">
        <p14:creationId xmlns:p14="http://schemas.microsoft.com/office/powerpoint/2010/main" val="610990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p:bg>
      <p:bgPr>
        <a:gradFill flip="none" rotWithShape="1">
          <a:gsLst>
            <a:gs pos="100000">
              <a:schemeClr val="bg1"/>
            </a:gs>
            <a:gs pos="0">
              <a:schemeClr val="tx2"/>
            </a:gs>
          </a:gsLst>
          <a:lin ang="2700000" scaled="1"/>
          <a:tileRect/>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2110570"/>
            <a:ext cx="10672935" cy="2852737"/>
          </a:xfrm>
          <a:prstGeom prst="rect">
            <a:avLst/>
          </a:prstGeom>
        </p:spPr>
        <p:txBody>
          <a:bodyPr anchor="b"/>
          <a:lstStyle>
            <a:lvl1pPr>
              <a:defRPr sz="4800" b="1" i="0" baseline="0">
                <a:solidFill>
                  <a:schemeClr val="tx1"/>
                </a:solidFill>
                <a:latin typeface="Arial" panose="020B0604020202020204" pitchFamily="34" charset="0"/>
                <a:cs typeface="Arial" panose="020B0604020202020204" pitchFamily="34" charset="0"/>
              </a:defRPr>
            </a:lvl1pPr>
          </a:lstStyle>
          <a:p>
            <a:r>
              <a:rPr lang="en-US"/>
              <a:t>“Quote goes here quote goes here quote goes here quote goes here quote goes here quote goes here quote goes here quote goes here”</a:t>
            </a:r>
            <a:endParaRPr lang="en-GB"/>
          </a:p>
        </p:txBody>
      </p:sp>
      <p:sp>
        <p:nvSpPr>
          <p:cNvPr id="9" name="Text Placeholder 2"/>
          <p:cNvSpPr>
            <a:spLocks noGrp="1"/>
          </p:cNvSpPr>
          <p:nvPr>
            <p:ph type="body" idx="1" hasCustomPrompt="1"/>
          </p:nvPr>
        </p:nvSpPr>
        <p:spPr>
          <a:xfrm>
            <a:off x="625543" y="4990295"/>
            <a:ext cx="4857750" cy="435119"/>
          </a:xfrm>
          <a:prstGeom prst="rect">
            <a:avLst/>
          </a:prstGeom>
        </p:spPr>
        <p:txBody>
          <a:bodyPr/>
          <a:lstStyle>
            <a:lvl1pPr marL="0" indent="0">
              <a:buNone/>
              <a:defRPr sz="1800" b="0" i="1"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pic>
        <p:nvPicPr>
          <p:cNvPr id="3" name="Picture 2">
            <a:extLst>
              <a:ext uri="{FF2B5EF4-FFF2-40B4-BE49-F238E27FC236}">
                <a16:creationId xmlns:a16="http://schemas.microsoft.com/office/drawing/2014/main" id="{67F54737-7315-5AC3-86E0-43843D84292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618220CB-1FA9-1596-EFBA-16155C0D4B4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562477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Slid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25542" y="2110570"/>
            <a:ext cx="10672935" cy="2852737"/>
          </a:xfrm>
          <a:prstGeom prst="rect">
            <a:avLst/>
          </a:prstGeom>
        </p:spPr>
        <p:txBody>
          <a:bodyPr anchor="b"/>
          <a:lstStyle>
            <a:lvl1pPr>
              <a:defRPr sz="4800" b="1" i="0" baseline="0">
                <a:solidFill>
                  <a:schemeClr val="tx1"/>
                </a:solidFill>
                <a:latin typeface="Arial" panose="020B0604020202020204" pitchFamily="34" charset="0"/>
                <a:cs typeface="Arial" panose="020B0604020202020204" pitchFamily="34" charset="0"/>
              </a:defRPr>
            </a:lvl1pPr>
          </a:lstStyle>
          <a:p>
            <a:r>
              <a:rPr lang="en-US"/>
              <a:t>“Quote goes here quote goes here quote goes here quote goes here quote goes here quote goes here quote goes here quote goes here”</a:t>
            </a:r>
            <a:endParaRPr lang="en-GB"/>
          </a:p>
        </p:txBody>
      </p:sp>
      <p:sp>
        <p:nvSpPr>
          <p:cNvPr id="9" name="Text Placeholder 2"/>
          <p:cNvSpPr>
            <a:spLocks noGrp="1"/>
          </p:cNvSpPr>
          <p:nvPr>
            <p:ph type="body" idx="1" hasCustomPrompt="1"/>
          </p:nvPr>
        </p:nvSpPr>
        <p:spPr>
          <a:xfrm>
            <a:off x="625543" y="4990295"/>
            <a:ext cx="4857750" cy="435119"/>
          </a:xfrm>
          <a:prstGeom prst="rect">
            <a:avLst/>
          </a:prstGeom>
        </p:spPr>
        <p:txBody>
          <a:bodyPr/>
          <a:lstStyle>
            <a:lvl1pPr marL="0" indent="0">
              <a:buNone/>
              <a:defRPr sz="1800" b="0" i="1" baseline="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i="1"/>
              <a:t>Name goes here</a:t>
            </a:r>
            <a:endParaRPr lang="en-US"/>
          </a:p>
        </p:txBody>
      </p:sp>
      <p:pic>
        <p:nvPicPr>
          <p:cNvPr id="3" name="Picture 2">
            <a:extLst>
              <a:ext uri="{FF2B5EF4-FFF2-40B4-BE49-F238E27FC236}">
                <a16:creationId xmlns:a16="http://schemas.microsoft.com/office/drawing/2014/main" id="{EF2191A6-0FA7-8297-8494-8A97CD080A5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DF047D32-6EDB-0954-72C4-CE40160D437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159426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95724D9-1C58-2C74-1B39-2D244B5117E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986018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Images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Placeholder 8">
            <a:extLst>
              <a:ext uri="{FF2B5EF4-FFF2-40B4-BE49-F238E27FC236}">
                <a16:creationId xmlns:a16="http://schemas.microsoft.com/office/drawing/2014/main" id="{0B83D444-8CB1-422C-A315-13E3E74B9A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5"/>
            <a:ext cx="2412000" cy="2951999"/>
          </a:xfrm>
          <a:prstGeom prst="rect">
            <a:avLst/>
          </a:prstGeom>
        </p:spPr>
      </p:pic>
      <p:pic>
        <p:nvPicPr>
          <p:cNvPr id="14" name="Picture Placeholder 9">
            <a:extLst>
              <a:ext uri="{FF2B5EF4-FFF2-40B4-BE49-F238E27FC236}">
                <a16:creationId xmlns:a16="http://schemas.microsoft.com/office/drawing/2014/main" id="{91204D8A-33D9-4563-ACBB-13CFD33978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4"/>
            <a:ext cx="2412000" cy="1476000"/>
          </a:xfrm>
          <a:prstGeom prst="rect">
            <a:avLst/>
          </a:prstGeom>
        </p:spPr>
      </p:pic>
    </p:spTree>
    <p:extLst>
      <p:ext uri="{BB962C8B-B14F-4D97-AF65-F5344CB8AC3E}">
        <p14:creationId xmlns:p14="http://schemas.microsoft.com/office/powerpoint/2010/main" val="2209337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6096000"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2" name="Picture Placeholder 8">
            <a:extLst>
              <a:ext uri="{FF2B5EF4-FFF2-40B4-BE49-F238E27FC236}">
                <a16:creationId xmlns:a16="http://schemas.microsoft.com/office/drawing/2014/main" id="{9D303DEF-B31E-1D3E-A974-102D880F4B30}"/>
              </a:ext>
            </a:extLst>
          </p:cNvPr>
          <p:cNvSpPr>
            <a:spLocks noGrp="1"/>
          </p:cNvSpPr>
          <p:nvPr>
            <p:ph type="pic" sz="quarter" idx="14" hasCustomPrompt="1"/>
          </p:nvPr>
        </p:nvSpPr>
        <p:spPr>
          <a:xfrm>
            <a:off x="6096000" y="0"/>
            <a:ext cx="6096000" cy="6858000"/>
          </a:xfrm>
          <a:prstGeom prst="rect">
            <a:avLst/>
          </a:prstGeom>
        </p:spPr>
        <p:txBody>
          <a:bodyPr/>
          <a:lstStyle>
            <a:lvl1pPr marL="0" indent="0">
              <a:buNone/>
              <a:defRPr sz="2000"/>
            </a:lvl1pPr>
          </a:lstStyle>
          <a:p>
            <a:r>
              <a:rPr lang="en-GB"/>
              <a:t>Click the icon in the centre to add an image</a:t>
            </a:r>
          </a:p>
        </p:txBody>
      </p:sp>
      <p:sp>
        <p:nvSpPr>
          <p:cNvPr id="7" name="TextBox 6">
            <a:extLst>
              <a:ext uri="{FF2B5EF4-FFF2-40B4-BE49-F238E27FC236}">
                <a16:creationId xmlns:a16="http://schemas.microsoft.com/office/drawing/2014/main" id="{3D589197-FE27-D144-3EA5-355D2FF9F84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83361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py +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12018" y="0"/>
            <a:ext cx="4022244" cy="6858000"/>
          </a:xfrm>
          <a:prstGeom prst="rect">
            <a:avLst/>
          </a:prstGeom>
        </p:spPr>
        <p:txBody>
          <a:bodyPr/>
          <a:lstStyle>
            <a:lvl1pPr marL="0" indent="0">
              <a:buNone/>
              <a:defRPr sz="2000"/>
            </a:lvl1pPr>
          </a:lstStyle>
          <a:p>
            <a:r>
              <a:rPr lang="en-GB"/>
              <a:t>Click the icon in the centre to add an image</a:t>
            </a:r>
          </a:p>
        </p:txBody>
      </p:sp>
      <p:pic>
        <p:nvPicPr>
          <p:cNvPr id="6" name="Picture 5">
            <a:extLst>
              <a:ext uri="{FF2B5EF4-FFF2-40B4-BE49-F238E27FC236}">
                <a16:creationId xmlns:a16="http://schemas.microsoft.com/office/drawing/2014/main" id="{2719B137-727F-5F06-7B6C-48B22FC4EE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3" name="Picture Placeholder 8">
            <a:extLst>
              <a:ext uri="{FF2B5EF4-FFF2-40B4-BE49-F238E27FC236}">
                <a16:creationId xmlns:a16="http://schemas.microsoft.com/office/drawing/2014/main" id="{0CFA9DA3-D83C-79BF-01B2-C499BBEE365F}"/>
              </a:ext>
            </a:extLst>
          </p:cNvPr>
          <p:cNvSpPr>
            <a:spLocks noGrp="1"/>
          </p:cNvSpPr>
          <p:nvPr>
            <p:ph type="pic" sz="quarter" idx="14" hasCustomPrompt="1"/>
          </p:nvPr>
        </p:nvSpPr>
        <p:spPr>
          <a:xfrm>
            <a:off x="4010226" y="0"/>
            <a:ext cx="4066974" cy="6858000"/>
          </a:xfrm>
          <a:prstGeom prst="rect">
            <a:avLst/>
          </a:prstGeom>
        </p:spPr>
        <p:txBody>
          <a:bodyPr/>
          <a:lstStyle>
            <a:lvl1pPr marL="0" indent="0">
              <a:buNone/>
              <a:defRPr sz="2000"/>
            </a:lvl1pPr>
          </a:lstStyle>
          <a:p>
            <a:r>
              <a:rPr lang="en-GB"/>
              <a:t>Click the icon in the centre to add an image</a:t>
            </a:r>
          </a:p>
        </p:txBody>
      </p:sp>
      <p:sp>
        <p:nvSpPr>
          <p:cNvPr id="4" name="Picture Placeholder 8">
            <a:extLst>
              <a:ext uri="{FF2B5EF4-FFF2-40B4-BE49-F238E27FC236}">
                <a16:creationId xmlns:a16="http://schemas.microsoft.com/office/drawing/2014/main" id="{9585C2C2-6A3F-6F26-F79F-DA8A4F03179B}"/>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lvl1pPr>
          </a:lstStyle>
          <a:p>
            <a:r>
              <a:rPr lang="en-GB"/>
              <a:t>Click the icon in the centre to add an image</a:t>
            </a:r>
          </a:p>
        </p:txBody>
      </p:sp>
      <p:sp>
        <p:nvSpPr>
          <p:cNvPr id="10" name="TextBox 9">
            <a:extLst>
              <a:ext uri="{FF2B5EF4-FFF2-40B4-BE49-F238E27FC236}">
                <a16:creationId xmlns:a16="http://schemas.microsoft.com/office/drawing/2014/main" id="{238AFB8C-DD92-018E-66E0-206D58DF2A9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330614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EAFAE7A2-FB7C-DEE0-0B30-FEF1355CEE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665765D-A026-98C9-77E1-DEC0C0DDEAA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524413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EAFAE7A2-FB7C-DEE0-0B30-FEF1355CEE5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E665765D-A026-98C9-77E1-DEC0C0DDEAAA}"/>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4" name="Picture Placeholder 8">
            <a:extLst>
              <a:ext uri="{FF2B5EF4-FFF2-40B4-BE49-F238E27FC236}">
                <a16:creationId xmlns:a16="http://schemas.microsoft.com/office/drawing/2014/main" id="{1C228F57-A204-7989-1805-6B4BA9AE2903}"/>
              </a:ext>
            </a:extLst>
          </p:cNvPr>
          <p:cNvSpPr>
            <a:spLocks noGrp="1"/>
          </p:cNvSpPr>
          <p:nvPr>
            <p:ph type="pic" sz="quarter" idx="13" hasCustomPrompt="1"/>
          </p:nvPr>
        </p:nvSpPr>
        <p:spPr>
          <a:xfrm>
            <a:off x="6601216" y="0"/>
            <a:ext cx="5590784" cy="6858000"/>
          </a:xfrm>
          <a:prstGeom prst="rect">
            <a:avLst/>
          </a:prstGeom>
        </p:spPr>
        <p:txBody>
          <a:bodyPr/>
          <a:lstStyle>
            <a:lvl1pPr marL="0" indent="0">
              <a:buNone/>
              <a:defRPr sz="2000"/>
            </a:lvl1pPr>
          </a:lstStyle>
          <a:p>
            <a:r>
              <a:rPr lang="en-GB"/>
              <a:t>Click the icon in the centre to add an image</a:t>
            </a:r>
          </a:p>
        </p:txBody>
      </p:sp>
    </p:spTree>
    <p:extLst>
      <p:ext uri="{BB962C8B-B14F-4D97-AF65-F5344CB8AC3E}">
        <p14:creationId xmlns:p14="http://schemas.microsoft.com/office/powerpoint/2010/main" val="2375749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sp>
        <p:nvSpPr>
          <p:cNvPr id="9" name="Picture Placeholder 8"/>
          <p:cNvSpPr>
            <a:spLocks noGrp="1"/>
          </p:cNvSpPr>
          <p:nvPr>
            <p:ph type="pic" sz="quarter" idx="13" hasCustomPrompt="1"/>
          </p:nvPr>
        </p:nvSpPr>
        <p:spPr>
          <a:xfrm>
            <a:off x="6601216" y="0"/>
            <a:ext cx="5590784" cy="6858000"/>
          </a:xfrm>
          <a:prstGeom prst="rect">
            <a:avLst/>
          </a:prstGeom>
        </p:spPr>
        <p:txBody>
          <a:bodyPr/>
          <a:lstStyle>
            <a:lvl1pPr marL="0" indent="0">
              <a:buNone/>
              <a:defRPr sz="2000"/>
            </a:lvl1pPr>
          </a:lstStyle>
          <a:p>
            <a:r>
              <a:rPr lang="en-GB"/>
              <a:t>Click the icon in the centre to add an image</a:t>
            </a:r>
          </a:p>
        </p:txBody>
      </p:sp>
      <p:pic>
        <p:nvPicPr>
          <p:cNvPr id="5" name="Picture 4" descr="A light line in the dark&#10;&#10;Description automatically generated">
            <a:extLst>
              <a:ext uri="{FF2B5EF4-FFF2-40B4-BE49-F238E27FC236}">
                <a16:creationId xmlns:a16="http://schemas.microsoft.com/office/drawing/2014/main" id="{57ED0B64-E32C-6284-8568-C27A92A35A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85175" y="2800914"/>
            <a:ext cx="8257963" cy="1398405"/>
          </a:xfrm>
          <a:prstGeom prst="rect">
            <a:avLst/>
          </a:prstGeom>
        </p:spPr>
      </p:pic>
      <p:pic>
        <p:nvPicPr>
          <p:cNvPr id="6" name="Picture 5">
            <a:extLst>
              <a:ext uri="{FF2B5EF4-FFF2-40B4-BE49-F238E27FC236}">
                <a16:creationId xmlns:a16="http://schemas.microsoft.com/office/drawing/2014/main" id="{62F91D9F-1DAF-6962-42BF-28C85DC56B1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7" name="TextBox 6">
            <a:extLst>
              <a:ext uri="{FF2B5EF4-FFF2-40B4-BE49-F238E27FC236}">
                <a16:creationId xmlns:a16="http://schemas.microsoft.com/office/drawing/2014/main" id="{F7A27E38-5C71-9A76-A563-B383545024D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076096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 Image Dark">
    <p:bg>
      <p:bgPr>
        <a:solidFill>
          <a:schemeClr val="tx1"/>
        </a:solidFill>
        <a:effectLst/>
      </p:bgPr>
    </p:bg>
    <p:spTree>
      <p:nvGrpSpPr>
        <p:cNvPr id="1" name=""/>
        <p:cNvGrpSpPr/>
        <p:nvPr/>
      </p:nvGrpSpPr>
      <p:grpSpPr>
        <a:xfrm>
          <a:off x="0" y="0"/>
          <a:ext cx="0" cy="0"/>
          <a:chOff x="0" y="0"/>
          <a:chExt cx="0" cy="0"/>
        </a:xfrm>
      </p:grpSpPr>
      <p:sp>
        <p:nvSpPr>
          <p:cNvPr id="13" name="Picture Placeholder 8"/>
          <p:cNvSpPr>
            <a:spLocks noGrp="1"/>
          </p:cNvSpPr>
          <p:nvPr>
            <p:ph type="pic" sz="quarter" idx="13" hasCustomPrompt="1"/>
          </p:nvPr>
        </p:nvSpPr>
        <p:spPr>
          <a:xfrm>
            <a:off x="6601216" y="0"/>
            <a:ext cx="5590784" cy="6858000"/>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11"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4970793C-0441-371C-8ACC-F4034C8BE1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85175" y="2800914"/>
            <a:ext cx="8257963" cy="1398405"/>
          </a:xfrm>
          <a:prstGeom prst="rect">
            <a:avLst/>
          </a:prstGeom>
        </p:spPr>
      </p:pic>
      <p:pic>
        <p:nvPicPr>
          <p:cNvPr id="4" name="Picture 3">
            <a:extLst>
              <a:ext uri="{FF2B5EF4-FFF2-40B4-BE49-F238E27FC236}">
                <a16:creationId xmlns:a16="http://schemas.microsoft.com/office/drawing/2014/main" id="{76F16D89-6EA7-A6C8-DB3F-91AC338F4AD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5" name="TextBox 4">
            <a:extLst>
              <a:ext uri="{FF2B5EF4-FFF2-40B4-BE49-F238E27FC236}">
                <a16:creationId xmlns:a16="http://schemas.microsoft.com/office/drawing/2014/main" id="{E52C9FC1-5210-A0B6-02E6-B2EE82E5891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2552465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py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6" name="Picture 5">
            <a:extLst>
              <a:ext uri="{FF2B5EF4-FFF2-40B4-BE49-F238E27FC236}">
                <a16:creationId xmlns:a16="http://schemas.microsoft.com/office/drawing/2014/main" id="{62F91D9F-1DAF-6962-42BF-28C85DC56B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7" name="TextBox 6">
            <a:extLst>
              <a:ext uri="{FF2B5EF4-FFF2-40B4-BE49-F238E27FC236}">
                <a16:creationId xmlns:a16="http://schemas.microsoft.com/office/drawing/2014/main" id="{831E7129-CB0B-884D-2D0F-7EB2687C7B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8" name="Picture Placeholder 8">
            <a:extLst>
              <a:ext uri="{FF2B5EF4-FFF2-40B4-BE49-F238E27FC236}">
                <a16:creationId xmlns:a16="http://schemas.microsoft.com/office/drawing/2014/main" id="{54BA9FDC-64DA-6AA1-0FAD-5358EC1FF733}"/>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lvl1pPr>
          </a:lstStyle>
          <a:p>
            <a:r>
              <a:rPr lang="en-GB"/>
              <a:t>Click the icon in the centre to add an image</a:t>
            </a:r>
          </a:p>
        </p:txBody>
      </p:sp>
      <p:pic>
        <p:nvPicPr>
          <p:cNvPr id="10" name="Picture 9" descr="A light line in the dark&#10;&#10;Description automatically generated">
            <a:extLst>
              <a:ext uri="{FF2B5EF4-FFF2-40B4-BE49-F238E27FC236}">
                <a16:creationId xmlns:a16="http://schemas.microsoft.com/office/drawing/2014/main" id="{56DEA0A9-8B32-DA19-3FA7-C1DBE5835B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957944" y="2729797"/>
            <a:ext cx="8257963" cy="1398405"/>
          </a:xfrm>
          <a:prstGeom prst="rect">
            <a:avLst/>
          </a:prstGeom>
        </p:spPr>
      </p:pic>
    </p:spTree>
    <p:extLst>
      <p:ext uri="{BB962C8B-B14F-4D97-AF65-F5344CB8AC3E}">
        <p14:creationId xmlns:p14="http://schemas.microsoft.com/office/powerpoint/2010/main" val="1220138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opy + Imag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3"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sp>
        <p:nvSpPr>
          <p:cNvPr id="7" name="TextBox 6">
            <a:extLst>
              <a:ext uri="{FF2B5EF4-FFF2-40B4-BE49-F238E27FC236}">
                <a16:creationId xmlns:a16="http://schemas.microsoft.com/office/drawing/2014/main" id="{831E7129-CB0B-884D-2D0F-7EB2687C7B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
        <p:nvSpPr>
          <p:cNvPr id="8" name="Picture Placeholder 8">
            <a:extLst>
              <a:ext uri="{FF2B5EF4-FFF2-40B4-BE49-F238E27FC236}">
                <a16:creationId xmlns:a16="http://schemas.microsoft.com/office/drawing/2014/main" id="{54BA9FDC-64DA-6AA1-0FAD-5358EC1FF733}"/>
              </a:ext>
            </a:extLst>
          </p:cNvPr>
          <p:cNvSpPr>
            <a:spLocks noGrp="1"/>
          </p:cNvSpPr>
          <p:nvPr>
            <p:ph type="pic" sz="quarter" idx="15" hasCustomPrompt="1"/>
          </p:nvPr>
        </p:nvSpPr>
        <p:spPr>
          <a:xfrm>
            <a:off x="8077200" y="0"/>
            <a:ext cx="4114800" cy="6858000"/>
          </a:xfrm>
          <a:prstGeom prst="rect">
            <a:avLst/>
          </a:prstGeom>
        </p:spPr>
        <p:txBody>
          <a:bodyPr/>
          <a:lstStyle>
            <a:lvl1pPr marL="0" indent="0">
              <a:buNone/>
              <a:defRPr sz="2000">
                <a:solidFill>
                  <a:schemeClr val="bg1"/>
                </a:solidFill>
              </a:defRPr>
            </a:lvl1pPr>
          </a:lstStyle>
          <a:p>
            <a:r>
              <a:rPr lang="en-GB"/>
              <a:t>Click the icon in the centre to add an image</a:t>
            </a:r>
          </a:p>
        </p:txBody>
      </p:sp>
      <p:pic>
        <p:nvPicPr>
          <p:cNvPr id="10" name="Picture 9" descr="A light line in the dark&#10;&#10;Description automatically generated">
            <a:extLst>
              <a:ext uri="{FF2B5EF4-FFF2-40B4-BE49-F238E27FC236}">
                <a16:creationId xmlns:a16="http://schemas.microsoft.com/office/drawing/2014/main" id="{56DEA0A9-8B32-DA19-3FA7-C1DBE5835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57944" y="2729797"/>
            <a:ext cx="8257963" cy="1398405"/>
          </a:xfrm>
          <a:prstGeom prst="rect">
            <a:avLst/>
          </a:prstGeom>
        </p:spPr>
      </p:pic>
      <p:pic>
        <p:nvPicPr>
          <p:cNvPr id="4" name="Picture 3">
            <a:extLst>
              <a:ext uri="{FF2B5EF4-FFF2-40B4-BE49-F238E27FC236}">
                <a16:creationId xmlns:a16="http://schemas.microsoft.com/office/drawing/2014/main" id="{1C43AE35-F85E-303C-C8BD-F1D559FCD56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2054012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 Images 2">
    <p:spTree>
      <p:nvGrpSpPr>
        <p:cNvPr id="1" name=""/>
        <p:cNvGrpSpPr/>
        <p:nvPr/>
      </p:nvGrpSpPr>
      <p:grpSpPr>
        <a:xfrm>
          <a:off x="0" y="0"/>
          <a:ext cx="0" cy="0"/>
          <a:chOff x="0" y="0"/>
          <a:chExt cx="0" cy="0"/>
        </a:xfrm>
      </p:grpSpPr>
      <p:sp>
        <p:nvSpPr>
          <p:cNvPr id="12" name="Picture Placeholder 8"/>
          <p:cNvSpPr>
            <a:spLocks noGrp="1"/>
          </p:cNvSpPr>
          <p:nvPr>
            <p:ph type="pic" sz="quarter" idx="16" hasCustomPrompt="1"/>
          </p:nvPr>
        </p:nvSpPr>
        <p:spPr>
          <a:xfrm>
            <a:off x="9380855" y="3412837"/>
            <a:ext cx="2811146" cy="3445164"/>
          </a:xfrm>
          <a:prstGeom prst="rect">
            <a:avLst/>
          </a:prstGeom>
        </p:spPr>
        <p:txBody>
          <a:bodyPr/>
          <a:lstStyle>
            <a:lvl1pPr marL="0" indent="0">
              <a:buNone/>
              <a:defRPr sz="2000"/>
            </a:lvl1pPr>
          </a:lstStyle>
          <a:p>
            <a:r>
              <a:rPr lang="en-GB"/>
              <a:t>Click the icon in the centre to add an image</a:t>
            </a:r>
          </a:p>
        </p:txBody>
      </p:sp>
      <p:sp>
        <p:nvSpPr>
          <p:cNvPr id="9" name="Picture Placeholder 8"/>
          <p:cNvSpPr>
            <a:spLocks noGrp="1"/>
          </p:cNvSpPr>
          <p:nvPr>
            <p:ph type="pic" sz="quarter" idx="13" hasCustomPrompt="1"/>
          </p:nvPr>
        </p:nvSpPr>
        <p:spPr>
          <a:xfrm>
            <a:off x="6561273" y="0"/>
            <a:ext cx="2829742" cy="3445164"/>
          </a:xfrm>
          <a:prstGeom prst="rect">
            <a:avLst/>
          </a:prstGeom>
        </p:spPr>
        <p:txBody>
          <a:bodyPr/>
          <a:lstStyle>
            <a:lvl1pPr marL="0" indent="0">
              <a:buNone/>
              <a:defRPr sz="2000"/>
            </a:lvl1pPr>
          </a:lstStyle>
          <a:p>
            <a:r>
              <a:rPr lang="en-GB"/>
              <a:t>Click the icon in the centre to add an image</a:t>
            </a:r>
          </a:p>
        </p:txBody>
      </p:sp>
      <p:sp>
        <p:nvSpPr>
          <p:cNvPr id="8" name="Picture Placeholder 8"/>
          <p:cNvSpPr>
            <a:spLocks noGrp="1"/>
          </p:cNvSpPr>
          <p:nvPr>
            <p:ph type="pic" sz="quarter" idx="14" hasCustomPrompt="1"/>
          </p:nvPr>
        </p:nvSpPr>
        <p:spPr>
          <a:xfrm>
            <a:off x="9380855" y="0"/>
            <a:ext cx="2811146" cy="3445164"/>
          </a:xfrm>
          <a:prstGeom prst="rect">
            <a:avLst/>
          </a:prstGeom>
        </p:spPr>
        <p:txBody>
          <a:bodyPr/>
          <a:lstStyle>
            <a:lvl1pPr marL="0" indent="0">
              <a:buNone/>
              <a:defRPr sz="2000"/>
            </a:lvl1pPr>
          </a:lstStyle>
          <a:p>
            <a:r>
              <a:rPr lang="en-GB"/>
              <a:t>Click the icon in the centre to add an image</a:t>
            </a:r>
          </a:p>
        </p:txBody>
      </p:sp>
      <p:sp>
        <p:nvSpPr>
          <p:cNvPr id="11" name="Picture Placeholder 8"/>
          <p:cNvSpPr>
            <a:spLocks noGrp="1"/>
          </p:cNvSpPr>
          <p:nvPr>
            <p:ph type="pic" sz="quarter" idx="15" hasCustomPrompt="1"/>
          </p:nvPr>
        </p:nvSpPr>
        <p:spPr>
          <a:xfrm>
            <a:off x="6561273" y="3412837"/>
            <a:ext cx="2829742" cy="3445164"/>
          </a:xfrm>
          <a:prstGeom prst="rect">
            <a:avLst/>
          </a:prstGeom>
        </p:spPr>
        <p:txBody>
          <a:bodyPr/>
          <a:lstStyle>
            <a:lvl1pPr marL="0" indent="0">
              <a:buNone/>
              <a:defRPr sz="2000"/>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14"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9B41ADE8-38DA-B066-5CB9-FF8B3766F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58242" y="2780976"/>
            <a:ext cx="8243248" cy="1398405"/>
          </a:xfrm>
          <a:prstGeom prst="rect">
            <a:avLst/>
          </a:prstGeom>
        </p:spPr>
      </p:pic>
      <p:pic>
        <p:nvPicPr>
          <p:cNvPr id="3" name="Picture 2">
            <a:extLst>
              <a:ext uri="{FF2B5EF4-FFF2-40B4-BE49-F238E27FC236}">
                <a16:creationId xmlns:a16="http://schemas.microsoft.com/office/drawing/2014/main" id="{782C2C40-07F4-A333-9115-5854D9C084A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5" name="TextBox 4">
            <a:extLst>
              <a:ext uri="{FF2B5EF4-FFF2-40B4-BE49-F238E27FC236}">
                <a16:creationId xmlns:a16="http://schemas.microsoft.com/office/drawing/2014/main" id="{641CF3C3-4170-8BC9-338D-16F027915F9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869077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py + Images 2">
    <p:bg>
      <p:bgPr>
        <a:solidFill>
          <a:schemeClr val="tx1"/>
        </a:solidFill>
        <a:effectLst/>
      </p:bgPr>
    </p:bg>
    <p:spTree>
      <p:nvGrpSpPr>
        <p:cNvPr id="1" name=""/>
        <p:cNvGrpSpPr/>
        <p:nvPr/>
      </p:nvGrpSpPr>
      <p:grpSpPr>
        <a:xfrm>
          <a:off x="0" y="0"/>
          <a:ext cx="0" cy="0"/>
          <a:chOff x="0" y="0"/>
          <a:chExt cx="0" cy="0"/>
        </a:xfrm>
      </p:grpSpPr>
      <p:sp>
        <p:nvSpPr>
          <p:cNvPr id="12" name="Picture Placeholder 8"/>
          <p:cNvSpPr>
            <a:spLocks noGrp="1"/>
          </p:cNvSpPr>
          <p:nvPr>
            <p:ph type="pic" sz="quarter" idx="16" hasCustomPrompt="1"/>
          </p:nvPr>
        </p:nvSpPr>
        <p:spPr>
          <a:xfrm>
            <a:off x="9380855" y="3412837"/>
            <a:ext cx="2811146"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9" name="Picture Placeholder 8"/>
          <p:cNvSpPr>
            <a:spLocks noGrp="1"/>
          </p:cNvSpPr>
          <p:nvPr>
            <p:ph type="pic" sz="quarter" idx="13" hasCustomPrompt="1"/>
          </p:nvPr>
        </p:nvSpPr>
        <p:spPr>
          <a:xfrm>
            <a:off x="6561273" y="0"/>
            <a:ext cx="2829742"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8" name="Picture Placeholder 8"/>
          <p:cNvSpPr>
            <a:spLocks noGrp="1"/>
          </p:cNvSpPr>
          <p:nvPr>
            <p:ph type="pic" sz="quarter" idx="14" hasCustomPrompt="1"/>
          </p:nvPr>
        </p:nvSpPr>
        <p:spPr>
          <a:xfrm>
            <a:off x="9380855" y="0"/>
            <a:ext cx="2811146"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1" name="Picture Placeholder 8"/>
          <p:cNvSpPr>
            <a:spLocks noGrp="1"/>
          </p:cNvSpPr>
          <p:nvPr>
            <p:ph type="pic" sz="quarter" idx="15" hasCustomPrompt="1"/>
          </p:nvPr>
        </p:nvSpPr>
        <p:spPr>
          <a:xfrm>
            <a:off x="6561273" y="3412837"/>
            <a:ext cx="2829742" cy="3445164"/>
          </a:xfrm>
          <a:prstGeom prst="rect">
            <a:avLst/>
          </a:prstGeom>
        </p:spPr>
        <p:txBody>
          <a:bodyPr/>
          <a:lstStyle>
            <a:lvl1pPr marL="0" indent="0">
              <a:buNone/>
              <a:defRPr sz="2000">
                <a:solidFill>
                  <a:schemeClr val="bg1"/>
                </a:solidFill>
              </a:defRPr>
            </a:lvl1pPr>
          </a:lstStyle>
          <a:p>
            <a:r>
              <a:rPr lang="en-GB"/>
              <a:t>Click the icon in the centre to add an image</a:t>
            </a:r>
          </a:p>
        </p:txBody>
      </p:sp>
      <p:sp>
        <p:nvSpPr>
          <p:cNvPr id="10" name="Title 1"/>
          <p:cNvSpPr>
            <a:spLocks noGrp="1"/>
          </p:cNvSpPr>
          <p:nvPr>
            <p:ph type="title" hasCustomPrompt="1"/>
          </p:nvPr>
        </p:nvSpPr>
        <p:spPr>
          <a:xfrm>
            <a:off x="625542" y="1394300"/>
            <a:ext cx="552473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sp>
        <p:nvSpPr>
          <p:cNvPr id="14" name="Content Placeholder 2"/>
          <p:cNvSpPr>
            <a:spLocks noGrp="1"/>
          </p:cNvSpPr>
          <p:nvPr>
            <p:ph sz="half" idx="1" hasCustomPrompt="1"/>
          </p:nvPr>
        </p:nvSpPr>
        <p:spPr>
          <a:xfrm>
            <a:off x="625542" y="2250927"/>
            <a:ext cx="552473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descr="A light line in the dark&#10;&#10;Description automatically generated">
            <a:extLst>
              <a:ext uri="{FF2B5EF4-FFF2-40B4-BE49-F238E27FC236}">
                <a16:creationId xmlns:a16="http://schemas.microsoft.com/office/drawing/2014/main" id="{9B41ADE8-38DA-B066-5CB9-FF8B3766FF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458242" y="2780976"/>
            <a:ext cx="8243248" cy="1398405"/>
          </a:xfrm>
          <a:prstGeom prst="rect">
            <a:avLst/>
          </a:prstGeom>
        </p:spPr>
      </p:pic>
      <p:sp>
        <p:nvSpPr>
          <p:cNvPr id="5" name="TextBox 4">
            <a:extLst>
              <a:ext uri="{FF2B5EF4-FFF2-40B4-BE49-F238E27FC236}">
                <a16:creationId xmlns:a16="http://schemas.microsoft.com/office/drawing/2014/main" id="{641CF3C3-4170-8BC9-338D-16F027915F9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pic>
        <p:nvPicPr>
          <p:cNvPr id="4" name="Picture 3">
            <a:extLst>
              <a:ext uri="{FF2B5EF4-FFF2-40B4-BE49-F238E27FC236}">
                <a16:creationId xmlns:a16="http://schemas.microsoft.com/office/drawing/2014/main" id="{E27D7DB3-06C4-A43B-877B-60D61FD52E4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380635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With Images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 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Placeholder 7">
            <a:extLst>
              <a:ext uri="{FF2B5EF4-FFF2-40B4-BE49-F238E27FC236}">
                <a16:creationId xmlns:a16="http://schemas.microsoft.com/office/drawing/2014/main" id="{98FCF628-1633-42A7-A7D4-F92C34AB60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8000" y="1486696"/>
            <a:ext cx="2412000" cy="2951996"/>
          </a:xfrm>
          <a:prstGeom prst="rect">
            <a:avLst/>
          </a:prstGeom>
        </p:spPr>
      </p:pic>
      <p:pic>
        <p:nvPicPr>
          <p:cNvPr id="13" name="Picture 12">
            <a:extLst>
              <a:ext uri="{FF2B5EF4-FFF2-40B4-BE49-F238E27FC236}">
                <a16:creationId xmlns:a16="http://schemas.microsoft.com/office/drawing/2014/main" id="{F49ABC07-74F7-4327-9BFD-C942E76F31B5}"/>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9780000" y="4438693"/>
            <a:ext cx="2412000" cy="1475998"/>
          </a:xfrm>
          <a:prstGeom prst="rect">
            <a:avLst/>
          </a:prstGeom>
        </p:spPr>
      </p:pic>
    </p:spTree>
    <p:extLst>
      <p:ext uri="{BB962C8B-B14F-4D97-AF65-F5344CB8AC3E}">
        <p14:creationId xmlns:p14="http://schemas.microsoft.com/office/powerpoint/2010/main" val="579071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ography Slide">
    <p:spTree>
      <p:nvGrpSpPr>
        <p:cNvPr id="1" name=""/>
        <p:cNvGrpSpPr/>
        <p:nvPr/>
      </p:nvGrpSpPr>
      <p:grpSpPr>
        <a:xfrm>
          <a:off x="0" y="0"/>
          <a:ext cx="0" cy="0"/>
          <a:chOff x="0" y="0"/>
          <a:chExt cx="0" cy="0"/>
        </a:xfrm>
      </p:grpSpPr>
      <p:sp>
        <p:nvSpPr>
          <p:cNvPr id="31" name="Picture Placeholder 30"/>
          <p:cNvSpPr>
            <a:spLocks noGrp="1"/>
          </p:cNvSpPr>
          <p:nvPr>
            <p:ph type="pic" sz="quarter" idx="24"/>
          </p:nvPr>
        </p:nvSpPr>
        <p:spPr>
          <a:xfrm>
            <a:off x="8560519"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lvl1pPr>
          </a:lstStyle>
          <a:p>
            <a:r>
              <a:rPr lang="en-US"/>
              <a:t>Click icon to add picture</a:t>
            </a:r>
            <a:endParaRPr lang="en-GB"/>
          </a:p>
        </p:txBody>
      </p:sp>
      <p:sp>
        <p:nvSpPr>
          <p:cNvPr id="30" name="Picture Placeholder 29"/>
          <p:cNvSpPr>
            <a:spLocks noGrp="1"/>
          </p:cNvSpPr>
          <p:nvPr>
            <p:ph type="pic" sz="quarter" idx="23"/>
          </p:nvPr>
        </p:nvSpPr>
        <p:spPr>
          <a:xfrm>
            <a:off x="513945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lvl1pPr>
          </a:lstStyle>
          <a:p>
            <a:r>
              <a:rPr lang="en-US"/>
              <a:t>Click icon to add picture</a:t>
            </a:r>
            <a:endParaRPr lang="en-GB"/>
          </a:p>
        </p:txBody>
      </p:sp>
      <p:sp>
        <p:nvSpPr>
          <p:cNvPr id="29" name="Picture Placeholder 28"/>
          <p:cNvSpPr>
            <a:spLocks noGrp="1"/>
          </p:cNvSpPr>
          <p:nvPr>
            <p:ph type="pic" sz="quarter" idx="22"/>
          </p:nvPr>
        </p:nvSpPr>
        <p:spPr>
          <a:xfrm>
            <a:off x="171839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tx1"/>
                </a:solidFill>
              </a:defRPr>
            </a:lvl1pPr>
          </a:lstStyle>
          <a:p>
            <a:r>
              <a:rPr lang="en-US"/>
              <a:t>Click icon to add picture</a:t>
            </a:r>
            <a:endParaRPr lang="en-GB"/>
          </a:p>
        </p:txBody>
      </p:sp>
      <p:sp>
        <p:nvSpPr>
          <p:cNvPr id="10" name="Title 1"/>
          <p:cNvSpPr>
            <a:spLocks noGrp="1"/>
          </p:cNvSpPr>
          <p:nvPr>
            <p:ph type="title" hasCustomPrompt="1"/>
          </p:nvPr>
        </p:nvSpPr>
        <p:spPr>
          <a:xfrm>
            <a:off x="441035" y="914400"/>
            <a:ext cx="11289147" cy="1042620"/>
          </a:xfrm>
          <a:prstGeom prst="rect">
            <a:avLst/>
          </a:prstGeom>
        </p:spPr>
        <p:txBody>
          <a:bodyPr anchor="b"/>
          <a:lstStyle>
            <a:lvl1pPr algn="ctr">
              <a:defRPr sz="4000" b="1" i="0" baseline="0">
                <a:latin typeface="Arial" panose="020B0604020202020204" pitchFamily="34" charset="0"/>
                <a:cs typeface="Arial" panose="020B0604020202020204" pitchFamily="34" charset="0"/>
              </a:defRPr>
            </a:lvl1pPr>
          </a:lstStyle>
          <a:p>
            <a:r>
              <a:rPr lang="en-US"/>
              <a:t>TITLE GOES HERE</a:t>
            </a:r>
            <a:endParaRPr lang="en-GB"/>
          </a:p>
        </p:txBody>
      </p:sp>
      <p:sp>
        <p:nvSpPr>
          <p:cNvPr id="18" name="Text Placeholder 17"/>
          <p:cNvSpPr>
            <a:spLocks noGrp="1"/>
          </p:cNvSpPr>
          <p:nvPr>
            <p:ph type="body" sz="quarter" idx="16" hasCustomPrompt="1"/>
          </p:nvPr>
        </p:nvSpPr>
        <p:spPr>
          <a:xfrm>
            <a:off x="1417835"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19" name="Text Placeholder 17"/>
          <p:cNvSpPr>
            <a:spLocks noGrp="1"/>
          </p:cNvSpPr>
          <p:nvPr>
            <p:ph type="body" sz="quarter" idx="17" hasCustomPrompt="1"/>
          </p:nvPr>
        </p:nvSpPr>
        <p:spPr>
          <a:xfrm>
            <a:off x="4838896"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20" name="Text Placeholder 17"/>
          <p:cNvSpPr>
            <a:spLocks noGrp="1"/>
          </p:cNvSpPr>
          <p:nvPr>
            <p:ph type="body" sz="quarter" idx="18" hasCustomPrompt="1"/>
          </p:nvPr>
        </p:nvSpPr>
        <p:spPr>
          <a:xfrm>
            <a:off x="8259957" y="4385454"/>
            <a:ext cx="2559810" cy="425450"/>
          </a:xfrm>
          <a:prstGeom prst="rect">
            <a:avLst/>
          </a:prstGeom>
        </p:spPr>
        <p:txBody>
          <a:bodyPr/>
          <a:lstStyle>
            <a:lvl1pPr marL="0" indent="0" algn="ctr">
              <a:buNone/>
              <a:defRPr sz="1800" baseline="0">
                <a:latin typeface="Arial" panose="020B0604020202020204" pitchFamily="34" charset="0"/>
                <a:cs typeface="Arial" panose="020B0604020202020204" pitchFamily="34" charset="0"/>
              </a:defRPr>
            </a:lvl1pPr>
          </a:lstStyle>
          <a:p>
            <a:pPr lvl="0"/>
            <a:r>
              <a:rPr lang="en-GB"/>
              <a:t>NAME GOES HERE</a:t>
            </a:r>
          </a:p>
        </p:txBody>
      </p:sp>
      <p:sp>
        <p:nvSpPr>
          <p:cNvPr id="22" name="Text Placeholder 17"/>
          <p:cNvSpPr>
            <a:spLocks noGrp="1"/>
          </p:cNvSpPr>
          <p:nvPr>
            <p:ph type="body" sz="quarter" idx="19" hasCustomPrompt="1"/>
          </p:nvPr>
        </p:nvSpPr>
        <p:spPr>
          <a:xfrm>
            <a:off x="1546658"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sp>
        <p:nvSpPr>
          <p:cNvPr id="23" name="Text Placeholder 17"/>
          <p:cNvSpPr>
            <a:spLocks noGrp="1"/>
          </p:cNvSpPr>
          <p:nvPr>
            <p:ph type="body" sz="quarter" idx="20" hasCustomPrompt="1"/>
          </p:nvPr>
        </p:nvSpPr>
        <p:spPr>
          <a:xfrm>
            <a:off x="4967719"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sp>
        <p:nvSpPr>
          <p:cNvPr id="24" name="Text Placeholder 17"/>
          <p:cNvSpPr>
            <a:spLocks noGrp="1"/>
          </p:cNvSpPr>
          <p:nvPr>
            <p:ph type="body" sz="quarter" idx="21" hasCustomPrompt="1"/>
          </p:nvPr>
        </p:nvSpPr>
        <p:spPr>
          <a:xfrm>
            <a:off x="8388780" y="4858471"/>
            <a:ext cx="2235777" cy="899743"/>
          </a:xfrm>
          <a:prstGeom prst="rect">
            <a:avLst/>
          </a:prstGeom>
        </p:spPr>
        <p:txBody>
          <a:bodyPr/>
          <a:lstStyle>
            <a:lvl1pPr marL="0" indent="0" algn="ctr">
              <a:buNone/>
              <a:defRPr sz="1400" baseline="0">
                <a:latin typeface="Arial" panose="020B0604020202020204" pitchFamily="34" charset="0"/>
                <a:cs typeface="Arial" panose="020B0604020202020204" pitchFamily="34" charset="0"/>
              </a:defRPr>
            </a:lvl1pPr>
          </a:lstStyle>
          <a:p>
            <a:pPr lvl="0"/>
            <a:r>
              <a:rPr lang="en-GB"/>
              <a:t>Copy</a:t>
            </a:r>
          </a:p>
        </p:txBody>
      </p:sp>
      <p:pic>
        <p:nvPicPr>
          <p:cNvPr id="2" name="Picture 1">
            <a:extLst>
              <a:ext uri="{FF2B5EF4-FFF2-40B4-BE49-F238E27FC236}">
                <a16:creationId xmlns:a16="http://schemas.microsoft.com/office/drawing/2014/main" id="{51DA9220-9236-7CA3-688D-A6A20C4E80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39179669-98F7-A07C-3A98-FC0A3508ACBD}"/>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2834239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s Slide">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9328727" y="-1"/>
            <a:ext cx="2863274" cy="34220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userDrawn="1"/>
        </p:nvSpPr>
        <p:spPr>
          <a:xfrm>
            <a:off x="6465453" y="-16307"/>
            <a:ext cx="2863274" cy="34498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userDrawn="1"/>
        </p:nvSpPr>
        <p:spPr>
          <a:xfrm>
            <a:off x="9328727" y="3422074"/>
            <a:ext cx="2863274" cy="34451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userDrawn="1"/>
        </p:nvSpPr>
        <p:spPr>
          <a:xfrm>
            <a:off x="6465453" y="3426690"/>
            <a:ext cx="2863274" cy="3435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17"/>
          <p:cNvSpPr>
            <a:spLocks noGrp="1"/>
          </p:cNvSpPr>
          <p:nvPr>
            <p:ph type="body" sz="quarter" idx="16" hasCustomPrompt="1"/>
          </p:nvPr>
        </p:nvSpPr>
        <p:spPr>
          <a:xfrm>
            <a:off x="9642475" y="792711"/>
            <a:ext cx="2235777" cy="740524"/>
          </a:xfrm>
          <a:prstGeom prst="rect">
            <a:avLst/>
          </a:prstGeom>
        </p:spPr>
        <p:txBody>
          <a:bodyPr anchor="ctr"/>
          <a:lstStyle>
            <a:lvl1pPr marL="0" indent="0" algn="ctr">
              <a:buNone/>
              <a:defRPr sz="4400" baseline="0">
                <a:solidFill>
                  <a:schemeClr val="accent1"/>
                </a:solidFill>
                <a:latin typeface="+mn-lt"/>
              </a:defRPr>
            </a:lvl1pPr>
          </a:lstStyle>
          <a:p>
            <a:pPr lvl="0"/>
            <a:r>
              <a:rPr lang="en-GB"/>
              <a:t>XXX</a:t>
            </a:r>
          </a:p>
        </p:txBody>
      </p:sp>
      <p:sp>
        <p:nvSpPr>
          <p:cNvPr id="22" name="Text Placeholder 17"/>
          <p:cNvSpPr>
            <a:spLocks noGrp="1"/>
          </p:cNvSpPr>
          <p:nvPr>
            <p:ph type="body" sz="quarter" idx="19" hasCustomPrompt="1"/>
          </p:nvPr>
        </p:nvSpPr>
        <p:spPr>
          <a:xfrm>
            <a:off x="9645066" y="1549541"/>
            <a:ext cx="2233186" cy="1052080"/>
          </a:xfrm>
          <a:prstGeom prst="rect">
            <a:avLst/>
          </a:prstGeom>
        </p:spPr>
        <p:txBody>
          <a:bodyPr/>
          <a:lstStyle>
            <a:lvl1pPr marL="0" indent="0" algn="ctr">
              <a:buNone/>
              <a:defRPr sz="1800" baseline="0">
                <a:solidFill>
                  <a:schemeClr val="accent1"/>
                </a:solidFill>
                <a:latin typeface="FSP DEMO - Proxima Nova Light" panose="02000506030000020004" pitchFamily="50" charset="0"/>
              </a:defRPr>
            </a:lvl1pPr>
          </a:lstStyle>
          <a:p>
            <a:pPr lvl="0"/>
            <a:r>
              <a:rPr lang="en-GB"/>
              <a:t>Copy</a:t>
            </a:r>
          </a:p>
        </p:txBody>
      </p:sp>
      <p:sp>
        <p:nvSpPr>
          <p:cNvPr id="30" name="Text Placeholder 17"/>
          <p:cNvSpPr>
            <a:spLocks noGrp="1"/>
          </p:cNvSpPr>
          <p:nvPr>
            <p:ph type="body" sz="quarter" idx="20" hasCustomPrompt="1"/>
          </p:nvPr>
        </p:nvSpPr>
        <p:spPr>
          <a:xfrm>
            <a:off x="6776611" y="4331107"/>
            <a:ext cx="2235777" cy="740524"/>
          </a:xfrm>
          <a:prstGeom prst="rect">
            <a:avLst/>
          </a:prstGeom>
        </p:spPr>
        <p:txBody>
          <a:bodyPr anchor="ctr"/>
          <a:lstStyle>
            <a:lvl1pPr marL="0" indent="0" algn="ctr">
              <a:buNone/>
              <a:defRPr sz="4400" baseline="0">
                <a:solidFill>
                  <a:schemeClr val="accent1"/>
                </a:solidFill>
                <a:latin typeface="+mn-lt"/>
              </a:defRPr>
            </a:lvl1pPr>
          </a:lstStyle>
          <a:p>
            <a:pPr lvl="0"/>
            <a:r>
              <a:rPr lang="en-GB"/>
              <a:t>XXX</a:t>
            </a:r>
          </a:p>
        </p:txBody>
      </p:sp>
      <p:sp>
        <p:nvSpPr>
          <p:cNvPr id="31" name="Text Placeholder 17"/>
          <p:cNvSpPr>
            <a:spLocks noGrp="1"/>
          </p:cNvSpPr>
          <p:nvPr>
            <p:ph type="body" sz="quarter" idx="21" hasCustomPrompt="1"/>
          </p:nvPr>
        </p:nvSpPr>
        <p:spPr>
          <a:xfrm>
            <a:off x="6779202" y="5087937"/>
            <a:ext cx="2233186" cy="1052080"/>
          </a:xfrm>
          <a:prstGeom prst="rect">
            <a:avLst/>
          </a:prstGeom>
        </p:spPr>
        <p:txBody>
          <a:bodyPr/>
          <a:lstStyle>
            <a:lvl1pPr marL="0" indent="0" algn="ctr">
              <a:buNone/>
              <a:defRPr sz="1800" baseline="0">
                <a:solidFill>
                  <a:schemeClr val="accent1"/>
                </a:solidFill>
                <a:latin typeface="FSP DEMO - Proxima Nova Light" panose="02000506030000020004" pitchFamily="50" charset="0"/>
              </a:defRPr>
            </a:lvl1pPr>
          </a:lstStyle>
          <a:p>
            <a:pPr lvl="0"/>
            <a:r>
              <a:rPr lang="en-GB"/>
              <a:t>Copy</a:t>
            </a:r>
          </a:p>
        </p:txBody>
      </p:sp>
      <p:sp>
        <p:nvSpPr>
          <p:cNvPr id="32" name="Text Placeholder 17"/>
          <p:cNvSpPr>
            <a:spLocks noGrp="1"/>
          </p:cNvSpPr>
          <p:nvPr>
            <p:ph type="body" sz="quarter" idx="22" hasCustomPrompt="1"/>
          </p:nvPr>
        </p:nvSpPr>
        <p:spPr>
          <a:xfrm>
            <a:off x="9639885" y="4331107"/>
            <a:ext cx="2235777" cy="740524"/>
          </a:xfrm>
          <a:prstGeom prst="rect">
            <a:avLst/>
          </a:prstGeom>
        </p:spPr>
        <p:txBody>
          <a:bodyPr anchor="ctr"/>
          <a:lstStyle>
            <a:lvl1pPr marL="0" indent="0" algn="ctr">
              <a:buNone/>
              <a:defRPr sz="4400" baseline="0">
                <a:solidFill>
                  <a:schemeClr val="bg2"/>
                </a:solidFill>
                <a:latin typeface="+mn-lt"/>
              </a:defRPr>
            </a:lvl1pPr>
          </a:lstStyle>
          <a:p>
            <a:pPr lvl="0"/>
            <a:r>
              <a:rPr lang="en-GB"/>
              <a:t>XXX</a:t>
            </a:r>
          </a:p>
        </p:txBody>
      </p:sp>
      <p:sp>
        <p:nvSpPr>
          <p:cNvPr id="33" name="Text Placeholder 17"/>
          <p:cNvSpPr>
            <a:spLocks noGrp="1"/>
          </p:cNvSpPr>
          <p:nvPr>
            <p:ph type="body" sz="quarter" idx="23" hasCustomPrompt="1"/>
          </p:nvPr>
        </p:nvSpPr>
        <p:spPr>
          <a:xfrm>
            <a:off x="9642476" y="5087937"/>
            <a:ext cx="2233186" cy="1052080"/>
          </a:xfrm>
          <a:prstGeom prst="rect">
            <a:avLst/>
          </a:prstGeom>
        </p:spPr>
        <p:txBody>
          <a:bodyPr/>
          <a:lstStyle>
            <a:lvl1pPr marL="0" indent="0" algn="ctr">
              <a:buNone/>
              <a:defRPr sz="1800" baseline="0">
                <a:solidFill>
                  <a:schemeClr val="bg2"/>
                </a:solidFill>
                <a:latin typeface="FSP DEMO - Proxima Nova Light" panose="02000506030000020004" pitchFamily="50" charset="0"/>
              </a:defRPr>
            </a:lvl1pPr>
          </a:lstStyle>
          <a:p>
            <a:pPr lvl="0"/>
            <a:r>
              <a:rPr lang="en-GB"/>
              <a:t>Copy</a:t>
            </a:r>
          </a:p>
        </p:txBody>
      </p:sp>
      <p:sp>
        <p:nvSpPr>
          <p:cNvPr id="34" name="Text Placeholder 17"/>
          <p:cNvSpPr>
            <a:spLocks noGrp="1"/>
          </p:cNvSpPr>
          <p:nvPr>
            <p:ph type="body" sz="quarter" idx="24" hasCustomPrompt="1"/>
          </p:nvPr>
        </p:nvSpPr>
        <p:spPr>
          <a:xfrm>
            <a:off x="6785264" y="792711"/>
            <a:ext cx="2235777" cy="740524"/>
          </a:xfrm>
          <a:prstGeom prst="rect">
            <a:avLst/>
          </a:prstGeom>
        </p:spPr>
        <p:txBody>
          <a:bodyPr anchor="ctr"/>
          <a:lstStyle>
            <a:lvl1pPr marL="0" indent="0" algn="ctr">
              <a:buNone/>
              <a:defRPr sz="4400" baseline="0">
                <a:solidFill>
                  <a:schemeClr val="bg2"/>
                </a:solidFill>
                <a:latin typeface="+mn-lt"/>
              </a:defRPr>
            </a:lvl1pPr>
          </a:lstStyle>
          <a:p>
            <a:pPr lvl="0"/>
            <a:r>
              <a:rPr lang="en-GB"/>
              <a:t>XXX</a:t>
            </a:r>
          </a:p>
        </p:txBody>
      </p:sp>
      <p:sp>
        <p:nvSpPr>
          <p:cNvPr id="35" name="Text Placeholder 17"/>
          <p:cNvSpPr>
            <a:spLocks noGrp="1"/>
          </p:cNvSpPr>
          <p:nvPr>
            <p:ph type="body" sz="quarter" idx="25" hasCustomPrompt="1"/>
          </p:nvPr>
        </p:nvSpPr>
        <p:spPr>
          <a:xfrm>
            <a:off x="6787855" y="1549541"/>
            <a:ext cx="2233186" cy="1052080"/>
          </a:xfrm>
          <a:prstGeom prst="rect">
            <a:avLst/>
          </a:prstGeom>
        </p:spPr>
        <p:txBody>
          <a:bodyPr/>
          <a:lstStyle>
            <a:lvl1pPr marL="0" indent="0" algn="ctr">
              <a:buNone/>
              <a:defRPr sz="1800" baseline="0">
                <a:solidFill>
                  <a:schemeClr val="bg2"/>
                </a:solidFill>
                <a:latin typeface="FSP DEMO - Proxima Nova Light" panose="02000506030000020004" pitchFamily="50" charset="0"/>
              </a:defRPr>
            </a:lvl1pPr>
          </a:lstStyle>
          <a:p>
            <a:pPr lvl="0"/>
            <a:r>
              <a:rPr lang="en-GB"/>
              <a:t>Copy</a:t>
            </a:r>
          </a:p>
        </p:txBody>
      </p:sp>
      <p:sp>
        <p:nvSpPr>
          <p:cNvPr id="17"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STATS TITLE HERE</a:t>
            </a:r>
            <a:endParaRPr lang="en-GB"/>
          </a:p>
        </p:txBody>
      </p:sp>
      <p:sp>
        <p:nvSpPr>
          <p:cNvPr id="19"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4" name="Picture 3">
            <a:extLst>
              <a:ext uri="{FF2B5EF4-FFF2-40B4-BE49-F238E27FC236}">
                <a16:creationId xmlns:a16="http://schemas.microsoft.com/office/drawing/2014/main" id="{6C152AE2-41A2-8AA0-EA50-54065E6048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4502048D-377A-0555-DBE0-0D5B3D7BE4A5}"/>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880897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sp>
        <p:nvSpPr>
          <p:cNvPr id="9" name="Chart Placeholder 8"/>
          <p:cNvSpPr>
            <a:spLocks noGrp="1"/>
          </p:cNvSpPr>
          <p:nvPr>
            <p:ph type="chart" sz="quarter" idx="13" hasCustomPrompt="1"/>
          </p:nvPr>
        </p:nvSpPr>
        <p:spPr>
          <a:xfrm>
            <a:off x="6400800" y="1235166"/>
            <a:ext cx="5180025" cy="4817815"/>
          </a:xfrm>
          <a:prstGeom prst="rect">
            <a:avLst/>
          </a:prstGeom>
        </p:spPr>
        <p:txBody>
          <a:bodyPr/>
          <a:lstStyle>
            <a:lvl1pPr marL="0" indent="0">
              <a:buNone/>
              <a:defRPr sz="1800" baseline="0"/>
            </a:lvl1pPr>
          </a:lstStyle>
          <a:p>
            <a:r>
              <a:rPr lang="en-GB"/>
              <a:t>Click icon in the middle to add a chart</a:t>
            </a:r>
          </a:p>
        </p:txBody>
      </p:sp>
      <p:sp>
        <p:nvSpPr>
          <p:cNvPr id="10"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STATS TITLE HERE</a:t>
            </a:r>
            <a:endParaRPr lang="en-GB"/>
          </a:p>
        </p:txBody>
      </p:sp>
      <p:sp>
        <p:nvSpPr>
          <p:cNvPr id="11"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04DCD05F-E012-F5F1-7BAD-5EA11241A5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FDE3261C-D46E-D912-E019-5673E5170F31}"/>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242131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Graph Slide">
    <p:bg>
      <p:bgPr>
        <a:solidFill>
          <a:schemeClr val="tx1"/>
        </a:solidFill>
        <a:effectLst/>
      </p:bgPr>
    </p:bg>
    <p:spTree>
      <p:nvGrpSpPr>
        <p:cNvPr id="1" name=""/>
        <p:cNvGrpSpPr/>
        <p:nvPr/>
      </p:nvGrpSpPr>
      <p:grpSpPr>
        <a:xfrm>
          <a:off x="0" y="0"/>
          <a:ext cx="0" cy="0"/>
          <a:chOff x="0" y="0"/>
          <a:chExt cx="0" cy="0"/>
        </a:xfrm>
      </p:grpSpPr>
      <p:sp>
        <p:nvSpPr>
          <p:cNvPr id="9" name="Chart Placeholder 8"/>
          <p:cNvSpPr>
            <a:spLocks noGrp="1"/>
          </p:cNvSpPr>
          <p:nvPr>
            <p:ph type="chart" sz="quarter" idx="13" hasCustomPrompt="1"/>
          </p:nvPr>
        </p:nvSpPr>
        <p:spPr>
          <a:xfrm>
            <a:off x="6400800" y="1235166"/>
            <a:ext cx="5180025" cy="4817815"/>
          </a:xfrm>
          <a:prstGeom prst="rect">
            <a:avLst/>
          </a:prstGeom>
        </p:spPr>
        <p:txBody>
          <a:bodyPr/>
          <a:lstStyle>
            <a:lvl1pPr marL="0" indent="0">
              <a:buNone/>
              <a:defRPr sz="1800" baseline="0">
                <a:solidFill>
                  <a:schemeClr val="bg1"/>
                </a:solidFill>
              </a:defRPr>
            </a:lvl1pPr>
          </a:lstStyle>
          <a:p>
            <a:r>
              <a:rPr lang="en-GB"/>
              <a:t>Click icon in the middle to add a chart</a:t>
            </a:r>
          </a:p>
        </p:txBody>
      </p:sp>
      <p:sp>
        <p:nvSpPr>
          <p:cNvPr id="10"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STATS TITLE HERE</a:t>
            </a:r>
            <a:endParaRPr lang="en-GB"/>
          </a:p>
        </p:txBody>
      </p:sp>
      <p:sp>
        <p:nvSpPr>
          <p:cNvPr id="11"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3" name="Picture 2">
            <a:extLst>
              <a:ext uri="{FF2B5EF4-FFF2-40B4-BE49-F238E27FC236}">
                <a16:creationId xmlns:a16="http://schemas.microsoft.com/office/drawing/2014/main" id="{5B9F782F-455E-D872-E915-DA0061F35C1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FAC4C84B-6C02-3E39-5B4A-34DBD3B1B2C9}"/>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0443927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2" name="Table Placeholder 11"/>
          <p:cNvSpPr>
            <a:spLocks noGrp="1"/>
          </p:cNvSpPr>
          <p:nvPr>
            <p:ph type="tbl" sz="quarter" idx="13" hasCustomPrompt="1"/>
          </p:nvPr>
        </p:nvSpPr>
        <p:spPr>
          <a:xfrm>
            <a:off x="6400799" y="1235166"/>
            <a:ext cx="5180025" cy="4817816"/>
          </a:xfrm>
          <a:prstGeom prst="rect">
            <a:avLst/>
          </a:prstGeom>
        </p:spPr>
        <p:txBody>
          <a:bodyPr/>
          <a:lstStyle>
            <a:lvl1pPr marL="0" indent="0">
              <a:buNone/>
              <a:defRPr sz="1800" baseline="0"/>
            </a:lvl1pPr>
          </a:lstStyle>
          <a:p>
            <a:r>
              <a:rPr lang="en-GB"/>
              <a:t>Click on the icon in the middle to add a table</a:t>
            </a:r>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C60F2923-98F3-3665-B0C8-A7587736AA03}"/>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59295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1738-5C0E-88BE-DB3D-0BA8AD658D9D}"/>
              </a:ext>
            </a:extLst>
          </p:cNvPr>
          <p:cNvSpPr/>
          <p:nvPr userDrawn="1"/>
        </p:nvSpPr>
        <p:spPr>
          <a:xfrm>
            <a:off x="-1" y="0"/>
            <a:ext cx="5034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rgbClr val="003479"/>
                </a:solidFill>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5336847" cy="3710614"/>
          </a:xfrm>
          <a:prstGeom prst="rect">
            <a:avLst/>
          </a:prstGeom>
        </p:spPr>
        <p:txBody>
          <a:bodyPr/>
          <a:lstStyle>
            <a:lvl1pPr marL="0" indent="0">
              <a:buNone/>
              <a:defRPr sz="1800" baseline="0">
                <a:solidFill>
                  <a:srgbClr val="003479"/>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ED168296-F521-1E9C-FE22-5CE1FBAA9B8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798032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ab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111738-5C0E-88BE-DB3D-0BA8AD658D9D}"/>
              </a:ext>
            </a:extLst>
          </p:cNvPr>
          <p:cNvSpPr/>
          <p:nvPr userDrawn="1"/>
        </p:nvSpPr>
        <p:spPr>
          <a:xfrm>
            <a:off x="-1" y="0"/>
            <a:ext cx="5034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a:spLocks noGrp="1"/>
          </p:cNvSpPr>
          <p:nvPr>
            <p:ph type="title" hasCustomPrompt="1"/>
          </p:nvPr>
        </p:nvSpPr>
        <p:spPr>
          <a:xfrm>
            <a:off x="625542" y="1394300"/>
            <a:ext cx="5336847" cy="803933"/>
          </a:xfrm>
          <a:prstGeom prst="rect">
            <a:avLst/>
          </a:prstGeom>
        </p:spPr>
        <p:txBody>
          <a:bodyPr anchor="b"/>
          <a:lstStyle>
            <a:lvl1pPr>
              <a:defRPr sz="4000" b="1" i="0" baseline="0">
                <a:solidFill>
                  <a:srgbClr val="003479"/>
                </a:solidFill>
                <a:latin typeface="Arial" panose="020B0604020202020204" pitchFamily="34" charset="0"/>
                <a:cs typeface="Arial" panose="020B0604020202020204" pitchFamily="34" charset="0"/>
              </a:defRPr>
            </a:lvl1pPr>
          </a:lstStyle>
          <a:p>
            <a:r>
              <a:rPr lang="en-US"/>
              <a:t>TITLE HERE</a:t>
            </a:r>
            <a:endParaRPr lang="en-GB"/>
          </a:p>
        </p:txBody>
      </p:sp>
      <p:sp>
        <p:nvSpPr>
          <p:cNvPr id="13" name="Content Placeholder 2"/>
          <p:cNvSpPr>
            <a:spLocks noGrp="1"/>
          </p:cNvSpPr>
          <p:nvPr>
            <p:ph sz="half" idx="1" hasCustomPrompt="1"/>
          </p:nvPr>
        </p:nvSpPr>
        <p:spPr>
          <a:xfrm>
            <a:off x="625542" y="2250927"/>
            <a:ext cx="10800482" cy="3710614"/>
          </a:xfrm>
          <a:prstGeom prst="rect">
            <a:avLst/>
          </a:prstGeom>
        </p:spPr>
        <p:txBody>
          <a:bodyPr numCol="3"/>
          <a:lstStyle>
            <a:lvl1pPr marL="0" indent="0">
              <a:buNone/>
              <a:defRPr sz="1200" baseline="0">
                <a:solidFill>
                  <a:srgbClr val="003479"/>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Etiam</a:t>
            </a:r>
            <a:r>
              <a:rPr lang="en-GB"/>
              <a:t> </a:t>
            </a:r>
            <a:r>
              <a:rPr lang="en-GB" err="1"/>
              <a:t>feugiat</a:t>
            </a:r>
            <a:r>
              <a:rPr lang="en-GB"/>
              <a:t> porta </a:t>
            </a:r>
            <a:r>
              <a:rPr lang="en-GB" err="1"/>
              <a:t>sapien</a:t>
            </a:r>
            <a:r>
              <a:rPr lang="en-GB"/>
              <a:t>. Donec vestibulum </a:t>
            </a:r>
            <a:r>
              <a:rPr lang="en-GB" err="1"/>
              <a:t>quis</a:t>
            </a:r>
            <a:r>
              <a:rPr lang="en-GB"/>
              <a:t> </a:t>
            </a:r>
            <a:r>
              <a:rPr lang="en-GB" err="1"/>
              <a:t>augue</a:t>
            </a:r>
            <a:r>
              <a:rPr lang="en-GB"/>
              <a:t> a </a:t>
            </a:r>
            <a:r>
              <a:rPr lang="en-GB" err="1"/>
              <a:t>consequat</a:t>
            </a:r>
            <a:r>
              <a:rPr lang="en-GB"/>
              <a:t>. In </a:t>
            </a:r>
            <a:r>
              <a:rPr lang="en-GB" err="1"/>
              <a:t>eleifend</a:t>
            </a:r>
            <a:r>
              <a:rPr lang="en-GB"/>
              <a:t> ex id </a:t>
            </a:r>
            <a:r>
              <a:rPr lang="en-GB" err="1"/>
              <a:t>dolor</a:t>
            </a:r>
            <a:r>
              <a:rPr lang="en-GB"/>
              <a:t> </a:t>
            </a:r>
            <a:r>
              <a:rPr lang="en-GB" err="1"/>
              <a:t>bibendum</a:t>
            </a:r>
            <a:r>
              <a:rPr lang="en-GB"/>
              <a:t>, </a:t>
            </a:r>
            <a:r>
              <a:rPr lang="en-GB" err="1"/>
              <a:t>nec</a:t>
            </a:r>
            <a:r>
              <a:rPr lang="en-GB"/>
              <a:t> convallis </a:t>
            </a:r>
            <a:r>
              <a:rPr lang="en-GB" err="1"/>
              <a:t>felis</a:t>
            </a:r>
            <a:r>
              <a:rPr lang="en-GB"/>
              <a:t> </a:t>
            </a:r>
            <a:r>
              <a:rPr lang="en-GB" err="1"/>
              <a:t>facilisis</a:t>
            </a:r>
            <a:r>
              <a:rPr lang="en-GB"/>
              <a:t>. In </a:t>
            </a:r>
            <a:r>
              <a:rPr lang="en-GB" err="1"/>
              <a:t>rhoncus</a:t>
            </a:r>
            <a:r>
              <a:rPr lang="en-GB"/>
              <a:t> </a:t>
            </a:r>
            <a:r>
              <a:rPr lang="en-GB" err="1"/>
              <a:t>enim</a:t>
            </a:r>
            <a:r>
              <a:rPr lang="en-GB"/>
              <a:t> eros, </a:t>
            </a:r>
            <a:r>
              <a:rPr lang="en-GB" err="1"/>
              <a:t>iaculis</a:t>
            </a:r>
            <a:r>
              <a:rPr lang="en-GB"/>
              <a:t> fermentum </a:t>
            </a:r>
            <a:r>
              <a:rPr lang="en-GB" err="1"/>
              <a:t>tellus</a:t>
            </a:r>
            <a:r>
              <a:rPr lang="en-GB"/>
              <a:t> </a:t>
            </a:r>
            <a:r>
              <a:rPr lang="en-GB" err="1"/>
              <a:t>vehicula</a:t>
            </a:r>
            <a:r>
              <a:rPr lang="en-GB"/>
              <a:t> in. </a:t>
            </a:r>
            <a:r>
              <a:rPr lang="en-GB" err="1"/>
              <a:t>Aliquam</a:t>
            </a:r>
            <a:r>
              <a:rPr lang="en-GB"/>
              <a:t> </a:t>
            </a:r>
            <a:r>
              <a:rPr lang="en-GB" err="1"/>
              <a:t>ut</a:t>
            </a:r>
            <a:r>
              <a:rPr lang="en-GB"/>
              <a:t> libero </a:t>
            </a:r>
            <a:r>
              <a:rPr lang="en-GB" err="1"/>
              <a:t>eu</a:t>
            </a:r>
            <a:r>
              <a:rPr lang="en-GB"/>
              <a:t> dui </a:t>
            </a:r>
            <a:r>
              <a:rPr lang="en-GB" err="1"/>
              <a:t>ultrices</a:t>
            </a:r>
            <a:r>
              <a:rPr lang="en-GB"/>
              <a:t> </a:t>
            </a:r>
            <a:r>
              <a:rPr lang="en-GB" err="1"/>
              <a:t>ultrices</a:t>
            </a:r>
            <a:r>
              <a:rPr lang="en-GB"/>
              <a:t> sit </a:t>
            </a:r>
            <a:r>
              <a:rPr lang="en-GB" err="1"/>
              <a:t>amet</a:t>
            </a:r>
            <a:r>
              <a:rPr lang="en-GB"/>
              <a:t> et </a:t>
            </a:r>
            <a:r>
              <a:rPr lang="en-GB" err="1"/>
              <a:t>nibh</a:t>
            </a:r>
            <a:r>
              <a:rPr lang="en-GB"/>
              <a:t>. </a:t>
            </a:r>
            <a:r>
              <a:rPr lang="en-GB" err="1"/>
              <a:t>Mauris</a:t>
            </a:r>
            <a:r>
              <a:rPr lang="en-GB"/>
              <a:t> </a:t>
            </a:r>
            <a:r>
              <a:rPr lang="en-GB" err="1"/>
              <a:t>condimentum</a:t>
            </a:r>
            <a:r>
              <a:rPr lang="en-GB"/>
              <a:t> libero </a:t>
            </a:r>
            <a:r>
              <a:rPr lang="en-GB" err="1"/>
              <a:t>tortor</a:t>
            </a:r>
            <a:r>
              <a:rPr lang="en-GB"/>
              <a:t>, sit </a:t>
            </a:r>
            <a:r>
              <a:rPr lang="en-GB" err="1"/>
              <a:t>amet</a:t>
            </a:r>
            <a:r>
              <a:rPr lang="en-GB"/>
              <a:t> vestibulum ipsum </a:t>
            </a:r>
            <a:r>
              <a:rPr lang="en-GB" err="1"/>
              <a:t>tristique</a:t>
            </a:r>
            <a:r>
              <a:rPr lang="en-GB"/>
              <a:t> sit </a:t>
            </a:r>
            <a:r>
              <a:rPr lang="en-GB" err="1"/>
              <a:t>amet</a:t>
            </a:r>
            <a:r>
              <a:rPr lang="en-GB"/>
              <a:t>. </a:t>
            </a:r>
          </a:p>
          <a:p>
            <a:endParaRPr lang="en-GB"/>
          </a:p>
        </p:txBody>
      </p:sp>
      <p:pic>
        <p:nvPicPr>
          <p:cNvPr id="2" name="Picture 1">
            <a:extLst>
              <a:ext uri="{FF2B5EF4-FFF2-40B4-BE49-F238E27FC236}">
                <a16:creationId xmlns:a16="http://schemas.microsoft.com/office/drawing/2014/main" id="{D83DEDBF-2CA0-8FAC-75CF-A6EA6C68F0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6" name="TextBox 5">
            <a:extLst>
              <a:ext uri="{FF2B5EF4-FFF2-40B4-BE49-F238E27FC236}">
                <a16:creationId xmlns:a16="http://schemas.microsoft.com/office/drawing/2014/main" id="{ED168296-F521-1E9C-FE22-5CE1FBAA9B82}"/>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344718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Point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92B2-B7F5-D324-E282-83FD272BBEFC}"/>
              </a:ext>
            </a:extLst>
          </p:cNvPr>
          <p:cNvSpPr>
            <a:spLocks noGrp="1"/>
          </p:cNvSpPr>
          <p:nvPr>
            <p:ph type="title" hasCustomPrompt="1"/>
          </p:nvPr>
        </p:nvSpPr>
        <p:spPr>
          <a:xfrm>
            <a:off x="625542" y="1394300"/>
            <a:ext cx="5336847" cy="803933"/>
          </a:xfrm>
          <a:prstGeom prst="rect">
            <a:avLst/>
          </a:prstGeom>
        </p:spPr>
        <p:txBody>
          <a:bodyPr anchor="b"/>
          <a:lstStyle>
            <a:lvl1pPr>
              <a:defRPr sz="4000" b="1" i="0" baseline="0">
                <a:solidFill>
                  <a:schemeClr val="bg1"/>
                </a:solidFill>
                <a:latin typeface="Arial" panose="020B0604020202020204" pitchFamily="34" charset="0"/>
                <a:cs typeface="Arial" panose="020B0604020202020204" pitchFamily="34" charset="0"/>
              </a:defRPr>
            </a:lvl1pPr>
          </a:lstStyle>
          <a:p>
            <a:r>
              <a:rPr lang="en-US"/>
              <a:t>TITLE HERE</a:t>
            </a:r>
            <a:endParaRPr lang="en-GB"/>
          </a:p>
        </p:txBody>
      </p:sp>
      <p:pic>
        <p:nvPicPr>
          <p:cNvPr id="5" name="Picture 4">
            <a:extLst>
              <a:ext uri="{FF2B5EF4-FFF2-40B4-BE49-F238E27FC236}">
                <a16:creationId xmlns:a16="http://schemas.microsoft.com/office/drawing/2014/main" id="{6D801BE9-03E8-3454-B90B-948ADB3A099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CC149B3E-FA10-2B81-B907-68BE645D1C5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
        <p:nvSpPr>
          <p:cNvPr id="7" name="Content Placeholder 2">
            <a:extLst>
              <a:ext uri="{FF2B5EF4-FFF2-40B4-BE49-F238E27FC236}">
                <a16:creationId xmlns:a16="http://schemas.microsoft.com/office/drawing/2014/main" id="{2BEE0BEB-E542-F5EE-6F56-5F2973A3F42E}"/>
              </a:ext>
            </a:extLst>
          </p:cNvPr>
          <p:cNvSpPr>
            <a:spLocks noGrp="1"/>
          </p:cNvSpPr>
          <p:nvPr>
            <p:ph sz="half" idx="1" hasCustomPrompt="1"/>
          </p:nvPr>
        </p:nvSpPr>
        <p:spPr>
          <a:xfrm>
            <a:off x="625542" y="2250927"/>
            <a:ext cx="5524737" cy="3710614"/>
          </a:xfrm>
          <a:prstGeom prst="rect">
            <a:avLst/>
          </a:prstGeom>
        </p:spPr>
        <p:txBody>
          <a:bodyPr/>
          <a:lstStyle>
            <a:lvl1pPr marL="285750" indent="-285750">
              <a:buFont typeface="Arial" panose="020B0604020202020204" pitchFamily="34" charset="0"/>
              <a:buChar char="•"/>
              <a:defRPr sz="1800" baseline="0">
                <a:solidFill>
                  <a:schemeClr val="bg1"/>
                </a:solidFill>
                <a:latin typeface="Arial" panose="020B0604020202020204" pitchFamily="34" charset="0"/>
                <a:cs typeface="Arial" panose="020B0604020202020204" pitchFamily="34" charset="0"/>
              </a:defRPr>
            </a:lvl1pPr>
            <a:lvl2pPr>
              <a:defRPr sz="1600"/>
            </a:lvl2pPr>
            <a:lvl3pPr>
              <a:defRPr sz="1600"/>
            </a:lvl3pPr>
            <a:lvl4pPr>
              <a:defRPr sz="1600"/>
            </a:lvl4pPr>
            <a:lvl5pPr>
              <a:defRPr sz="1600"/>
            </a:lvl5pPr>
          </a:lstStyle>
          <a:p>
            <a:pPr lvl="0"/>
            <a:r>
              <a:rPr lang="en-GB"/>
              <a:t>Copy goes here</a:t>
            </a:r>
          </a:p>
          <a:p>
            <a:pPr lvl="0"/>
            <a:r>
              <a:rPr lang="en-GB"/>
              <a:t>Copy goes here</a:t>
            </a:r>
          </a:p>
          <a:p>
            <a:pPr lvl="0"/>
            <a:r>
              <a:rPr lang="en-GB"/>
              <a:t>Copy goes here</a:t>
            </a:r>
          </a:p>
          <a:p>
            <a:pPr lvl="0"/>
            <a:r>
              <a:rPr lang="en-GB"/>
              <a:t>Copy goes here</a:t>
            </a:r>
          </a:p>
          <a:p>
            <a:pPr lvl="0"/>
            <a:endParaRPr lang="en-GB"/>
          </a:p>
          <a:p>
            <a:pPr lvl="0"/>
            <a:endParaRPr lang="en-GB"/>
          </a:p>
          <a:p>
            <a:pPr lvl="0"/>
            <a:endParaRPr lang="en-GB"/>
          </a:p>
        </p:txBody>
      </p:sp>
    </p:spTree>
    <p:extLst>
      <p:ext uri="{BB962C8B-B14F-4D97-AF65-F5344CB8AC3E}">
        <p14:creationId xmlns:p14="http://schemas.microsoft.com/office/powerpoint/2010/main" val="1365829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ssets Slide">
    <p:bg>
      <p:bgPr>
        <a:solidFill>
          <a:schemeClr val="tx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41035" y="1025236"/>
            <a:ext cx="11289147" cy="931784"/>
          </a:xfrm>
          <a:prstGeom prst="rect">
            <a:avLst/>
          </a:prstGeom>
        </p:spPr>
        <p:txBody>
          <a:bodyPr anchor="b"/>
          <a:lstStyle>
            <a:lvl1pPr algn="ctr">
              <a:defRPr sz="4000" b="1" i="0" baseline="0">
                <a:solidFill>
                  <a:schemeClr val="bg1"/>
                </a:solidFill>
                <a:latin typeface="Arial" panose="020B0604020202020204" pitchFamily="34" charset="0"/>
                <a:cs typeface="Arial" panose="020B0604020202020204" pitchFamily="34" charset="0"/>
              </a:defRPr>
            </a:lvl1pPr>
          </a:lstStyle>
          <a:p>
            <a:r>
              <a:rPr lang="en-US"/>
              <a:t>TITLE GOES HERE</a:t>
            </a:r>
            <a:endParaRPr lang="en-GB"/>
          </a:p>
        </p:txBody>
      </p:sp>
      <p:pic>
        <p:nvPicPr>
          <p:cNvPr id="3" name="Picture 2">
            <a:extLst>
              <a:ext uri="{FF2B5EF4-FFF2-40B4-BE49-F238E27FC236}">
                <a16:creationId xmlns:a16="http://schemas.microsoft.com/office/drawing/2014/main" id="{6AE13C26-6450-2789-79BD-0ED9B49167E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47279422-85F4-6EF8-1C19-4C0ED0A66307}"/>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
        <p:nvSpPr>
          <p:cNvPr id="5" name="Picture Placeholder 30">
            <a:extLst>
              <a:ext uri="{FF2B5EF4-FFF2-40B4-BE49-F238E27FC236}">
                <a16:creationId xmlns:a16="http://schemas.microsoft.com/office/drawing/2014/main" id="{5530EFB3-E1CD-E171-862C-9B505DE4C9BA}"/>
              </a:ext>
            </a:extLst>
          </p:cNvPr>
          <p:cNvSpPr>
            <a:spLocks noGrp="1"/>
          </p:cNvSpPr>
          <p:nvPr>
            <p:ph type="pic" sz="quarter" idx="24"/>
          </p:nvPr>
        </p:nvSpPr>
        <p:spPr>
          <a:xfrm>
            <a:off x="8560519"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US"/>
              <a:t>Click icon to add picture</a:t>
            </a:r>
            <a:endParaRPr lang="en-GB"/>
          </a:p>
        </p:txBody>
      </p:sp>
      <p:sp>
        <p:nvSpPr>
          <p:cNvPr id="6" name="Picture Placeholder 29">
            <a:extLst>
              <a:ext uri="{FF2B5EF4-FFF2-40B4-BE49-F238E27FC236}">
                <a16:creationId xmlns:a16="http://schemas.microsoft.com/office/drawing/2014/main" id="{A077CDCF-4CB8-498C-3643-52A3388B3207}"/>
              </a:ext>
            </a:extLst>
          </p:cNvPr>
          <p:cNvSpPr>
            <a:spLocks noGrp="1"/>
          </p:cNvSpPr>
          <p:nvPr>
            <p:ph type="pic" sz="quarter" idx="23"/>
          </p:nvPr>
        </p:nvSpPr>
        <p:spPr>
          <a:xfrm>
            <a:off x="513945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US"/>
              <a:t>Click icon to add picture</a:t>
            </a:r>
            <a:endParaRPr lang="en-GB"/>
          </a:p>
        </p:txBody>
      </p:sp>
      <p:sp>
        <p:nvSpPr>
          <p:cNvPr id="7" name="Picture Placeholder 28">
            <a:extLst>
              <a:ext uri="{FF2B5EF4-FFF2-40B4-BE49-F238E27FC236}">
                <a16:creationId xmlns:a16="http://schemas.microsoft.com/office/drawing/2014/main" id="{EFDFC356-958B-21FD-2627-5FA0F13E63A3}"/>
              </a:ext>
            </a:extLst>
          </p:cNvPr>
          <p:cNvSpPr>
            <a:spLocks noGrp="1"/>
          </p:cNvSpPr>
          <p:nvPr>
            <p:ph type="pic" sz="quarter" idx="22"/>
          </p:nvPr>
        </p:nvSpPr>
        <p:spPr>
          <a:xfrm>
            <a:off x="1718397" y="2296873"/>
            <a:ext cx="1892300" cy="1892300"/>
          </a:xfrm>
          <a:custGeom>
            <a:avLst/>
            <a:gdLst>
              <a:gd name="connsiteX0" fmla="*/ 946150 w 1892300"/>
              <a:gd name="connsiteY0" fmla="*/ 0 h 1892300"/>
              <a:gd name="connsiteX1" fmla="*/ 1892300 w 1892300"/>
              <a:gd name="connsiteY1" fmla="*/ 946150 h 1892300"/>
              <a:gd name="connsiteX2" fmla="*/ 946150 w 1892300"/>
              <a:gd name="connsiteY2" fmla="*/ 1892300 h 1892300"/>
              <a:gd name="connsiteX3" fmla="*/ 0 w 1892300"/>
              <a:gd name="connsiteY3" fmla="*/ 946150 h 1892300"/>
              <a:gd name="connsiteX4" fmla="*/ 946150 w 1892300"/>
              <a:gd name="connsiteY4" fmla="*/ 0 h 18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1892300">
                <a:moveTo>
                  <a:pt x="946150" y="0"/>
                </a:moveTo>
                <a:cubicBezTo>
                  <a:pt x="1468694" y="0"/>
                  <a:pt x="1892300" y="423606"/>
                  <a:pt x="1892300" y="946150"/>
                </a:cubicBezTo>
                <a:cubicBezTo>
                  <a:pt x="1892300" y="1468694"/>
                  <a:pt x="1468694" y="1892300"/>
                  <a:pt x="946150" y="1892300"/>
                </a:cubicBezTo>
                <a:cubicBezTo>
                  <a:pt x="423606" y="1892300"/>
                  <a:pt x="0" y="1468694"/>
                  <a:pt x="0" y="946150"/>
                </a:cubicBezTo>
                <a:cubicBezTo>
                  <a:pt x="0" y="423606"/>
                  <a:pt x="423606" y="0"/>
                  <a:pt x="946150" y="0"/>
                </a:cubicBezTo>
                <a:close/>
              </a:path>
            </a:pathLst>
          </a:custGeom>
        </p:spPr>
        <p:txBody>
          <a:bodyPr wrap="square" anchor="ctr">
            <a:noAutofit/>
          </a:bodyPr>
          <a:lstStyle>
            <a:lvl1pPr algn="ctr">
              <a:defRPr sz="2000">
                <a:solidFill>
                  <a:schemeClr val="bg1"/>
                </a:solidFill>
              </a:defRPr>
            </a:lvl1pPr>
          </a:lstStyle>
          <a:p>
            <a:r>
              <a:rPr lang="en-US"/>
              <a:t>Click icon to add picture</a:t>
            </a:r>
            <a:endParaRPr lang="en-GB"/>
          </a:p>
        </p:txBody>
      </p:sp>
      <p:sp>
        <p:nvSpPr>
          <p:cNvPr id="8" name="Text Placeholder 17">
            <a:extLst>
              <a:ext uri="{FF2B5EF4-FFF2-40B4-BE49-F238E27FC236}">
                <a16:creationId xmlns:a16="http://schemas.microsoft.com/office/drawing/2014/main" id="{9C10D0DE-95E6-E2F6-D649-A5BA71C5868E}"/>
              </a:ext>
            </a:extLst>
          </p:cNvPr>
          <p:cNvSpPr>
            <a:spLocks noGrp="1"/>
          </p:cNvSpPr>
          <p:nvPr>
            <p:ph type="body" sz="quarter" idx="16" hasCustomPrompt="1"/>
          </p:nvPr>
        </p:nvSpPr>
        <p:spPr>
          <a:xfrm>
            <a:off x="1417835"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9" name="Text Placeholder 17">
            <a:extLst>
              <a:ext uri="{FF2B5EF4-FFF2-40B4-BE49-F238E27FC236}">
                <a16:creationId xmlns:a16="http://schemas.microsoft.com/office/drawing/2014/main" id="{35930EC3-D15D-E334-F422-669648FB76E8}"/>
              </a:ext>
            </a:extLst>
          </p:cNvPr>
          <p:cNvSpPr>
            <a:spLocks noGrp="1"/>
          </p:cNvSpPr>
          <p:nvPr>
            <p:ph type="body" sz="quarter" idx="17" hasCustomPrompt="1"/>
          </p:nvPr>
        </p:nvSpPr>
        <p:spPr>
          <a:xfrm>
            <a:off x="4838896"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11" name="Text Placeholder 17">
            <a:extLst>
              <a:ext uri="{FF2B5EF4-FFF2-40B4-BE49-F238E27FC236}">
                <a16:creationId xmlns:a16="http://schemas.microsoft.com/office/drawing/2014/main" id="{EAAFF068-E12E-CE27-0BDA-DCF7A6A2274B}"/>
              </a:ext>
            </a:extLst>
          </p:cNvPr>
          <p:cNvSpPr>
            <a:spLocks noGrp="1"/>
          </p:cNvSpPr>
          <p:nvPr>
            <p:ph type="body" sz="quarter" idx="18" hasCustomPrompt="1"/>
          </p:nvPr>
        </p:nvSpPr>
        <p:spPr>
          <a:xfrm>
            <a:off x="8259957" y="4385454"/>
            <a:ext cx="2559810" cy="425450"/>
          </a:xfrm>
          <a:prstGeom prst="rect">
            <a:avLst/>
          </a:prstGeom>
        </p:spPr>
        <p:txBody>
          <a:bodyPr/>
          <a:lstStyle>
            <a:lvl1pPr marL="0" indent="0" algn="ctr">
              <a:buNone/>
              <a:defRPr sz="1800" baseline="0">
                <a:solidFill>
                  <a:schemeClr val="bg1"/>
                </a:solidFill>
                <a:latin typeface="Arial" panose="020B0604020202020204" pitchFamily="34" charset="0"/>
                <a:cs typeface="Arial" panose="020B0604020202020204" pitchFamily="34" charset="0"/>
              </a:defRPr>
            </a:lvl1pPr>
          </a:lstStyle>
          <a:p>
            <a:pPr lvl="0"/>
            <a:r>
              <a:rPr lang="en-GB"/>
              <a:t>NAME GOES HERE</a:t>
            </a:r>
          </a:p>
        </p:txBody>
      </p:sp>
      <p:sp>
        <p:nvSpPr>
          <p:cNvPr id="12" name="Text Placeholder 17">
            <a:extLst>
              <a:ext uri="{FF2B5EF4-FFF2-40B4-BE49-F238E27FC236}">
                <a16:creationId xmlns:a16="http://schemas.microsoft.com/office/drawing/2014/main" id="{35B4F6FC-85F1-3D5D-7849-3D9DCF75B9C2}"/>
              </a:ext>
            </a:extLst>
          </p:cNvPr>
          <p:cNvSpPr>
            <a:spLocks noGrp="1"/>
          </p:cNvSpPr>
          <p:nvPr>
            <p:ph type="body" sz="quarter" idx="19" hasCustomPrompt="1"/>
          </p:nvPr>
        </p:nvSpPr>
        <p:spPr>
          <a:xfrm>
            <a:off x="1546658"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
        <p:nvSpPr>
          <p:cNvPr id="13" name="Text Placeholder 17">
            <a:extLst>
              <a:ext uri="{FF2B5EF4-FFF2-40B4-BE49-F238E27FC236}">
                <a16:creationId xmlns:a16="http://schemas.microsoft.com/office/drawing/2014/main" id="{E94BB0E0-E031-7CA3-5E40-D127764E78FC}"/>
              </a:ext>
            </a:extLst>
          </p:cNvPr>
          <p:cNvSpPr>
            <a:spLocks noGrp="1"/>
          </p:cNvSpPr>
          <p:nvPr>
            <p:ph type="body" sz="quarter" idx="20" hasCustomPrompt="1"/>
          </p:nvPr>
        </p:nvSpPr>
        <p:spPr>
          <a:xfrm>
            <a:off x="4967719"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
        <p:nvSpPr>
          <p:cNvPr id="14" name="Text Placeholder 17">
            <a:extLst>
              <a:ext uri="{FF2B5EF4-FFF2-40B4-BE49-F238E27FC236}">
                <a16:creationId xmlns:a16="http://schemas.microsoft.com/office/drawing/2014/main" id="{697CB1BB-EC84-FF92-1C92-9BABC508F43F}"/>
              </a:ext>
            </a:extLst>
          </p:cNvPr>
          <p:cNvSpPr>
            <a:spLocks noGrp="1"/>
          </p:cNvSpPr>
          <p:nvPr>
            <p:ph type="body" sz="quarter" idx="21" hasCustomPrompt="1"/>
          </p:nvPr>
        </p:nvSpPr>
        <p:spPr>
          <a:xfrm>
            <a:off x="8388780" y="4858471"/>
            <a:ext cx="2235777" cy="899743"/>
          </a:xfrm>
          <a:prstGeom prst="rect">
            <a:avLst/>
          </a:prstGeom>
        </p:spPr>
        <p:txBody>
          <a:bodyPr/>
          <a:lstStyle>
            <a:lvl1pPr marL="0" indent="0" algn="ctr">
              <a:buNone/>
              <a:defRPr sz="1400" baseline="0">
                <a:solidFill>
                  <a:schemeClr val="bg1"/>
                </a:solidFill>
                <a:latin typeface="Arial" panose="020B0604020202020204" pitchFamily="34" charset="0"/>
                <a:cs typeface="Arial" panose="020B0604020202020204" pitchFamily="34" charset="0"/>
              </a:defRPr>
            </a:lvl1pPr>
          </a:lstStyle>
          <a:p>
            <a:pPr lvl="0"/>
            <a:r>
              <a:rPr lang="en-GB"/>
              <a:t>Copy</a:t>
            </a:r>
          </a:p>
        </p:txBody>
      </p:sp>
    </p:spTree>
    <p:extLst>
      <p:ext uri="{BB962C8B-B14F-4D97-AF65-F5344CB8AC3E}">
        <p14:creationId xmlns:p14="http://schemas.microsoft.com/office/powerpoint/2010/main" val="476794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57208-2DC4-A27D-50F1-D2351451EF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F9A70210-AFCE-D31B-9310-84AC7BD177CF}"/>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194928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0" y="1486695"/>
            <a:ext cx="12192000" cy="4428000"/>
          </a:xfrm>
          <a:prstGeom prst="rect">
            <a:avLst/>
          </a:prstGeom>
          <a:solidFill>
            <a:srgbClr val="89C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44C27D9-D43A-436A-8B71-40A8A60C1F3D}"/>
              </a:ext>
            </a:extLst>
          </p:cNvPr>
          <p:cNvSpPr/>
          <p:nvPr userDrawn="1"/>
        </p:nvSpPr>
        <p:spPr>
          <a:xfrm>
            <a:off x="9780000" y="2962695"/>
            <a:ext cx="2412000" cy="1476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2400" dirty="0"/>
          </a:p>
        </p:txBody>
      </p:sp>
      <p:sp>
        <p:nvSpPr>
          <p:cNvPr id="10" name="Rectangle 9">
            <a:extLst>
              <a:ext uri="{FF2B5EF4-FFF2-40B4-BE49-F238E27FC236}">
                <a16:creationId xmlns:a16="http://schemas.microsoft.com/office/drawing/2014/main" id="{5DB7EDE9-D087-460F-B314-A9E2052FF9C8}"/>
              </a:ext>
            </a:extLst>
          </p:cNvPr>
          <p:cNvSpPr/>
          <p:nvPr userDrawn="1"/>
        </p:nvSpPr>
        <p:spPr>
          <a:xfrm>
            <a:off x="9780000" y="1486695"/>
            <a:ext cx="2412000" cy="1476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E66D950-A5F6-4EAA-B36C-2C8AC8499506}"/>
              </a:ext>
            </a:extLst>
          </p:cNvPr>
          <p:cNvSpPr/>
          <p:nvPr userDrawn="1"/>
        </p:nvSpPr>
        <p:spPr>
          <a:xfrm>
            <a:off x="9780000" y="4438695"/>
            <a:ext cx="2412000" cy="1476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rm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486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D59AF267-1AD0-486A-990F-40A1A79BFC35}"/>
              </a:ext>
            </a:extLst>
          </p:cNvPr>
          <p:cNvSpPr/>
          <p:nvPr userDrawn="1"/>
        </p:nvSpPr>
        <p:spPr>
          <a:xfrm>
            <a:off x="7368000" y="2962695"/>
            <a:ext cx="2412000" cy="1476000"/>
          </a:xfrm>
          <a:prstGeom prst="rect">
            <a:avLst/>
          </a:prstGeom>
          <a:solidFill>
            <a:srgbClr val="7A8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547512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27AD7C-32FF-629D-811A-06531068451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1"/>
          </a:xfrm>
          <a:prstGeom prst="rect">
            <a:avLst/>
          </a:prstGeom>
        </p:spPr>
      </p:pic>
      <p:sp>
        <p:nvSpPr>
          <p:cNvPr id="4" name="TextBox 3">
            <a:extLst>
              <a:ext uri="{FF2B5EF4-FFF2-40B4-BE49-F238E27FC236}">
                <a16:creationId xmlns:a16="http://schemas.microsoft.com/office/drawing/2014/main" id="{072F0562-95E0-9441-B61C-312CD2BC7FB0}"/>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tx1"/>
                </a:solidFill>
              </a:rPr>
              <a:t>‹#›</a:t>
            </a:fld>
            <a:endParaRPr lang="en-US" sz="1200">
              <a:solidFill>
                <a:schemeClr val="tx1"/>
              </a:solidFill>
            </a:endParaRPr>
          </a:p>
        </p:txBody>
      </p:sp>
    </p:spTree>
    <p:extLst>
      <p:ext uri="{BB962C8B-B14F-4D97-AF65-F5344CB8AC3E}">
        <p14:creationId xmlns:p14="http://schemas.microsoft.com/office/powerpoint/2010/main" val="1873327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 Blank Slid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0C73FF-D0F5-786B-D507-3444FCD18D1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7703BBA6-BB1A-BAD2-50EA-4C76FF9A538B}"/>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457242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0">
                <a:srgbClr val="003479"/>
              </a:gs>
              <a:gs pos="100000">
                <a:srgbClr val="182D4C"/>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i="0">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625542" y="1811988"/>
            <a:ext cx="9144000" cy="959358"/>
          </a:xfrm>
          <a:prstGeom prst="rect">
            <a:avLst/>
          </a:prstGeom>
        </p:spPr>
        <p:txBody>
          <a:bodyPr anchor="b"/>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Thank you</a:t>
            </a:r>
          </a:p>
        </p:txBody>
      </p:sp>
      <p:pic>
        <p:nvPicPr>
          <p:cNvPr id="4" name="Picture 3">
            <a:extLst>
              <a:ext uri="{FF2B5EF4-FFF2-40B4-BE49-F238E27FC236}">
                <a16:creationId xmlns:a16="http://schemas.microsoft.com/office/drawing/2014/main" id="{0C4FEEB4-4080-AB3C-986E-D3D14917EAB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Tree>
    <p:extLst>
      <p:ext uri="{BB962C8B-B14F-4D97-AF65-F5344CB8AC3E}">
        <p14:creationId xmlns:p14="http://schemas.microsoft.com/office/powerpoint/2010/main" val="272519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DD30F-CBF2-9BB4-4DA8-D02817FE58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68B1D5-611B-864B-885E-6AE63CD631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55499D-6230-B164-B76C-8F7C23A45048}"/>
              </a:ext>
            </a:extLst>
          </p:cNvPr>
          <p:cNvSpPr>
            <a:spLocks noGrp="1"/>
          </p:cNvSpPr>
          <p:nvPr>
            <p:ph type="dt" sz="half" idx="10"/>
          </p:nvPr>
        </p:nvSpPr>
        <p:spPr/>
        <p:txBody>
          <a:bodyPr/>
          <a:lstStyle/>
          <a:p>
            <a:fld id="{DE0855E8-8AF8-469D-AB9A-ABE4FC7C0B4F}" type="datetimeFigureOut">
              <a:rPr lang="en-GB" smtClean="0"/>
              <a:t>21/05/2024</a:t>
            </a:fld>
            <a:endParaRPr lang="en-GB"/>
          </a:p>
        </p:txBody>
      </p:sp>
      <p:sp>
        <p:nvSpPr>
          <p:cNvPr id="5" name="Footer Placeholder 4">
            <a:extLst>
              <a:ext uri="{FF2B5EF4-FFF2-40B4-BE49-F238E27FC236}">
                <a16:creationId xmlns:a16="http://schemas.microsoft.com/office/drawing/2014/main" id="{EF8EB4B2-91D7-BD95-678A-EEA910483A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08D2E1-C39B-DABC-CC18-958945AEF903}"/>
              </a:ext>
            </a:extLst>
          </p:cNvPr>
          <p:cNvSpPr>
            <a:spLocks noGrp="1"/>
          </p:cNvSpPr>
          <p:nvPr>
            <p:ph type="sldNum" sz="quarter" idx="12"/>
          </p:nvPr>
        </p:nvSpPr>
        <p:spPr/>
        <p:txBody>
          <a:bodyPr/>
          <a:lstStyle/>
          <a:p>
            <a:fld id="{16499117-F519-4BFA-850B-92ED317D2047}" type="slidenum">
              <a:rPr lang="en-GB" smtClean="0"/>
              <a:t>‹#›</a:t>
            </a:fld>
            <a:endParaRPr lang="en-GB"/>
          </a:p>
        </p:txBody>
      </p:sp>
    </p:spTree>
    <p:extLst>
      <p:ext uri="{BB962C8B-B14F-4D97-AF65-F5344CB8AC3E}">
        <p14:creationId xmlns:p14="http://schemas.microsoft.com/office/powerpoint/2010/main" val="352651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4991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ndard Image">
    <p:spTree>
      <p:nvGrpSpPr>
        <p:cNvPr id="1" name=""/>
        <p:cNvGrpSpPr/>
        <p:nvPr/>
      </p:nvGrpSpPr>
      <p:grpSpPr>
        <a:xfrm>
          <a:off x="0" y="0"/>
          <a:ext cx="0" cy="0"/>
          <a:chOff x="0" y="0"/>
          <a:chExt cx="0" cy="0"/>
        </a:xfrm>
      </p:grpSpPr>
      <p:pic>
        <p:nvPicPr>
          <p:cNvPr id="3" name="Picture 2" descr="A view of the earth from space&#10;&#10;Description automatically generated with medium confidence">
            <a:extLst>
              <a:ext uri="{FF2B5EF4-FFF2-40B4-BE49-F238E27FC236}">
                <a16:creationId xmlns:a16="http://schemas.microsoft.com/office/drawing/2014/main" id="{38F9922A-79C1-3443-B0A4-075177437571}"/>
              </a:ext>
            </a:extLst>
          </p:cNvPr>
          <p:cNvPicPr>
            <a:picLocks noChangeAspect="1"/>
          </p:cNvPicPr>
          <p:nvPr userDrawn="1"/>
        </p:nvPicPr>
        <p:blipFill rotWithShape="1">
          <a:blip r:embed="rId2"/>
          <a:srcRect b="26905"/>
          <a:stretch/>
        </p:blipFill>
        <p:spPr>
          <a:xfrm>
            <a:off x="0" y="-86074"/>
            <a:ext cx="12192000" cy="4251659"/>
          </a:xfrm>
          <a:prstGeom prst="rect">
            <a:avLst/>
          </a:prstGeom>
        </p:spPr>
      </p:pic>
      <p:sp>
        <p:nvSpPr>
          <p:cNvPr id="16" name="Title 1">
            <a:extLst>
              <a:ext uri="{FF2B5EF4-FFF2-40B4-BE49-F238E27FC236}">
                <a16:creationId xmlns:a16="http://schemas.microsoft.com/office/drawing/2014/main" id="{725F2F88-BB4E-1541-AB99-4AE4C2292F43}"/>
              </a:ext>
            </a:extLst>
          </p:cNvPr>
          <p:cNvSpPr>
            <a:spLocks noGrp="1"/>
          </p:cNvSpPr>
          <p:nvPr>
            <p:ph type="title" hasCustomPrompt="1"/>
          </p:nvPr>
        </p:nvSpPr>
        <p:spPr>
          <a:xfrm>
            <a:off x="225426" y="3534692"/>
            <a:ext cx="9443871" cy="1703192"/>
          </a:xfrm>
          <a:prstGeom prst="rect">
            <a:avLst/>
          </a:prstGeom>
        </p:spPr>
        <p:txBody>
          <a:bodyPr anchor="b" anchorCtr="0"/>
          <a:lstStyle>
            <a:lvl1pPr marL="0" indent="0">
              <a:tabLst>
                <a:tab pos="6925387" algn="l"/>
              </a:tabLst>
              <a:defRPr sz="4000" b="0">
                <a:solidFill>
                  <a:schemeClr val="bg1"/>
                </a:solidFill>
              </a:defRPr>
            </a:lvl1pPr>
          </a:lstStyle>
          <a:p>
            <a:r>
              <a:rPr lang="en-US" dirty="0"/>
              <a:t>CLICK TO EDIT MASTER TITLE</a:t>
            </a:r>
          </a:p>
        </p:txBody>
      </p:sp>
      <p:sp>
        <p:nvSpPr>
          <p:cNvPr id="17" name="Text Placeholder 2">
            <a:extLst>
              <a:ext uri="{FF2B5EF4-FFF2-40B4-BE49-F238E27FC236}">
                <a16:creationId xmlns:a16="http://schemas.microsoft.com/office/drawing/2014/main" id="{E55D02BF-F45D-E44A-94E7-58F6D40A02D8}"/>
              </a:ext>
            </a:extLst>
          </p:cNvPr>
          <p:cNvSpPr>
            <a:spLocks noGrp="1"/>
          </p:cNvSpPr>
          <p:nvPr>
            <p:ph type="body" sz="quarter" idx="11" hasCustomPrompt="1"/>
          </p:nvPr>
        </p:nvSpPr>
        <p:spPr>
          <a:xfrm>
            <a:off x="225426" y="6223168"/>
            <a:ext cx="9444039" cy="623888"/>
          </a:xfrm>
          <a:prstGeom prst="rect">
            <a:avLst/>
          </a:prstGeom>
        </p:spPr>
        <p:txBody>
          <a:bodyPr/>
          <a:lstStyle>
            <a:lvl1pPr>
              <a:buNone/>
              <a:defRPr sz="2400">
                <a:solidFill>
                  <a:schemeClr val="bg2"/>
                </a:solidFill>
              </a:defRPr>
            </a:lvl1pPr>
          </a:lstStyle>
          <a:p>
            <a:r>
              <a:rPr lang="en-US" sz="2800" b="0" dirty="0"/>
              <a:t>Click to edit date</a:t>
            </a:r>
          </a:p>
        </p:txBody>
      </p:sp>
      <p:sp>
        <p:nvSpPr>
          <p:cNvPr id="18" name="Text Placeholder 2">
            <a:extLst>
              <a:ext uri="{FF2B5EF4-FFF2-40B4-BE49-F238E27FC236}">
                <a16:creationId xmlns:a16="http://schemas.microsoft.com/office/drawing/2014/main" id="{6E889A10-DFD7-8C49-939C-B62B45146AA6}"/>
              </a:ext>
            </a:extLst>
          </p:cNvPr>
          <p:cNvSpPr>
            <a:spLocks noGrp="1"/>
          </p:cNvSpPr>
          <p:nvPr>
            <p:ph type="body" sz="quarter" idx="12" hasCustomPrompt="1"/>
          </p:nvPr>
        </p:nvSpPr>
        <p:spPr>
          <a:xfrm>
            <a:off x="226485" y="5266265"/>
            <a:ext cx="9442449" cy="578585"/>
          </a:xfrm>
          <a:prstGeom prst="rect">
            <a:avLst/>
          </a:prstGeom>
        </p:spPr>
        <p:txBody>
          <a:bodyPr/>
          <a:lstStyle>
            <a:lvl1pPr marL="0" indent="0">
              <a:buFont typeface="Arial" panose="020B0604020202020204" pitchFamily="34" charset="0"/>
              <a:buNone/>
              <a:defRPr sz="4000">
                <a:solidFill>
                  <a:schemeClr val="bg2"/>
                </a:solidFill>
              </a:defRPr>
            </a:lvl1pPr>
          </a:lstStyle>
          <a:p>
            <a:pPr lvl="0"/>
            <a:r>
              <a:rPr lang="en-US" dirty="0"/>
              <a:t>CLICK TO EDIT SUBTITLE</a:t>
            </a:r>
          </a:p>
        </p:txBody>
      </p:sp>
      <p:cxnSp>
        <p:nvCxnSpPr>
          <p:cNvPr id="19" name="Straight Connector 18">
            <a:extLst>
              <a:ext uri="{FF2B5EF4-FFF2-40B4-BE49-F238E27FC236}">
                <a16:creationId xmlns:a16="http://schemas.microsoft.com/office/drawing/2014/main" id="{AD90EA90-0888-424B-893B-ED99FD9436BD}"/>
              </a:ext>
            </a:extLst>
          </p:cNvPr>
          <p:cNvCxnSpPr/>
          <p:nvPr userDrawn="1"/>
        </p:nvCxnSpPr>
        <p:spPr>
          <a:xfrm>
            <a:off x="226485" y="6034008"/>
            <a:ext cx="9442449"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A7AD6D5-57AE-2C46-9B1B-C31CC60DD836}"/>
              </a:ext>
            </a:extLst>
          </p:cNvPr>
          <p:cNvGrpSpPr/>
          <p:nvPr userDrawn="1"/>
        </p:nvGrpSpPr>
        <p:grpSpPr>
          <a:xfrm>
            <a:off x="10698714" y="251884"/>
            <a:ext cx="1218143" cy="785171"/>
            <a:chOff x="9844088" y="250825"/>
            <a:chExt cx="2058987" cy="1327150"/>
          </a:xfrm>
        </p:grpSpPr>
        <p:sp>
          <p:nvSpPr>
            <p:cNvPr id="9" name="Freeform 1">
              <a:extLst>
                <a:ext uri="{FF2B5EF4-FFF2-40B4-BE49-F238E27FC236}">
                  <a16:creationId xmlns:a16="http://schemas.microsoft.com/office/drawing/2014/main" id="{5B56EA21-E08E-614B-90D6-0C37238DDB6B}"/>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solidFill>
              <a:schemeClr val="bg1"/>
            </a:solidFill>
            <a:ln>
              <a:noFill/>
            </a:ln>
            <a:effectLst/>
          </p:spPr>
          <p:txBody>
            <a:bodyPr wrap="none" anchor="ctr"/>
            <a:lstStyle/>
            <a:p>
              <a:endParaRPr lang="en-US" sz="1351"/>
            </a:p>
          </p:txBody>
        </p:sp>
        <p:sp>
          <p:nvSpPr>
            <p:cNvPr id="10" name="Freeform 2">
              <a:extLst>
                <a:ext uri="{FF2B5EF4-FFF2-40B4-BE49-F238E27FC236}">
                  <a16:creationId xmlns:a16="http://schemas.microsoft.com/office/drawing/2014/main" id="{57B2F302-D9B4-324E-9346-9A828867C004}"/>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solidFill>
              <a:schemeClr val="bg1"/>
            </a:solidFill>
            <a:ln>
              <a:noFill/>
            </a:ln>
            <a:effectLst/>
          </p:spPr>
          <p:txBody>
            <a:bodyPr wrap="none" anchor="ctr"/>
            <a:lstStyle/>
            <a:p>
              <a:endParaRPr lang="en-US" sz="1351" dirty="0"/>
            </a:p>
          </p:txBody>
        </p:sp>
        <p:sp>
          <p:nvSpPr>
            <p:cNvPr id="12" name="Freeform 3">
              <a:extLst>
                <a:ext uri="{FF2B5EF4-FFF2-40B4-BE49-F238E27FC236}">
                  <a16:creationId xmlns:a16="http://schemas.microsoft.com/office/drawing/2014/main" id="{0A306B75-EB5D-5E41-BE1F-CD0B44027B64}"/>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solidFill>
              <a:schemeClr val="bg1"/>
            </a:solidFill>
            <a:ln>
              <a:noFill/>
            </a:ln>
            <a:effectLst/>
          </p:spPr>
          <p:txBody>
            <a:bodyPr wrap="none" anchor="ctr"/>
            <a:lstStyle/>
            <a:p>
              <a:endParaRPr lang="en-US" sz="1351"/>
            </a:p>
          </p:txBody>
        </p:sp>
      </p:grpSp>
    </p:spTree>
    <p:extLst>
      <p:ext uri="{BB962C8B-B14F-4D97-AF65-F5344CB8AC3E}">
        <p14:creationId xmlns:p14="http://schemas.microsoft.com/office/powerpoint/2010/main" val="1673740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view of the earth from space&#10;&#10;Description automatically generated with medium confidence">
            <a:extLst>
              <a:ext uri="{FF2B5EF4-FFF2-40B4-BE49-F238E27FC236}">
                <a16:creationId xmlns:a16="http://schemas.microsoft.com/office/drawing/2014/main" id="{2E55D170-C99F-F942-819F-8995ED25CE19}"/>
              </a:ext>
            </a:extLst>
          </p:cNvPr>
          <p:cNvPicPr>
            <a:picLocks noChangeAspect="1"/>
          </p:cNvPicPr>
          <p:nvPr userDrawn="1"/>
        </p:nvPicPr>
        <p:blipFill rotWithShape="1">
          <a:blip r:embed="rId2">
            <a:alphaModFix amt="30000"/>
          </a:blip>
          <a:srcRect l="2048" r="5762"/>
          <a:stretch/>
        </p:blipFill>
        <p:spPr>
          <a:xfrm>
            <a:off x="0" y="0"/>
            <a:ext cx="12194133" cy="6859200"/>
          </a:xfrm>
          <a:prstGeom prst="rect">
            <a:avLst/>
          </a:prstGeom>
          <a:solidFill>
            <a:srgbClr val="009BDF"/>
          </a:solidFill>
        </p:spPr>
      </p:pic>
      <p:sp>
        <p:nvSpPr>
          <p:cNvPr id="2" name="Rectangle 1">
            <a:extLst>
              <a:ext uri="{FF2B5EF4-FFF2-40B4-BE49-F238E27FC236}">
                <a16:creationId xmlns:a16="http://schemas.microsoft.com/office/drawing/2014/main" id="{6E18DB74-6DF7-AA46-A204-BC1E61FD0C5B}"/>
              </a:ext>
            </a:extLst>
          </p:cNvPr>
          <p:cNvSpPr/>
          <p:nvPr userDrawn="1"/>
        </p:nvSpPr>
        <p:spPr>
          <a:xfrm>
            <a:off x="1" y="1892489"/>
            <a:ext cx="8297839"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itle 1">
            <a:extLst>
              <a:ext uri="{FF2B5EF4-FFF2-40B4-BE49-F238E27FC236}">
                <a16:creationId xmlns:a16="http://schemas.microsoft.com/office/drawing/2014/main" id="{68B12EE1-45AB-E140-9719-2CA67D04C7AD}"/>
              </a:ext>
            </a:extLst>
          </p:cNvPr>
          <p:cNvSpPr>
            <a:spLocks noGrp="1"/>
          </p:cNvSpPr>
          <p:nvPr>
            <p:ph type="title" hasCustomPrompt="1"/>
          </p:nvPr>
        </p:nvSpPr>
        <p:spPr>
          <a:xfrm>
            <a:off x="225426" y="2144358"/>
            <a:ext cx="7756081" cy="1284641"/>
          </a:xfrm>
          <a:prstGeom prst="rect">
            <a:avLst/>
          </a:prstGeom>
        </p:spPr>
        <p:txBody>
          <a:bodyPr anchor="b" anchorCtr="0"/>
          <a:lstStyle>
            <a:lvl1pPr marL="0" indent="0">
              <a:tabLst>
                <a:tab pos="6925387" algn="l"/>
              </a:tabLst>
              <a:defRPr sz="4000" b="0">
                <a:solidFill>
                  <a:schemeClr val="bg1"/>
                </a:solidFill>
              </a:defRPr>
            </a:lvl1pPr>
          </a:lstStyle>
          <a:p>
            <a:r>
              <a:rPr lang="en-US" dirty="0"/>
              <a:t>CLICK TO EDIT MASTER TITLE</a:t>
            </a:r>
          </a:p>
        </p:txBody>
      </p:sp>
      <p:sp>
        <p:nvSpPr>
          <p:cNvPr id="6" name="Text Placeholder 2">
            <a:extLst>
              <a:ext uri="{FF2B5EF4-FFF2-40B4-BE49-F238E27FC236}">
                <a16:creationId xmlns:a16="http://schemas.microsoft.com/office/drawing/2014/main" id="{38A95F9F-F6CD-424D-9EBA-8756CEA08323}"/>
              </a:ext>
            </a:extLst>
          </p:cNvPr>
          <p:cNvSpPr>
            <a:spLocks noGrp="1"/>
          </p:cNvSpPr>
          <p:nvPr>
            <p:ph type="body" sz="quarter" idx="11" hasCustomPrompt="1"/>
          </p:nvPr>
        </p:nvSpPr>
        <p:spPr>
          <a:xfrm>
            <a:off x="225426" y="4414284"/>
            <a:ext cx="7755023" cy="623888"/>
          </a:xfrm>
          <a:prstGeom prst="rect">
            <a:avLst/>
          </a:prstGeom>
        </p:spPr>
        <p:txBody>
          <a:bodyPr/>
          <a:lstStyle>
            <a:lvl1pPr>
              <a:buNone/>
              <a:defRPr sz="2400">
                <a:solidFill>
                  <a:schemeClr val="bg2"/>
                </a:solidFill>
              </a:defRPr>
            </a:lvl1pPr>
          </a:lstStyle>
          <a:p>
            <a:r>
              <a:rPr lang="en-US" sz="2800" b="0" dirty="0"/>
              <a:t>Click to edit date</a:t>
            </a:r>
          </a:p>
        </p:txBody>
      </p:sp>
      <p:sp>
        <p:nvSpPr>
          <p:cNvPr id="7" name="Text Placeholder 2">
            <a:extLst>
              <a:ext uri="{FF2B5EF4-FFF2-40B4-BE49-F238E27FC236}">
                <a16:creationId xmlns:a16="http://schemas.microsoft.com/office/drawing/2014/main" id="{6D177359-595C-6A4E-B6AE-9B35BD8F5B39}"/>
              </a:ext>
            </a:extLst>
          </p:cNvPr>
          <p:cNvSpPr>
            <a:spLocks noGrp="1"/>
          </p:cNvSpPr>
          <p:nvPr>
            <p:ph type="body" sz="quarter" idx="12" hasCustomPrompt="1"/>
          </p:nvPr>
        </p:nvSpPr>
        <p:spPr>
          <a:xfrm>
            <a:off x="226485" y="3457381"/>
            <a:ext cx="7755023" cy="578585"/>
          </a:xfrm>
          <a:prstGeom prst="rect">
            <a:avLst/>
          </a:prstGeom>
        </p:spPr>
        <p:txBody>
          <a:bodyPr/>
          <a:lstStyle>
            <a:lvl1pPr marL="0" indent="0">
              <a:buFont typeface="Arial" panose="020B0604020202020204" pitchFamily="34" charset="0"/>
              <a:buNone/>
              <a:defRPr sz="4000">
                <a:solidFill>
                  <a:schemeClr val="bg2"/>
                </a:solidFill>
              </a:defRPr>
            </a:lvl1pPr>
          </a:lstStyle>
          <a:p>
            <a:pPr lvl="0"/>
            <a:r>
              <a:rPr lang="en-US" dirty="0"/>
              <a:t>CLICK TO EDIT SUBTITLE</a:t>
            </a:r>
          </a:p>
        </p:txBody>
      </p:sp>
      <p:cxnSp>
        <p:nvCxnSpPr>
          <p:cNvPr id="8" name="Straight Connector 7">
            <a:extLst>
              <a:ext uri="{FF2B5EF4-FFF2-40B4-BE49-F238E27FC236}">
                <a16:creationId xmlns:a16="http://schemas.microsoft.com/office/drawing/2014/main" id="{194EFB8F-14CD-DA42-A099-4890C60F0618}"/>
              </a:ext>
            </a:extLst>
          </p:cNvPr>
          <p:cNvCxnSpPr>
            <a:cxnSpLocks/>
          </p:cNvCxnSpPr>
          <p:nvPr userDrawn="1"/>
        </p:nvCxnSpPr>
        <p:spPr>
          <a:xfrm>
            <a:off x="226485" y="4225124"/>
            <a:ext cx="7753964"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0DABF12-C9B9-0544-BD96-080E25CFA729}"/>
              </a:ext>
            </a:extLst>
          </p:cNvPr>
          <p:cNvGrpSpPr/>
          <p:nvPr userDrawn="1"/>
        </p:nvGrpSpPr>
        <p:grpSpPr>
          <a:xfrm>
            <a:off x="10698714" y="251884"/>
            <a:ext cx="1218143" cy="785171"/>
            <a:chOff x="9844088" y="250825"/>
            <a:chExt cx="2058987" cy="1327150"/>
          </a:xfrm>
        </p:grpSpPr>
        <p:sp>
          <p:nvSpPr>
            <p:cNvPr id="11" name="Freeform 1">
              <a:extLst>
                <a:ext uri="{FF2B5EF4-FFF2-40B4-BE49-F238E27FC236}">
                  <a16:creationId xmlns:a16="http://schemas.microsoft.com/office/drawing/2014/main" id="{B576BD1E-DCD1-0B47-B75D-D9ACD685986F}"/>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solidFill>
              <a:schemeClr val="bg1"/>
            </a:solidFill>
            <a:ln>
              <a:noFill/>
            </a:ln>
            <a:effectLst/>
          </p:spPr>
          <p:txBody>
            <a:bodyPr wrap="none" anchor="ctr"/>
            <a:lstStyle/>
            <a:p>
              <a:endParaRPr lang="en-US" sz="1351"/>
            </a:p>
          </p:txBody>
        </p:sp>
        <p:sp>
          <p:nvSpPr>
            <p:cNvPr id="12" name="Freeform 2">
              <a:extLst>
                <a:ext uri="{FF2B5EF4-FFF2-40B4-BE49-F238E27FC236}">
                  <a16:creationId xmlns:a16="http://schemas.microsoft.com/office/drawing/2014/main" id="{8FBEBF2A-41D2-304B-A808-614D71D65D9A}"/>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solidFill>
              <a:schemeClr val="bg1"/>
            </a:solidFill>
            <a:ln>
              <a:noFill/>
            </a:ln>
            <a:effectLst/>
          </p:spPr>
          <p:txBody>
            <a:bodyPr wrap="none" anchor="ctr"/>
            <a:lstStyle/>
            <a:p>
              <a:endParaRPr lang="en-US" sz="1351" dirty="0"/>
            </a:p>
          </p:txBody>
        </p:sp>
        <p:sp>
          <p:nvSpPr>
            <p:cNvPr id="13" name="Freeform 3">
              <a:extLst>
                <a:ext uri="{FF2B5EF4-FFF2-40B4-BE49-F238E27FC236}">
                  <a16:creationId xmlns:a16="http://schemas.microsoft.com/office/drawing/2014/main" id="{1532A19A-76E1-844A-A533-F6F516AB94FC}"/>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solidFill>
              <a:schemeClr val="bg1"/>
            </a:solidFill>
            <a:ln>
              <a:noFill/>
            </a:ln>
            <a:effectLst/>
          </p:spPr>
          <p:txBody>
            <a:bodyPr wrap="none" anchor="ctr"/>
            <a:lstStyle/>
            <a:p>
              <a:endParaRPr lang="en-US" sz="1351"/>
            </a:p>
          </p:txBody>
        </p:sp>
      </p:grpSp>
    </p:spTree>
    <p:extLst>
      <p:ext uri="{BB962C8B-B14F-4D97-AF65-F5344CB8AC3E}">
        <p14:creationId xmlns:p14="http://schemas.microsoft.com/office/powerpoint/2010/main" val="2850212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Image">
    <p:spTree>
      <p:nvGrpSpPr>
        <p:cNvPr id="1" name=""/>
        <p:cNvGrpSpPr/>
        <p:nvPr/>
      </p:nvGrpSpPr>
      <p:grpSpPr>
        <a:xfrm>
          <a:off x="0" y="0"/>
          <a:ext cx="0" cy="0"/>
          <a:chOff x="0" y="0"/>
          <a:chExt cx="0" cy="0"/>
        </a:xfrm>
      </p:grpSpPr>
      <p:sp>
        <p:nvSpPr>
          <p:cNvPr id="10" name="Picture Placeholder 82">
            <a:extLst>
              <a:ext uri="{FF2B5EF4-FFF2-40B4-BE49-F238E27FC236}">
                <a16:creationId xmlns:a16="http://schemas.microsoft.com/office/drawing/2014/main" id="{A3024055-DF2E-1F44-8D4B-FE126CDD1E31}"/>
              </a:ext>
            </a:extLst>
          </p:cNvPr>
          <p:cNvSpPr>
            <a:spLocks noGrp="1"/>
          </p:cNvSpPr>
          <p:nvPr>
            <p:ph type="pic" sz="quarter" idx="10"/>
          </p:nvPr>
        </p:nvSpPr>
        <p:spPr>
          <a:xfrm>
            <a:off x="0" y="0"/>
            <a:ext cx="12192000" cy="4328797"/>
          </a:xfrm>
          <a:prstGeom prst="rect">
            <a:avLst/>
          </a:prstGeom>
        </p:spPr>
        <p:txBody>
          <a:bodyPr/>
          <a:lstStyle/>
          <a:p>
            <a:r>
              <a:rPr lang="en-US"/>
              <a:t>Click icon to add picture</a:t>
            </a:r>
            <a:endParaRPr lang="en-US" dirty="0"/>
          </a:p>
        </p:txBody>
      </p:sp>
      <p:sp>
        <p:nvSpPr>
          <p:cNvPr id="11" name="Title 1">
            <a:extLst>
              <a:ext uri="{FF2B5EF4-FFF2-40B4-BE49-F238E27FC236}">
                <a16:creationId xmlns:a16="http://schemas.microsoft.com/office/drawing/2014/main" id="{DF841A34-F3DE-994E-80EA-29345E52C121}"/>
              </a:ext>
            </a:extLst>
          </p:cNvPr>
          <p:cNvSpPr>
            <a:spLocks noGrp="1"/>
          </p:cNvSpPr>
          <p:nvPr>
            <p:ph type="title" hasCustomPrompt="1"/>
          </p:nvPr>
        </p:nvSpPr>
        <p:spPr>
          <a:xfrm>
            <a:off x="225426" y="3534692"/>
            <a:ext cx="9443871" cy="1703192"/>
          </a:xfrm>
          <a:prstGeom prst="rect">
            <a:avLst/>
          </a:prstGeom>
        </p:spPr>
        <p:txBody>
          <a:bodyPr anchor="b" anchorCtr="0"/>
          <a:lstStyle>
            <a:lvl1pPr marL="0" indent="0">
              <a:tabLst>
                <a:tab pos="6925387" algn="l"/>
              </a:tabLst>
              <a:defRPr sz="4000" b="0">
                <a:solidFill>
                  <a:schemeClr val="bg1"/>
                </a:solidFill>
              </a:defRPr>
            </a:lvl1pPr>
          </a:lstStyle>
          <a:p>
            <a:r>
              <a:rPr lang="en-US" dirty="0"/>
              <a:t>CLICK TO EDIT MASTER TITLE</a:t>
            </a:r>
          </a:p>
        </p:txBody>
      </p:sp>
      <p:sp>
        <p:nvSpPr>
          <p:cNvPr id="12" name="Text Placeholder 2">
            <a:extLst>
              <a:ext uri="{FF2B5EF4-FFF2-40B4-BE49-F238E27FC236}">
                <a16:creationId xmlns:a16="http://schemas.microsoft.com/office/drawing/2014/main" id="{C411734F-647A-A14A-AA94-4BC131C51B07}"/>
              </a:ext>
            </a:extLst>
          </p:cNvPr>
          <p:cNvSpPr>
            <a:spLocks noGrp="1"/>
          </p:cNvSpPr>
          <p:nvPr>
            <p:ph type="body" sz="quarter" idx="11" hasCustomPrompt="1"/>
          </p:nvPr>
        </p:nvSpPr>
        <p:spPr>
          <a:xfrm>
            <a:off x="225426" y="6223168"/>
            <a:ext cx="9444039" cy="623888"/>
          </a:xfrm>
          <a:prstGeom prst="rect">
            <a:avLst/>
          </a:prstGeom>
        </p:spPr>
        <p:txBody>
          <a:bodyPr/>
          <a:lstStyle>
            <a:lvl1pPr>
              <a:buNone/>
              <a:defRPr sz="2400">
                <a:solidFill>
                  <a:schemeClr val="bg2"/>
                </a:solidFill>
              </a:defRPr>
            </a:lvl1pPr>
          </a:lstStyle>
          <a:p>
            <a:r>
              <a:rPr lang="en-US" sz="2800" b="0" dirty="0"/>
              <a:t>Click to edit date</a:t>
            </a:r>
          </a:p>
        </p:txBody>
      </p:sp>
      <p:sp>
        <p:nvSpPr>
          <p:cNvPr id="13" name="Text Placeholder 2">
            <a:extLst>
              <a:ext uri="{FF2B5EF4-FFF2-40B4-BE49-F238E27FC236}">
                <a16:creationId xmlns:a16="http://schemas.microsoft.com/office/drawing/2014/main" id="{34CCBAC1-AD9C-0B4B-80EB-76C60BD15B0D}"/>
              </a:ext>
            </a:extLst>
          </p:cNvPr>
          <p:cNvSpPr>
            <a:spLocks noGrp="1"/>
          </p:cNvSpPr>
          <p:nvPr>
            <p:ph type="body" sz="quarter" idx="12" hasCustomPrompt="1"/>
          </p:nvPr>
        </p:nvSpPr>
        <p:spPr>
          <a:xfrm>
            <a:off x="226485" y="5266265"/>
            <a:ext cx="9442449" cy="578585"/>
          </a:xfrm>
          <a:prstGeom prst="rect">
            <a:avLst/>
          </a:prstGeom>
        </p:spPr>
        <p:txBody>
          <a:bodyPr/>
          <a:lstStyle>
            <a:lvl1pPr marL="0" indent="0">
              <a:buFont typeface="Arial" panose="020B0604020202020204" pitchFamily="34" charset="0"/>
              <a:buNone/>
              <a:defRPr sz="4000">
                <a:solidFill>
                  <a:schemeClr val="bg2"/>
                </a:solidFill>
              </a:defRPr>
            </a:lvl1pPr>
          </a:lstStyle>
          <a:p>
            <a:pPr lvl="0"/>
            <a:r>
              <a:rPr lang="en-US" dirty="0"/>
              <a:t>CLICK TO EDIT SUBTITLE</a:t>
            </a:r>
          </a:p>
        </p:txBody>
      </p:sp>
      <p:cxnSp>
        <p:nvCxnSpPr>
          <p:cNvPr id="14" name="Straight Connector 13">
            <a:extLst>
              <a:ext uri="{FF2B5EF4-FFF2-40B4-BE49-F238E27FC236}">
                <a16:creationId xmlns:a16="http://schemas.microsoft.com/office/drawing/2014/main" id="{9B1F48FA-3ECA-A04A-8EDC-4C793340CC1A}"/>
              </a:ext>
            </a:extLst>
          </p:cNvPr>
          <p:cNvCxnSpPr/>
          <p:nvPr userDrawn="1"/>
        </p:nvCxnSpPr>
        <p:spPr>
          <a:xfrm>
            <a:off x="226485" y="6034008"/>
            <a:ext cx="9442449"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AC73867-B353-1444-84C3-DEE0F1BC47FC}"/>
              </a:ext>
            </a:extLst>
          </p:cNvPr>
          <p:cNvGrpSpPr/>
          <p:nvPr userDrawn="1"/>
        </p:nvGrpSpPr>
        <p:grpSpPr>
          <a:xfrm>
            <a:off x="10698714" y="5808455"/>
            <a:ext cx="1218143" cy="785171"/>
            <a:chOff x="9844088" y="250825"/>
            <a:chExt cx="2058987" cy="1327150"/>
          </a:xfrm>
        </p:grpSpPr>
        <p:sp>
          <p:nvSpPr>
            <p:cNvPr id="9" name="Freeform 1">
              <a:extLst>
                <a:ext uri="{FF2B5EF4-FFF2-40B4-BE49-F238E27FC236}">
                  <a16:creationId xmlns:a16="http://schemas.microsoft.com/office/drawing/2014/main" id="{90EF48EE-1E52-BA40-993D-8C20AE83AD64}"/>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solidFill>
              <a:schemeClr val="bg1"/>
            </a:solidFill>
            <a:ln>
              <a:noFill/>
            </a:ln>
            <a:effectLst/>
          </p:spPr>
          <p:txBody>
            <a:bodyPr wrap="none" anchor="ctr"/>
            <a:lstStyle/>
            <a:p>
              <a:endParaRPr lang="en-US" sz="1351"/>
            </a:p>
          </p:txBody>
        </p:sp>
        <p:sp>
          <p:nvSpPr>
            <p:cNvPr id="15" name="Freeform 2">
              <a:extLst>
                <a:ext uri="{FF2B5EF4-FFF2-40B4-BE49-F238E27FC236}">
                  <a16:creationId xmlns:a16="http://schemas.microsoft.com/office/drawing/2014/main" id="{5F20A88D-D403-0E4D-9323-A3095EC79D8F}"/>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solidFill>
              <a:schemeClr val="bg1"/>
            </a:solidFill>
            <a:ln>
              <a:noFill/>
            </a:ln>
            <a:effectLst/>
          </p:spPr>
          <p:txBody>
            <a:bodyPr wrap="none" anchor="ctr"/>
            <a:lstStyle/>
            <a:p>
              <a:endParaRPr lang="en-US" sz="1351" dirty="0"/>
            </a:p>
          </p:txBody>
        </p:sp>
        <p:sp>
          <p:nvSpPr>
            <p:cNvPr id="16" name="Freeform 3">
              <a:extLst>
                <a:ext uri="{FF2B5EF4-FFF2-40B4-BE49-F238E27FC236}">
                  <a16:creationId xmlns:a16="http://schemas.microsoft.com/office/drawing/2014/main" id="{DAA77003-B380-2D44-90A3-0BDC70864781}"/>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solidFill>
              <a:schemeClr val="bg1"/>
            </a:solidFill>
            <a:ln>
              <a:noFill/>
            </a:ln>
            <a:effectLst/>
          </p:spPr>
          <p:txBody>
            <a:bodyPr wrap="none" anchor="ctr"/>
            <a:lstStyle/>
            <a:p>
              <a:endParaRPr lang="en-US" sz="1351"/>
            </a:p>
          </p:txBody>
        </p:sp>
      </p:grpSp>
    </p:spTree>
    <p:extLst>
      <p:ext uri="{BB962C8B-B14F-4D97-AF65-F5344CB8AC3E}">
        <p14:creationId xmlns:p14="http://schemas.microsoft.com/office/powerpoint/2010/main" val="31798476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B1D3E86-3F96-9249-BF28-C0A958C4FF9F}"/>
              </a:ext>
            </a:extLst>
          </p:cNvPr>
          <p:cNvSpPr>
            <a:spLocks noGrp="1"/>
          </p:cNvSpPr>
          <p:nvPr>
            <p:ph type="title" hasCustomPrompt="1"/>
          </p:nvPr>
        </p:nvSpPr>
        <p:spPr>
          <a:xfrm>
            <a:off x="225426" y="1725808"/>
            <a:ext cx="9443871" cy="1703192"/>
          </a:xfrm>
          <a:prstGeom prst="rect">
            <a:avLst/>
          </a:prstGeom>
        </p:spPr>
        <p:txBody>
          <a:bodyPr anchor="b" anchorCtr="0"/>
          <a:lstStyle>
            <a:lvl1pPr marL="0" indent="0">
              <a:tabLst>
                <a:tab pos="6925387" algn="l"/>
              </a:tabLst>
              <a:defRPr sz="4000" b="0">
                <a:solidFill>
                  <a:schemeClr val="bg1"/>
                </a:solidFill>
              </a:defRPr>
            </a:lvl1pPr>
          </a:lstStyle>
          <a:p>
            <a:r>
              <a:rPr lang="en-US" dirty="0"/>
              <a:t>CLICK TO EDIT MASTER TITLE</a:t>
            </a:r>
          </a:p>
        </p:txBody>
      </p:sp>
      <p:sp>
        <p:nvSpPr>
          <p:cNvPr id="11" name="Text Placeholder 2">
            <a:extLst>
              <a:ext uri="{FF2B5EF4-FFF2-40B4-BE49-F238E27FC236}">
                <a16:creationId xmlns:a16="http://schemas.microsoft.com/office/drawing/2014/main" id="{6DF6B21E-D7DA-3E4F-8646-2285B40F5895}"/>
              </a:ext>
            </a:extLst>
          </p:cNvPr>
          <p:cNvSpPr>
            <a:spLocks noGrp="1"/>
          </p:cNvSpPr>
          <p:nvPr>
            <p:ph type="body" sz="quarter" idx="11" hasCustomPrompt="1"/>
          </p:nvPr>
        </p:nvSpPr>
        <p:spPr>
          <a:xfrm>
            <a:off x="225426" y="4427567"/>
            <a:ext cx="9444039" cy="623888"/>
          </a:xfrm>
          <a:prstGeom prst="rect">
            <a:avLst/>
          </a:prstGeom>
        </p:spPr>
        <p:txBody>
          <a:bodyPr/>
          <a:lstStyle>
            <a:lvl1pPr>
              <a:buNone/>
              <a:defRPr sz="2400">
                <a:solidFill>
                  <a:schemeClr val="bg2"/>
                </a:solidFill>
              </a:defRPr>
            </a:lvl1pPr>
          </a:lstStyle>
          <a:p>
            <a:r>
              <a:rPr lang="en-US" sz="2800" b="0" dirty="0"/>
              <a:t>Click to edit date</a:t>
            </a:r>
          </a:p>
        </p:txBody>
      </p:sp>
      <p:sp>
        <p:nvSpPr>
          <p:cNvPr id="12" name="Text Placeholder 2">
            <a:extLst>
              <a:ext uri="{FF2B5EF4-FFF2-40B4-BE49-F238E27FC236}">
                <a16:creationId xmlns:a16="http://schemas.microsoft.com/office/drawing/2014/main" id="{4B940366-1CB8-2048-BD2D-95039D7740A9}"/>
              </a:ext>
            </a:extLst>
          </p:cNvPr>
          <p:cNvSpPr>
            <a:spLocks noGrp="1"/>
          </p:cNvSpPr>
          <p:nvPr>
            <p:ph type="body" sz="quarter" idx="12" hasCustomPrompt="1"/>
          </p:nvPr>
        </p:nvSpPr>
        <p:spPr>
          <a:xfrm>
            <a:off x="226485" y="3457381"/>
            <a:ext cx="9442449" cy="578585"/>
          </a:xfrm>
          <a:prstGeom prst="rect">
            <a:avLst/>
          </a:prstGeom>
        </p:spPr>
        <p:txBody>
          <a:bodyPr/>
          <a:lstStyle>
            <a:lvl1pPr marL="0" indent="0">
              <a:buFont typeface="Arial" panose="020B0604020202020204" pitchFamily="34" charset="0"/>
              <a:buNone/>
              <a:defRPr sz="4000">
                <a:solidFill>
                  <a:schemeClr val="bg2"/>
                </a:solidFill>
              </a:defRPr>
            </a:lvl1pPr>
          </a:lstStyle>
          <a:p>
            <a:pPr lvl="0"/>
            <a:r>
              <a:rPr lang="en-US" dirty="0"/>
              <a:t>CLICK TO EDIT SUBTITLE</a:t>
            </a:r>
          </a:p>
        </p:txBody>
      </p:sp>
      <p:cxnSp>
        <p:nvCxnSpPr>
          <p:cNvPr id="13" name="Straight Connector 12">
            <a:extLst>
              <a:ext uri="{FF2B5EF4-FFF2-40B4-BE49-F238E27FC236}">
                <a16:creationId xmlns:a16="http://schemas.microsoft.com/office/drawing/2014/main" id="{8BFAD6D7-0F14-C544-AF18-2B5DDE9C3BC3}"/>
              </a:ext>
            </a:extLst>
          </p:cNvPr>
          <p:cNvCxnSpPr/>
          <p:nvPr userDrawn="1"/>
        </p:nvCxnSpPr>
        <p:spPr>
          <a:xfrm>
            <a:off x="226485" y="4196316"/>
            <a:ext cx="9442449" cy="0"/>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017F7C5F-38FA-1946-B99C-7B6A81C9EA1F}"/>
              </a:ext>
            </a:extLst>
          </p:cNvPr>
          <p:cNvGrpSpPr/>
          <p:nvPr userDrawn="1"/>
        </p:nvGrpSpPr>
        <p:grpSpPr>
          <a:xfrm>
            <a:off x="10698714" y="251884"/>
            <a:ext cx="1218143" cy="785171"/>
            <a:chOff x="9844088" y="250825"/>
            <a:chExt cx="2058987" cy="1327150"/>
          </a:xfrm>
        </p:grpSpPr>
        <p:sp>
          <p:nvSpPr>
            <p:cNvPr id="15" name="Freeform 1">
              <a:extLst>
                <a:ext uri="{FF2B5EF4-FFF2-40B4-BE49-F238E27FC236}">
                  <a16:creationId xmlns:a16="http://schemas.microsoft.com/office/drawing/2014/main" id="{17B9C256-0885-DB46-8F76-82A448FA1A84}"/>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solidFill>
              <a:schemeClr val="bg1"/>
            </a:solidFill>
            <a:ln>
              <a:noFill/>
            </a:ln>
            <a:effectLst/>
          </p:spPr>
          <p:txBody>
            <a:bodyPr wrap="none" anchor="ctr"/>
            <a:lstStyle/>
            <a:p>
              <a:endParaRPr lang="en-US" sz="1351"/>
            </a:p>
          </p:txBody>
        </p:sp>
        <p:sp>
          <p:nvSpPr>
            <p:cNvPr id="16" name="Freeform 2">
              <a:extLst>
                <a:ext uri="{FF2B5EF4-FFF2-40B4-BE49-F238E27FC236}">
                  <a16:creationId xmlns:a16="http://schemas.microsoft.com/office/drawing/2014/main" id="{02C1F8CA-9207-D04E-9BA2-62F18AEF8FF2}"/>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solidFill>
              <a:schemeClr val="bg1"/>
            </a:solidFill>
            <a:ln>
              <a:noFill/>
            </a:ln>
            <a:effectLst/>
          </p:spPr>
          <p:txBody>
            <a:bodyPr wrap="none" anchor="ctr"/>
            <a:lstStyle/>
            <a:p>
              <a:endParaRPr lang="en-US" sz="1351" dirty="0"/>
            </a:p>
          </p:txBody>
        </p:sp>
        <p:sp>
          <p:nvSpPr>
            <p:cNvPr id="17" name="Freeform 3">
              <a:extLst>
                <a:ext uri="{FF2B5EF4-FFF2-40B4-BE49-F238E27FC236}">
                  <a16:creationId xmlns:a16="http://schemas.microsoft.com/office/drawing/2014/main" id="{93B97737-FC3D-5549-9A8E-6D6C344BCAB2}"/>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solidFill>
              <a:schemeClr val="bg1"/>
            </a:solidFill>
            <a:ln>
              <a:noFill/>
            </a:ln>
            <a:effectLst/>
          </p:spPr>
          <p:txBody>
            <a:bodyPr wrap="none" anchor="ctr"/>
            <a:lstStyle/>
            <a:p>
              <a:endParaRPr lang="en-US" sz="1351"/>
            </a:p>
          </p:txBody>
        </p:sp>
      </p:grpSp>
    </p:spTree>
    <p:extLst>
      <p:ext uri="{BB962C8B-B14F-4D97-AF65-F5344CB8AC3E}">
        <p14:creationId xmlns:p14="http://schemas.microsoft.com/office/powerpoint/2010/main" val="3375382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Living Blue">
    <p:bg>
      <p:bgPr>
        <a:solidFill>
          <a:schemeClr val="tx2"/>
        </a:solidFill>
        <a:effectLst/>
      </p:bgPr>
    </p:bg>
    <p:spTree>
      <p:nvGrpSpPr>
        <p:cNvPr id="1" name=""/>
        <p:cNvGrpSpPr/>
        <p:nvPr/>
      </p:nvGrpSpPr>
      <p:grpSpPr>
        <a:xfrm>
          <a:off x="0" y="0"/>
          <a:ext cx="0" cy="0"/>
          <a:chOff x="0" y="0"/>
          <a:chExt cx="0" cy="0"/>
        </a:xfrm>
      </p:grpSpPr>
      <p:sp>
        <p:nvSpPr>
          <p:cNvPr id="80" name="Title 1">
            <a:extLst>
              <a:ext uri="{FF2B5EF4-FFF2-40B4-BE49-F238E27FC236}">
                <a16:creationId xmlns:a16="http://schemas.microsoft.com/office/drawing/2014/main" id="{EA1BC91F-10A2-7B4F-B8D5-EB9E3C4A5E49}"/>
              </a:ext>
            </a:extLst>
          </p:cNvPr>
          <p:cNvSpPr>
            <a:spLocks noGrp="1"/>
          </p:cNvSpPr>
          <p:nvPr>
            <p:ph type="title" hasCustomPrompt="1"/>
          </p:nvPr>
        </p:nvSpPr>
        <p:spPr>
          <a:xfrm>
            <a:off x="225427" y="2353980"/>
            <a:ext cx="2937427" cy="1478605"/>
          </a:xfrm>
          <a:prstGeom prst="rect">
            <a:avLst/>
          </a:prstGeom>
        </p:spPr>
        <p:txBody>
          <a:bodyPr anchor="b"/>
          <a:lstStyle>
            <a:lvl1pPr marL="0" indent="0">
              <a:tabLst>
                <a:tab pos="6925387" algn="l"/>
              </a:tabLst>
              <a:defRPr sz="2800" b="0">
                <a:solidFill>
                  <a:schemeClr val="bg1"/>
                </a:solidFill>
              </a:defRPr>
            </a:lvl1pPr>
          </a:lstStyle>
          <a:p>
            <a:r>
              <a:rPr lang="en-US" dirty="0"/>
              <a:t>AGENDA</a:t>
            </a:r>
          </a:p>
        </p:txBody>
      </p:sp>
      <p:sp>
        <p:nvSpPr>
          <p:cNvPr id="4" name="Text Placeholder 2">
            <a:extLst>
              <a:ext uri="{FF2B5EF4-FFF2-40B4-BE49-F238E27FC236}">
                <a16:creationId xmlns:a16="http://schemas.microsoft.com/office/drawing/2014/main" id="{955D3021-2263-A649-90D2-4F6EB3539832}"/>
              </a:ext>
            </a:extLst>
          </p:cNvPr>
          <p:cNvSpPr>
            <a:spLocks noGrp="1"/>
          </p:cNvSpPr>
          <p:nvPr>
            <p:ph type="body" sz="quarter" idx="10" hasCustomPrompt="1"/>
          </p:nvPr>
        </p:nvSpPr>
        <p:spPr>
          <a:xfrm>
            <a:off x="225427" y="4168303"/>
            <a:ext cx="2937427" cy="2189636"/>
          </a:xfrm>
          <a:prstGeom prst="rect">
            <a:avLst/>
          </a:prstGeom>
        </p:spPr>
        <p:txBody>
          <a:bodyPr/>
          <a:lstStyle>
            <a:lvl1pPr>
              <a:buNone/>
              <a:defRPr sz="2400">
                <a:solidFill>
                  <a:schemeClr val="bg1"/>
                </a:solidFill>
              </a:defRPr>
            </a:lvl1pPr>
          </a:lstStyle>
          <a:p>
            <a:r>
              <a:rPr lang="en-US" sz="2800" b="0" dirty="0"/>
              <a:t>Date</a:t>
            </a:r>
          </a:p>
        </p:txBody>
      </p:sp>
      <p:cxnSp>
        <p:nvCxnSpPr>
          <p:cNvPr id="5" name="Straight Connector 4">
            <a:extLst>
              <a:ext uri="{FF2B5EF4-FFF2-40B4-BE49-F238E27FC236}">
                <a16:creationId xmlns:a16="http://schemas.microsoft.com/office/drawing/2014/main" id="{29266094-2ADC-9D40-9D8D-3E0B74F860B1}"/>
              </a:ext>
            </a:extLst>
          </p:cNvPr>
          <p:cNvCxnSpPr>
            <a:cxnSpLocks/>
          </p:cNvCxnSpPr>
          <p:nvPr userDrawn="1"/>
        </p:nvCxnSpPr>
        <p:spPr>
          <a:xfrm>
            <a:off x="173477" y="4001951"/>
            <a:ext cx="29650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F5265A2-6BC0-A24F-A05E-6F99CE4BC15F}"/>
              </a:ext>
            </a:extLst>
          </p:cNvPr>
          <p:cNvGrpSpPr/>
          <p:nvPr userDrawn="1"/>
        </p:nvGrpSpPr>
        <p:grpSpPr>
          <a:xfrm>
            <a:off x="10698714" y="251884"/>
            <a:ext cx="1218143" cy="785171"/>
            <a:chOff x="9844088" y="250825"/>
            <a:chExt cx="2058987" cy="1327150"/>
          </a:xfrm>
        </p:grpSpPr>
        <p:sp>
          <p:nvSpPr>
            <p:cNvPr id="7" name="Freeform 1">
              <a:extLst>
                <a:ext uri="{FF2B5EF4-FFF2-40B4-BE49-F238E27FC236}">
                  <a16:creationId xmlns:a16="http://schemas.microsoft.com/office/drawing/2014/main" id="{3C47FEA2-1676-724E-9E7E-04A1557EF0A0}"/>
                </a:ext>
              </a:extLst>
            </p:cNvPr>
            <p:cNvSpPr>
              <a:spLocks noChangeArrowheads="1"/>
            </p:cNvSpPr>
            <p:nvPr userDrawn="1"/>
          </p:nvSpPr>
          <p:spPr bwMode="auto">
            <a:xfrm>
              <a:off x="9844088" y="250825"/>
              <a:ext cx="112712" cy="798513"/>
            </a:xfrm>
            <a:custGeom>
              <a:avLst/>
              <a:gdLst>
                <a:gd name="T0" fmla="*/ 312 w 313"/>
                <a:gd name="T1" fmla="*/ 0 h 2219"/>
                <a:gd name="T2" fmla="*/ 0 w 313"/>
                <a:gd name="T3" fmla="*/ 0 h 2219"/>
                <a:gd name="T4" fmla="*/ 0 w 313"/>
                <a:gd name="T5" fmla="*/ 2218 h 2219"/>
                <a:gd name="T6" fmla="*/ 312 w 313"/>
                <a:gd name="T7" fmla="*/ 2218 h 2219"/>
                <a:gd name="T8" fmla="*/ 312 w 313"/>
                <a:gd name="T9" fmla="*/ 0 h 2219"/>
              </a:gdLst>
              <a:ahLst/>
              <a:cxnLst>
                <a:cxn ang="0">
                  <a:pos x="T0" y="T1"/>
                </a:cxn>
                <a:cxn ang="0">
                  <a:pos x="T2" y="T3"/>
                </a:cxn>
                <a:cxn ang="0">
                  <a:pos x="T4" y="T5"/>
                </a:cxn>
                <a:cxn ang="0">
                  <a:pos x="T6" y="T7"/>
                </a:cxn>
                <a:cxn ang="0">
                  <a:pos x="T8" y="T9"/>
                </a:cxn>
              </a:cxnLst>
              <a:rect l="0" t="0" r="r" b="b"/>
              <a:pathLst>
                <a:path w="313" h="2219">
                  <a:moveTo>
                    <a:pt x="312" y="0"/>
                  </a:moveTo>
                  <a:lnTo>
                    <a:pt x="0" y="0"/>
                  </a:lnTo>
                  <a:lnTo>
                    <a:pt x="0" y="2218"/>
                  </a:lnTo>
                  <a:lnTo>
                    <a:pt x="312" y="2218"/>
                  </a:lnTo>
                  <a:lnTo>
                    <a:pt x="312" y="0"/>
                  </a:lnTo>
                </a:path>
              </a:pathLst>
            </a:custGeom>
            <a:solidFill>
              <a:schemeClr val="bg1"/>
            </a:solidFill>
            <a:ln>
              <a:noFill/>
            </a:ln>
            <a:effectLst/>
          </p:spPr>
          <p:txBody>
            <a:bodyPr wrap="none" anchor="ctr"/>
            <a:lstStyle/>
            <a:p>
              <a:endParaRPr lang="en-US" sz="1351"/>
            </a:p>
          </p:txBody>
        </p:sp>
        <p:sp>
          <p:nvSpPr>
            <p:cNvPr id="8" name="Freeform 2">
              <a:extLst>
                <a:ext uri="{FF2B5EF4-FFF2-40B4-BE49-F238E27FC236}">
                  <a16:creationId xmlns:a16="http://schemas.microsoft.com/office/drawing/2014/main" id="{9638EC1C-2AAD-F044-A9E8-DB2A7F79792C}"/>
                </a:ext>
              </a:extLst>
            </p:cNvPr>
            <p:cNvSpPr>
              <a:spLocks noChangeArrowheads="1"/>
            </p:cNvSpPr>
            <p:nvPr userDrawn="1"/>
          </p:nvSpPr>
          <p:spPr bwMode="auto">
            <a:xfrm>
              <a:off x="10023475" y="250825"/>
              <a:ext cx="1879600" cy="798513"/>
            </a:xfrm>
            <a:custGeom>
              <a:avLst/>
              <a:gdLst>
                <a:gd name="T0" fmla="*/ 5186 w 5219"/>
                <a:gd name="T1" fmla="*/ 2218 h 2219"/>
                <a:gd name="T2" fmla="*/ 5186 w 5219"/>
                <a:gd name="T3" fmla="*/ 2218 h 2219"/>
                <a:gd name="T4" fmla="*/ 4249 w 5219"/>
                <a:gd name="T5" fmla="*/ 1157 h 2219"/>
                <a:gd name="T6" fmla="*/ 4936 w 5219"/>
                <a:gd name="T7" fmla="*/ 1000 h 2219"/>
                <a:gd name="T8" fmla="*/ 4874 w 5219"/>
                <a:gd name="T9" fmla="*/ 219 h 2219"/>
                <a:gd name="T10" fmla="*/ 3811 w 5219"/>
                <a:gd name="T11" fmla="*/ 0 h 2219"/>
                <a:gd name="T12" fmla="*/ 0 w 5219"/>
                <a:gd name="T13" fmla="*/ 0 h 2219"/>
                <a:gd name="T14" fmla="*/ 0 w 5219"/>
                <a:gd name="T15" fmla="*/ 2218 h 2219"/>
                <a:gd name="T16" fmla="*/ 1875 w 5219"/>
                <a:gd name="T17" fmla="*/ 2218 h 2219"/>
                <a:gd name="T18" fmla="*/ 1875 w 5219"/>
                <a:gd name="T19" fmla="*/ 1438 h 2219"/>
                <a:gd name="T20" fmla="*/ 2405 w 5219"/>
                <a:gd name="T21" fmla="*/ 1438 h 2219"/>
                <a:gd name="T22" fmla="*/ 2843 w 5219"/>
                <a:gd name="T23" fmla="*/ 1813 h 2219"/>
                <a:gd name="T24" fmla="*/ 2843 w 5219"/>
                <a:gd name="T25" fmla="*/ 2218 h 2219"/>
                <a:gd name="T26" fmla="*/ 5186 w 5219"/>
                <a:gd name="T27" fmla="*/ 2218 h 2219"/>
                <a:gd name="T28" fmla="*/ 2811 w 5219"/>
                <a:gd name="T29" fmla="*/ 844 h 2219"/>
                <a:gd name="T30" fmla="*/ 2811 w 5219"/>
                <a:gd name="T31" fmla="*/ 844 h 2219"/>
                <a:gd name="T32" fmla="*/ 2593 w 5219"/>
                <a:gd name="T33" fmla="*/ 907 h 2219"/>
                <a:gd name="T34" fmla="*/ 1906 w 5219"/>
                <a:gd name="T35" fmla="*/ 907 h 2219"/>
                <a:gd name="T36" fmla="*/ 1906 w 5219"/>
                <a:gd name="T37" fmla="*/ 563 h 2219"/>
                <a:gd name="T38" fmla="*/ 2593 w 5219"/>
                <a:gd name="T39" fmla="*/ 563 h 2219"/>
                <a:gd name="T40" fmla="*/ 2811 w 5219"/>
                <a:gd name="T41" fmla="*/ 625 h 2219"/>
                <a:gd name="T42" fmla="*/ 2811 w 5219"/>
                <a:gd name="T43" fmla="*/ 844 h 2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19" h="2219">
                  <a:moveTo>
                    <a:pt x="5186" y="2218"/>
                  </a:moveTo>
                  <a:lnTo>
                    <a:pt x="5186" y="2218"/>
                  </a:lnTo>
                  <a:cubicBezTo>
                    <a:pt x="5186" y="1625"/>
                    <a:pt x="4905" y="1313"/>
                    <a:pt x="4249" y="1157"/>
                  </a:cubicBezTo>
                  <a:cubicBezTo>
                    <a:pt x="4499" y="1157"/>
                    <a:pt x="4749" y="1125"/>
                    <a:pt x="4936" y="1000"/>
                  </a:cubicBezTo>
                  <a:cubicBezTo>
                    <a:pt x="5093" y="844"/>
                    <a:pt x="5218" y="500"/>
                    <a:pt x="4874" y="219"/>
                  </a:cubicBezTo>
                  <a:cubicBezTo>
                    <a:pt x="4655" y="32"/>
                    <a:pt x="4280" y="0"/>
                    <a:pt x="3811" y="0"/>
                  </a:cubicBezTo>
                  <a:cubicBezTo>
                    <a:pt x="0" y="0"/>
                    <a:pt x="0" y="0"/>
                    <a:pt x="0" y="0"/>
                  </a:cubicBezTo>
                  <a:cubicBezTo>
                    <a:pt x="0" y="2218"/>
                    <a:pt x="0" y="2218"/>
                    <a:pt x="0" y="2218"/>
                  </a:cubicBezTo>
                  <a:cubicBezTo>
                    <a:pt x="1875" y="2218"/>
                    <a:pt x="1875" y="2218"/>
                    <a:pt x="1875" y="2218"/>
                  </a:cubicBezTo>
                  <a:cubicBezTo>
                    <a:pt x="1875" y="1438"/>
                    <a:pt x="1875" y="1438"/>
                    <a:pt x="1875" y="1438"/>
                  </a:cubicBezTo>
                  <a:cubicBezTo>
                    <a:pt x="2405" y="1438"/>
                    <a:pt x="2405" y="1438"/>
                    <a:pt x="2405" y="1438"/>
                  </a:cubicBezTo>
                  <a:cubicBezTo>
                    <a:pt x="2624" y="1438"/>
                    <a:pt x="2843" y="1532"/>
                    <a:pt x="2843" y="1813"/>
                  </a:cubicBezTo>
                  <a:cubicBezTo>
                    <a:pt x="2843" y="2218"/>
                    <a:pt x="2843" y="2218"/>
                    <a:pt x="2843" y="2218"/>
                  </a:cubicBezTo>
                  <a:lnTo>
                    <a:pt x="5186" y="2218"/>
                  </a:lnTo>
                  <a:close/>
                  <a:moveTo>
                    <a:pt x="2811" y="844"/>
                  </a:moveTo>
                  <a:lnTo>
                    <a:pt x="2811" y="844"/>
                  </a:lnTo>
                  <a:cubicBezTo>
                    <a:pt x="2749" y="875"/>
                    <a:pt x="2655" y="907"/>
                    <a:pt x="2593" y="907"/>
                  </a:cubicBezTo>
                  <a:cubicBezTo>
                    <a:pt x="1906" y="907"/>
                    <a:pt x="1906" y="907"/>
                    <a:pt x="1906" y="907"/>
                  </a:cubicBezTo>
                  <a:cubicBezTo>
                    <a:pt x="1906" y="563"/>
                    <a:pt x="1906" y="563"/>
                    <a:pt x="1906" y="563"/>
                  </a:cubicBezTo>
                  <a:cubicBezTo>
                    <a:pt x="2125" y="563"/>
                    <a:pt x="2344" y="563"/>
                    <a:pt x="2593" y="563"/>
                  </a:cubicBezTo>
                  <a:cubicBezTo>
                    <a:pt x="2686" y="563"/>
                    <a:pt x="2749" y="594"/>
                    <a:pt x="2811" y="625"/>
                  </a:cubicBezTo>
                  <a:cubicBezTo>
                    <a:pt x="2843" y="688"/>
                    <a:pt x="2843" y="782"/>
                    <a:pt x="2811" y="844"/>
                  </a:cubicBezTo>
                  <a:close/>
                </a:path>
              </a:pathLst>
            </a:custGeom>
            <a:solidFill>
              <a:schemeClr val="bg1"/>
            </a:solidFill>
            <a:ln>
              <a:noFill/>
            </a:ln>
            <a:effectLst/>
          </p:spPr>
          <p:txBody>
            <a:bodyPr wrap="none" anchor="ctr"/>
            <a:lstStyle/>
            <a:p>
              <a:endParaRPr lang="en-US" sz="1351" dirty="0"/>
            </a:p>
          </p:txBody>
        </p:sp>
        <p:sp>
          <p:nvSpPr>
            <p:cNvPr id="9" name="Freeform 3">
              <a:extLst>
                <a:ext uri="{FF2B5EF4-FFF2-40B4-BE49-F238E27FC236}">
                  <a16:creationId xmlns:a16="http://schemas.microsoft.com/office/drawing/2014/main" id="{B99EC311-C069-0D4D-A768-AEDAA5D531A0}"/>
                </a:ext>
              </a:extLst>
            </p:cNvPr>
            <p:cNvSpPr>
              <a:spLocks noChangeArrowheads="1"/>
            </p:cNvSpPr>
            <p:nvPr userDrawn="1"/>
          </p:nvSpPr>
          <p:spPr bwMode="auto">
            <a:xfrm>
              <a:off x="9844088" y="1116013"/>
              <a:ext cx="2047875" cy="461962"/>
            </a:xfrm>
            <a:custGeom>
              <a:avLst/>
              <a:gdLst>
                <a:gd name="T0" fmla="*/ 3343 w 5687"/>
                <a:gd name="T1" fmla="*/ 375 h 1282"/>
                <a:gd name="T2" fmla="*/ 3186 w 5687"/>
                <a:gd name="T3" fmla="*/ 343 h 1282"/>
                <a:gd name="T4" fmla="*/ 3249 w 5687"/>
                <a:gd name="T5" fmla="*/ 593 h 1282"/>
                <a:gd name="T6" fmla="*/ 3343 w 5687"/>
                <a:gd name="T7" fmla="*/ 375 h 1282"/>
                <a:gd name="T8" fmla="*/ 2375 w 5687"/>
                <a:gd name="T9" fmla="*/ 750 h 1282"/>
                <a:gd name="T10" fmla="*/ 2500 w 5687"/>
                <a:gd name="T11" fmla="*/ 437 h 1282"/>
                <a:gd name="T12" fmla="*/ 656 w 5687"/>
                <a:gd name="T13" fmla="*/ 375 h 1282"/>
                <a:gd name="T14" fmla="*/ 562 w 5687"/>
                <a:gd name="T15" fmla="*/ 343 h 1282"/>
                <a:gd name="T16" fmla="*/ 500 w 5687"/>
                <a:gd name="T17" fmla="*/ 593 h 1282"/>
                <a:gd name="T18" fmla="*/ 656 w 5687"/>
                <a:gd name="T19" fmla="*/ 562 h 1282"/>
                <a:gd name="T20" fmla="*/ 4030 w 5687"/>
                <a:gd name="T21" fmla="*/ 343 h 1282"/>
                <a:gd name="T22" fmla="*/ 3905 w 5687"/>
                <a:gd name="T23" fmla="*/ 343 h 1282"/>
                <a:gd name="T24" fmla="*/ 3999 w 5687"/>
                <a:gd name="T25" fmla="*/ 906 h 1282"/>
                <a:gd name="T26" fmla="*/ 4030 w 5687"/>
                <a:gd name="T27" fmla="*/ 343 h 1282"/>
                <a:gd name="T28" fmla="*/ 0 w 5687"/>
                <a:gd name="T29" fmla="*/ 0 h 1282"/>
                <a:gd name="T30" fmla="*/ 5686 w 5687"/>
                <a:gd name="T31" fmla="*/ 1281 h 1282"/>
                <a:gd name="T32" fmla="*/ 0 w 5687"/>
                <a:gd name="T33" fmla="*/ 0 h 1282"/>
                <a:gd name="T34" fmla="*/ 750 w 5687"/>
                <a:gd name="T35" fmla="*/ 1093 h 1282"/>
                <a:gd name="T36" fmla="*/ 500 w 5687"/>
                <a:gd name="T37" fmla="*/ 1093 h 1282"/>
                <a:gd name="T38" fmla="*/ 312 w 5687"/>
                <a:gd name="T39" fmla="*/ 187 h 1282"/>
                <a:gd name="T40" fmla="*/ 875 w 5687"/>
                <a:gd name="T41" fmla="*/ 437 h 1282"/>
                <a:gd name="T42" fmla="*/ 969 w 5687"/>
                <a:gd name="T43" fmla="*/ 1093 h 1282"/>
                <a:gd name="T44" fmla="*/ 1219 w 5687"/>
                <a:gd name="T45" fmla="*/ 1093 h 1282"/>
                <a:gd name="T46" fmla="*/ 1031 w 5687"/>
                <a:gd name="T47" fmla="*/ 1093 h 1282"/>
                <a:gd name="T48" fmla="*/ 1219 w 5687"/>
                <a:gd name="T49" fmla="*/ 187 h 1282"/>
                <a:gd name="T50" fmla="*/ 1781 w 5687"/>
                <a:gd name="T51" fmla="*/ 1093 h 1282"/>
                <a:gd name="T52" fmla="*/ 1312 w 5687"/>
                <a:gd name="T53" fmla="*/ 625 h 1282"/>
                <a:gd name="T54" fmla="*/ 2000 w 5687"/>
                <a:gd name="T55" fmla="*/ 218 h 1282"/>
                <a:gd name="T56" fmla="*/ 1781 w 5687"/>
                <a:gd name="T57" fmla="*/ 343 h 1282"/>
                <a:gd name="T58" fmla="*/ 1781 w 5687"/>
                <a:gd name="T59" fmla="*/ 937 h 1282"/>
                <a:gd name="T60" fmla="*/ 2000 w 5687"/>
                <a:gd name="T61" fmla="*/ 812 h 1282"/>
                <a:gd name="T62" fmla="*/ 1781 w 5687"/>
                <a:gd name="T63" fmla="*/ 1093 h 1282"/>
                <a:gd name="T64" fmla="*/ 2750 w 5687"/>
                <a:gd name="T65" fmla="*/ 1093 h 1282"/>
                <a:gd name="T66" fmla="*/ 2344 w 5687"/>
                <a:gd name="T67" fmla="*/ 906 h 1282"/>
                <a:gd name="T68" fmla="*/ 2062 w 5687"/>
                <a:gd name="T69" fmla="*/ 1093 h 1282"/>
                <a:gd name="T70" fmla="*/ 2594 w 5687"/>
                <a:gd name="T71" fmla="*/ 187 h 1282"/>
                <a:gd name="T72" fmla="*/ 2750 w 5687"/>
                <a:gd name="T73" fmla="*/ 1093 h 1282"/>
                <a:gd name="T74" fmla="*/ 3436 w 5687"/>
                <a:gd name="T75" fmla="*/ 1093 h 1282"/>
                <a:gd name="T76" fmla="*/ 3186 w 5687"/>
                <a:gd name="T77" fmla="*/ 1093 h 1282"/>
                <a:gd name="T78" fmla="*/ 2999 w 5687"/>
                <a:gd name="T79" fmla="*/ 187 h 1282"/>
                <a:gd name="T80" fmla="*/ 3561 w 5687"/>
                <a:gd name="T81" fmla="*/ 437 h 1282"/>
                <a:gd name="T82" fmla="*/ 3655 w 5687"/>
                <a:gd name="T83" fmla="*/ 1093 h 1282"/>
                <a:gd name="T84" fmla="*/ 3968 w 5687"/>
                <a:gd name="T85" fmla="*/ 1093 h 1282"/>
                <a:gd name="T86" fmla="*/ 3718 w 5687"/>
                <a:gd name="T87" fmla="*/ 1093 h 1282"/>
                <a:gd name="T88" fmla="*/ 3968 w 5687"/>
                <a:gd name="T89" fmla="*/ 187 h 1282"/>
                <a:gd name="T90" fmla="*/ 3968 w 5687"/>
                <a:gd name="T91" fmla="*/ 1093 h 1282"/>
                <a:gd name="T92" fmla="*/ 4968 w 5687"/>
                <a:gd name="T93" fmla="*/ 1093 h 1282"/>
                <a:gd name="T94" fmla="*/ 4968 w 5687"/>
                <a:gd name="T95" fmla="*/ 187 h 1282"/>
                <a:gd name="T96" fmla="*/ 4968 w 5687"/>
                <a:gd name="T97" fmla="*/ 1093 h 1282"/>
                <a:gd name="T98" fmla="*/ 4968 w 5687"/>
                <a:gd name="T99" fmla="*/ 343 h 1282"/>
                <a:gd name="T100" fmla="*/ 4968 w 5687"/>
                <a:gd name="T101" fmla="*/ 937 h 1282"/>
                <a:gd name="T102" fmla="*/ 4968 w 5687"/>
                <a:gd name="T103" fmla="*/ 343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87" h="1282">
                  <a:moveTo>
                    <a:pt x="3343" y="375"/>
                  </a:moveTo>
                  <a:lnTo>
                    <a:pt x="3343" y="375"/>
                  </a:lnTo>
                  <a:cubicBezTo>
                    <a:pt x="3311" y="343"/>
                    <a:pt x="3280" y="343"/>
                    <a:pt x="3249" y="343"/>
                  </a:cubicBezTo>
                  <a:cubicBezTo>
                    <a:pt x="3218" y="343"/>
                    <a:pt x="3186" y="343"/>
                    <a:pt x="3186" y="343"/>
                  </a:cubicBezTo>
                  <a:cubicBezTo>
                    <a:pt x="3186" y="593"/>
                    <a:pt x="3186" y="593"/>
                    <a:pt x="3186" y="593"/>
                  </a:cubicBezTo>
                  <a:cubicBezTo>
                    <a:pt x="3186" y="593"/>
                    <a:pt x="3218" y="593"/>
                    <a:pt x="3249" y="593"/>
                  </a:cubicBezTo>
                  <a:cubicBezTo>
                    <a:pt x="3280" y="593"/>
                    <a:pt x="3343" y="593"/>
                    <a:pt x="3343" y="562"/>
                  </a:cubicBezTo>
                  <a:cubicBezTo>
                    <a:pt x="3405" y="531"/>
                    <a:pt x="3405" y="406"/>
                    <a:pt x="3343" y="375"/>
                  </a:cubicBezTo>
                  <a:close/>
                  <a:moveTo>
                    <a:pt x="2375" y="750"/>
                  </a:moveTo>
                  <a:lnTo>
                    <a:pt x="2375" y="750"/>
                  </a:lnTo>
                  <a:cubicBezTo>
                    <a:pt x="2625" y="750"/>
                    <a:pt x="2625" y="750"/>
                    <a:pt x="2625" y="750"/>
                  </a:cubicBezTo>
                  <a:cubicBezTo>
                    <a:pt x="2500" y="437"/>
                    <a:pt x="2500" y="437"/>
                    <a:pt x="2500" y="437"/>
                  </a:cubicBezTo>
                  <a:lnTo>
                    <a:pt x="2375" y="750"/>
                  </a:lnTo>
                  <a:close/>
                  <a:moveTo>
                    <a:pt x="656" y="375"/>
                  </a:moveTo>
                  <a:lnTo>
                    <a:pt x="656" y="375"/>
                  </a:lnTo>
                  <a:cubicBezTo>
                    <a:pt x="625" y="343"/>
                    <a:pt x="594" y="343"/>
                    <a:pt x="562" y="343"/>
                  </a:cubicBezTo>
                  <a:cubicBezTo>
                    <a:pt x="531" y="343"/>
                    <a:pt x="500" y="343"/>
                    <a:pt x="500" y="343"/>
                  </a:cubicBezTo>
                  <a:cubicBezTo>
                    <a:pt x="500" y="593"/>
                    <a:pt x="500" y="593"/>
                    <a:pt x="500" y="593"/>
                  </a:cubicBezTo>
                  <a:cubicBezTo>
                    <a:pt x="500" y="593"/>
                    <a:pt x="531" y="593"/>
                    <a:pt x="562" y="593"/>
                  </a:cubicBezTo>
                  <a:cubicBezTo>
                    <a:pt x="594" y="593"/>
                    <a:pt x="656" y="593"/>
                    <a:pt x="656" y="562"/>
                  </a:cubicBezTo>
                  <a:cubicBezTo>
                    <a:pt x="719" y="531"/>
                    <a:pt x="719" y="406"/>
                    <a:pt x="656" y="375"/>
                  </a:cubicBezTo>
                  <a:close/>
                  <a:moveTo>
                    <a:pt x="4030" y="343"/>
                  </a:moveTo>
                  <a:lnTo>
                    <a:pt x="4030" y="343"/>
                  </a:lnTo>
                  <a:cubicBezTo>
                    <a:pt x="3905" y="343"/>
                    <a:pt x="3905" y="343"/>
                    <a:pt x="3905" y="343"/>
                  </a:cubicBezTo>
                  <a:cubicBezTo>
                    <a:pt x="3905" y="906"/>
                    <a:pt x="3905" y="906"/>
                    <a:pt x="3905" y="906"/>
                  </a:cubicBezTo>
                  <a:cubicBezTo>
                    <a:pt x="3999" y="906"/>
                    <a:pt x="3999" y="906"/>
                    <a:pt x="3999" y="906"/>
                  </a:cubicBezTo>
                  <a:cubicBezTo>
                    <a:pt x="3999" y="906"/>
                    <a:pt x="4249" y="906"/>
                    <a:pt x="4249" y="625"/>
                  </a:cubicBezTo>
                  <a:cubicBezTo>
                    <a:pt x="4249" y="343"/>
                    <a:pt x="4030" y="343"/>
                    <a:pt x="4030" y="343"/>
                  </a:cubicBezTo>
                  <a:close/>
                  <a:moveTo>
                    <a:pt x="0" y="0"/>
                  </a:moveTo>
                  <a:lnTo>
                    <a:pt x="0" y="0"/>
                  </a:lnTo>
                  <a:cubicBezTo>
                    <a:pt x="0" y="1281"/>
                    <a:pt x="0" y="1281"/>
                    <a:pt x="0" y="1281"/>
                  </a:cubicBezTo>
                  <a:cubicBezTo>
                    <a:pt x="5686" y="1281"/>
                    <a:pt x="5686" y="1281"/>
                    <a:pt x="5686" y="1281"/>
                  </a:cubicBezTo>
                  <a:cubicBezTo>
                    <a:pt x="5686" y="0"/>
                    <a:pt x="5686" y="0"/>
                    <a:pt x="5686" y="0"/>
                  </a:cubicBezTo>
                  <a:lnTo>
                    <a:pt x="0" y="0"/>
                  </a:lnTo>
                  <a:close/>
                  <a:moveTo>
                    <a:pt x="750" y="1093"/>
                  </a:moveTo>
                  <a:lnTo>
                    <a:pt x="750" y="1093"/>
                  </a:lnTo>
                  <a:cubicBezTo>
                    <a:pt x="500" y="718"/>
                    <a:pt x="500" y="718"/>
                    <a:pt x="500" y="718"/>
                  </a:cubicBezTo>
                  <a:cubicBezTo>
                    <a:pt x="500" y="1093"/>
                    <a:pt x="500" y="1093"/>
                    <a:pt x="500" y="1093"/>
                  </a:cubicBezTo>
                  <a:cubicBezTo>
                    <a:pt x="312" y="1093"/>
                    <a:pt x="312" y="1093"/>
                    <a:pt x="312" y="1093"/>
                  </a:cubicBezTo>
                  <a:cubicBezTo>
                    <a:pt x="312" y="187"/>
                    <a:pt x="312" y="187"/>
                    <a:pt x="312" y="187"/>
                  </a:cubicBezTo>
                  <a:cubicBezTo>
                    <a:pt x="500" y="187"/>
                    <a:pt x="500" y="187"/>
                    <a:pt x="500" y="187"/>
                  </a:cubicBezTo>
                  <a:cubicBezTo>
                    <a:pt x="719" y="187"/>
                    <a:pt x="875" y="187"/>
                    <a:pt x="875" y="437"/>
                  </a:cubicBezTo>
                  <a:cubicBezTo>
                    <a:pt x="906" y="718"/>
                    <a:pt x="687" y="718"/>
                    <a:pt x="687" y="718"/>
                  </a:cubicBezTo>
                  <a:cubicBezTo>
                    <a:pt x="969" y="1093"/>
                    <a:pt x="969" y="1093"/>
                    <a:pt x="969" y="1093"/>
                  </a:cubicBezTo>
                  <a:lnTo>
                    <a:pt x="750" y="1093"/>
                  </a:lnTo>
                  <a:close/>
                  <a:moveTo>
                    <a:pt x="1219" y="1093"/>
                  </a:moveTo>
                  <a:lnTo>
                    <a:pt x="1219" y="1093"/>
                  </a:lnTo>
                  <a:cubicBezTo>
                    <a:pt x="1031" y="1093"/>
                    <a:pt x="1031" y="1093"/>
                    <a:pt x="1031" y="1093"/>
                  </a:cubicBezTo>
                  <a:cubicBezTo>
                    <a:pt x="1031" y="187"/>
                    <a:pt x="1031" y="187"/>
                    <a:pt x="1031" y="187"/>
                  </a:cubicBezTo>
                  <a:cubicBezTo>
                    <a:pt x="1219" y="187"/>
                    <a:pt x="1219" y="187"/>
                    <a:pt x="1219" y="187"/>
                  </a:cubicBezTo>
                  <a:lnTo>
                    <a:pt x="1219" y="1093"/>
                  </a:lnTo>
                  <a:close/>
                  <a:moveTo>
                    <a:pt x="1781" y="1093"/>
                  </a:moveTo>
                  <a:lnTo>
                    <a:pt x="1781" y="1093"/>
                  </a:lnTo>
                  <a:cubicBezTo>
                    <a:pt x="1500" y="1093"/>
                    <a:pt x="1312" y="906"/>
                    <a:pt x="1312" y="625"/>
                  </a:cubicBezTo>
                  <a:cubicBezTo>
                    <a:pt x="1312" y="375"/>
                    <a:pt x="1500" y="187"/>
                    <a:pt x="1781" y="187"/>
                  </a:cubicBezTo>
                  <a:cubicBezTo>
                    <a:pt x="1844" y="187"/>
                    <a:pt x="1937" y="187"/>
                    <a:pt x="2000" y="218"/>
                  </a:cubicBezTo>
                  <a:cubicBezTo>
                    <a:pt x="2000" y="468"/>
                    <a:pt x="2000" y="468"/>
                    <a:pt x="2000" y="468"/>
                  </a:cubicBezTo>
                  <a:cubicBezTo>
                    <a:pt x="1937" y="375"/>
                    <a:pt x="1875" y="343"/>
                    <a:pt x="1781" y="343"/>
                  </a:cubicBezTo>
                  <a:cubicBezTo>
                    <a:pt x="1625" y="343"/>
                    <a:pt x="1469" y="468"/>
                    <a:pt x="1469" y="625"/>
                  </a:cubicBezTo>
                  <a:cubicBezTo>
                    <a:pt x="1469" y="812"/>
                    <a:pt x="1625" y="937"/>
                    <a:pt x="1781" y="937"/>
                  </a:cubicBezTo>
                  <a:cubicBezTo>
                    <a:pt x="1875" y="937"/>
                    <a:pt x="1937" y="875"/>
                    <a:pt x="2000" y="812"/>
                  </a:cubicBezTo>
                  <a:lnTo>
                    <a:pt x="2000" y="812"/>
                  </a:lnTo>
                  <a:cubicBezTo>
                    <a:pt x="2000" y="1031"/>
                    <a:pt x="2000" y="1031"/>
                    <a:pt x="2000" y="1031"/>
                  </a:cubicBezTo>
                  <a:cubicBezTo>
                    <a:pt x="1937" y="1093"/>
                    <a:pt x="1844" y="1093"/>
                    <a:pt x="1781" y="1093"/>
                  </a:cubicBezTo>
                  <a:close/>
                  <a:moveTo>
                    <a:pt x="2750" y="1093"/>
                  </a:moveTo>
                  <a:lnTo>
                    <a:pt x="2750" y="1093"/>
                  </a:lnTo>
                  <a:cubicBezTo>
                    <a:pt x="2687" y="906"/>
                    <a:pt x="2687" y="906"/>
                    <a:pt x="2687" y="906"/>
                  </a:cubicBezTo>
                  <a:cubicBezTo>
                    <a:pt x="2344" y="906"/>
                    <a:pt x="2344" y="906"/>
                    <a:pt x="2344" y="906"/>
                  </a:cubicBezTo>
                  <a:cubicBezTo>
                    <a:pt x="2250" y="1093"/>
                    <a:pt x="2250" y="1093"/>
                    <a:pt x="2250" y="1093"/>
                  </a:cubicBezTo>
                  <a:cubicBezTo>
                    <a:pt x="2062" y="1093"/>
                    <a:pt x="2062" y="1093"/>
                    <a:pt x="2062" y="1093"/>
                  </a:cubicBezTo>
                  <a:cubicBezTo>
                    <a:pt x="2406" y="187"/>
                    <a:pt x="2406" y="187"/>
                    <a:pt x="2406" y="187"/>
                  </a:cubicBezTo>
                  <a:cubicBezTo>
                    <a:pt x="2594" y="187"/>
                    <a:pt x="2594" y="187"/>
                    <a:pt x="2594" y="187"/>
                  </a:cubicBezTo>
                  <a:cubicBezTo>
                    <a:pt x="2936" y="1093"/>
                    <a:pt x="2936" y="1093"/>
                    <a:pt x="2936" y="1093"/>
                  </a:cubicBezTo>
                  <a:lnTo>
                    <a:pt x="2750" y="1093"/>
                  </a:lnTo>
                  <a:close/>
                  <a:moveTo>
                    <a:pt x="3436" y="1093"/>
                  </a:moveTo>
                  <a:lnTo>
                    <a:pt x="3436" y="1093"/>
                  </a:lnTo>
                  <a:cubicBezTo>
                    <a:pt x="3186" y="718"/>
                    <a:pt x="3186" y="718"/>
                    <a:pt x="3186" y="718"/>
                  </a:cubicBezTo>
                  <a:cubicBezTo>
                    <a:pt x="3186" y="1093"/>
                    <a:pt x="3186" y="1093"/>
                    <a:pt x="3186" y="1093"/>
                  </a:cubicBezTo>
                  <a:cubicBezTo>
                    <a:pt x="2999" y="1093"/>
                    <a:pt x="2999" y="1093"/>
                    <a:pt x="2999" y="1093"/>
                  </a:cubicBezTo>
                  <a:cubicBezTo>
                    <a:pt x="2999" y="187"/>
                    <a:pt x="2999" y="187"/>
                    <a:pt x="2999" y="187"/>
                  </a:cubicBezTo>
                  <a:cubicBezTo>
                    <a:pt x="3186" y="187"/>
                    <a:pt x="3186" y="187"/>
                    <a:pt x="3186" y="187"/>
                  </a:cubicBezTo>
                  <a:cubicBezTo>
                    <a:pt x="3405" y="187"/>
                    <a:pt x="3561" y="187"/>
                    <a:pt x="3561" y="437"/>
                  </a:cubicBezTo>
                  <a:cubicBezTo>
                    <a:pt x="3593" y="718"/>
                    <a:pt x="3374" y="718"/>
                    <a:pt x="3374" y="718"/>
                  </a:cubicBezTo>
                  <a:cubicBezTo>
                    <a:pt x="3655" y="1093"/>
                    <a:pt x="3655" y="1093"/>
                    <a:pt x="3655" y="1093"/>
                  </a:cubicBezTo>
                  <a:lnTo>
                    <a:pt x="3436" y="1093"/>
                  </a:lnTo>
                  <a:close/>
                  <a:moveTo>
                    <a:pt x="3968" y="1093"/>
                  </a:moveTo>
                  <a:lnTo>
                    <a:pt x="3968" y="1093"/>
                  </a:lnTo>
                  <a:cubicBezTo>
                    <a:pt x="3718" y="1093"/>
                    <a:pt x="3718" y="1093"/>
                    <a:pt x="3718" y="1093"/>
                  </a:cubicBezTo>
                  <a:cubicBezTo>
                    <a:pt x="3718" y="187"/>
                    <a:pt x="3718" y="187"/>
                    <a:pt x="3718" y="187"/>
                  </a:cubicBezTo>
                  <a:cubicBezTo>
                    <a:pt x="3968" y="187"/>
                    <a:pt x="3968" y="187"/>
                    <a:pt x="3968" y="187"/>
                  </a:cubicBezTo>
                  <a:cubicBezTo>
                    <a:pt x="3968" y="187"/>
                    <a:pt x="4436" y="156"/>
                    <a:pt x="4436" y="625"/>
                  </a:cubicBezTo>
                  <a:cubicBezTo>
                    <a:pt x="4436" y="1093"/>
                    <a:pt x="3968" y="1093"/>
                    <a:pt x="3968" y="1093"/>
                  </a:cubicBezTo>
                  <a:close/>
                  <a:moveTo>
                    <a:pt x="4968" y="1093"/>
                  </a:moveTo>
                  <a:lnTo>
                    <a:pt x="4968" y="1093"/>
                  </a:lnTo>
                  <a:cubicBezTo>
                    <a:pt x="4718" y="1093"/>
                    <a:pt x="4499" y="906"/>
                    <a:pt x="4499" y="625"/>
                  </a:cubicBezTo>
                  <a:cubicBezTo>
                    <a:pt x="4499" y="375"/>
                    <a:pt x="4718" y="187"/>
                    <a:pt x="4968" y="187"/>
                  </a:cubicBezTo>
                  <a:cubicBezTo>
                    <a:pt x="5218" y="187"/>
                    <a:pt x="5436" y="375"/>
                    <a:pt x="5436" y="625"/>
                  </a:cubicBezTo>
                  <a:cubicBezTo>
                    <a:pt x="5436" y="906"/>
                    <a:pt x="5218" y="1093"/>
                    <a:pt x="4968" y="1093"/>
                  </a:cubicBezTo>
                  <a:close/>
                  <a:moveTo>
                    <a:pt x="4968" y="343"/>
                  </a:moveTo>
                  <a:lnTo>
                    <a:pt x="4968" y="343"/>
                  </a:lnTo>
                  <a:cubicBezTo>
                    <a:pt x="4811" y="343"/>
                    <a:pt x="4686" y="468"/>
                    <a:pt x="4686" y="625"/>
                  </a:cubicBezTo>
                  <a:cubicBezTo>
                    <a:pt x="4686" y="812"/>
                    <a:pt x="4811" y="937"/>
                    <a:pt x="4968" y="937"/>
                  </a:cubicBezTo>
                  <a:cubicBezTo>
                    <a:pt x="5124" y="937"/>
                    <a:pt x="5249" y="812"/>
                    <a:pt x="5249" y="625"/>
                  </a:cubicBezTo>
                  <a:cubicBezTo>
                    <a:pt x="5249" y="468"/>
                    <a:pt x="5124" y="343"/>
                    <a:pt x="4968" y="343"/>
                  </a:cubicBezTo>
                  <a:close/>
                </a:path>
              </a:pathLst>
            </a:custGeom>
            <a:solidFill>
              <a:schemeClr val="bg1"/>
            </a:solidFill>
            <a:ln>
              <a:noFill/>
            </a:ln>
            <a:effectLst/>
          </p:spPr>
          <p:txBody>
            <a:bodyPr wrap="none" anchor="ctr"/>
            <a:lstStyle/>
            <a:p>
              <a:endParaRPr lang="en-US" sz="1351"/>
            </a:p>
          </p:txBody>
        </p:sp>
      </p:grpSp>
      <p:sp>
        <p:nvSpPr>
          <p:cNvPr id="11" name="Table Placeholder 10">
            <a:extLst>
              <a:ext uri="{FF2B5EF4-FFF2-40B4-BE49-F238E27FC236}">
                <a16:creationId xmlns:a16="http://schemas.microsoft.com/office/drawing/2014/main" id="{763D5256-5CEB-594D-BDB3-478C45A3B71A}"/>
              </a:ext>
            </a:extLst>
          </p:cNvPr>
          <p:cNvSpPr>
            <a:spLocks noGrp="1"/>
          </p:cNvSpPr>
          <p:nvPr>
            <p:ph type="tbl" sz="quarter" idx="11"/>
          </p:nvPr>
        </p:nvSpPr>
        <p:spPr>
          <a:xfrm>
            <a:off x="3498851" y="2353734"/>
            <a:ext cx="7950200" cy="4004733"/>
          </a:xfrm>
          <a:prstGeom prst="rect">
            <a:avLst/>
          </a:prstGeom>
        </p:spPr>
        <p:txBody>
          <a:bodyPr/>
          <a:lstStyle>
            <a:lvl1pPr marL="0" indent="0">
              <a:buNone/>
              <a:defRPr/>
            </a:lvl1pPr>
          </a:lstStyle>
          <a:p>
            <a:r>
              <a:rPr lang="en-US"/>
              <a:t>Click icon to add table</a:t>
            </a:r>
            <a:endParaRPr lang="en-US" dirty="0"/>
          </a:p>
        </p:txBody>
      </p:sp>
    </p:spTree>
    <p:extLst>
      <p:ext uri="{BB962C8B-B14F-4D97-AF65-F5344CB8AC3E}">
        <p14:creationId xmlns:p14="http://schemas.microsoft.com/office/powerpoint/2010/main" val="306208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A1CD3F-BBA8-4D82-90AD-9D79BCA1AD68}"/>
              </a:ext>
            </a:extLst>
          </p:cNvPr>
          <p:cNvSpPr/>
          <p:nvPr userDrawn="1"/>
        </p:nvSpPr>
        <p:spPr>
          <a:xfrm>
            <a:off x="-1" y="1486695"/>
            <a:ext cx="12192001" cy="4428000"/>
          </a:xfrm>
          <a:prstGeom prst="rect">
            <a:avLst/>
          </a:prstGeom>
          <a:solidFill>
            <a:srgbClr val="89CBBC"/>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1D9057A-6874-4FEC-88BC-122C85921F06}"/>
              </a:ext>
            </a:extLst>
          </p:cNvPr>
          <p:cNvSpPr>
            <a:spLocks noGrp="1"/>
          </p:cNvSpPr>
          <p:nvPr userDrawn="1">
            <p:ph type="ctrTitle" hasCustomPrompt="1"/>
          </p:nvPr>
        </p:nvSpPr>
        <p:spPr>
          <a:xfrm>
            <a:off x="228600" y="1768895"/>
            <a:ext cx="7139400" cy="2387600"/>
          </a:xfrm>
        </p:spPr>
        <p:txBody>
          <a:bodyPr anchor="t">
            <a:noAutofit/>
          </a:bodyPr>
          <a:lstStyle>
            <a:lvl1pPr algn="l">
              <a:defRPr sz="6600">
                <a:solidFill>
                  <a:schemeClr val="bg1"/>
                </a:solidFill>
              </a:defRPr>
            </a:lvl1pPr>
          </a:lstStyle>
          <a:p>
            <a:r>
              <a:rPr lang="en-US"/>
              <a:t>TITLE</a:t>
            </a:r>
            <a:endParaRPr lang="en-GB"/>
          </a:p>
        </p:txBody>
      </p:sp>
      <p:sp>
        <p:nvSpPr>
          <p:cNvPr id="3" name="Subtitle 2">
            <a:extLst>
              <a:ext uri="{FF2B5EF4-FFF2-40B4-BE49-F238E27FC236}">
                <a16:creationId xmlns:a16="http://schemas.microsoft.com/office/drawing/2014/main" id="{65D78FC2-E65A-4EDB-AA42-91E78F96BDB4}"/>
              </a:ext>
            </a:extLst>
          </p:cNvPr>
          <p:cNvSpPr>
            <a:spLocks noGrp="1"/>
          </p:cNvSpPr>
          <p:nvPr userDrawn="1">
            <p:ph type="subTitle" idx="1" hasCustomPrompt="1"/>
          </p:nvPr>
        </p:nvSpPr>
        <p:spPr>
          <a:xfrm>
            <a:off x="2894321" y="4587859"/>
            <a:ext cx="6686550" cy="1177671"/>
          </a:xfrm>
        </p:spPr>
        <p:txBody>
          <a:bodyPr anchor="ctr">
            <a:noAutofit/>
          </a:bodyPr>
          <a:lstStyle>
            <a:lvl1pPr marL="0" indent="0" algn="r">
              <a:buNone/>
              <a:defRPr sz="4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br>
              <a:rPr lang="en-US"/>
            </a:br>
            <a:r>
              <a:rPr lang="en-US"/>
              <a:t>SUBTITLE</a:t>
            </a:r>
            <a:endParaRPr lang="en-GB"/>
          </a:p>
        </p:txBody>
      </p:sp>
      <p:sp>
        <p:nvSpPr>
          <p:cNvPr id="17" name="Rectangle 16">
            <a:extLst>
              <a:ext uri="{FF2B5EF4-FFF2-40B4-BE49-F238E27FC236}">
                <a16:creationId xmlns:a16="http://schemas.microsoft.com/office/drawing/2014/main" id="{391DCCAE-9D2C-4210-AB72-517FF072CB82}"/>
              </a:ext>
            </a:extLst>
          </p:cNvPr>
          <p:cNvSpPr/>
          <p:nvPr userDrawn="1"/>
        </p:nvSpPr>
        <p:spPr>
          <a:xfrm>
            <a:off x="7368000" y="1378424"/>
            <a:ext cx="2412000" cy="3060269"/>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0ED79147-9D06-473E-988A-585F672B0F35}"/>
              </a:ext>
            </a:extLst>
          </p:cNvPr>
          <p:cNvSpPr/>
          <p:nvPr userDrawn="1"/>
        </p:nvSpPr>
        <p:spPr>
          <a:xfrm>
            <a:off x="9780000" y="2962693"/>
            <a:ext cx="2530280" cy="14760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4F1CCD31-9920-4AE5-B984-FCC33530754A}"/>
              </a:ext>
            </a:extLst>
          </p:cNvPr>
          <p:cNvCxnSpPr/>
          <p:nvPr userDrawn="1"/>
        </p:nvCxnSpPr>
        <p:spPr>
          <a:xfrm>
            <a:off x="7368000" y="4438691"/>
            <a:ext cx="482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CB5FF1-86A9-424F-9D03-089ECA409208}"/>
              </a:ext>
            </a:extLst>
          </p:cNvPr>
          <p:cNvCxnSpPr>
            <a:cxnSpLocks/>
          </p:cNvCxnSpPr>
          <p:nvPr userDrawn="1"/>
        </p:nvCxnSpPr>
        <p:spPr>
          <a:xfrm>
            <a:off x="9780000" y="2962693"/>
            <a:ext cx="2412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72697B-6F57-465D-A730-2A8844B6B830}"/>
              </a:ext>
            </a:extLst>
          </p:cNvPr>
          <p:cNvCxnSpPr>
            <a:cxnSpLocks/>
          </p:cNvCxnSpPr>
          <p:nvPr userDrawn="1"/>
        </p:nvCxnSpPr>
        <p:spPr>
          <a:xfrm flipH="1">
            <a:off x="9780000" y="1378424"/>
            <a:ext cx="6376" cy="472212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119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hite 01">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F344DAC-CAF0-FD46-AD85-E95F92D74FA2}"/>
              </a:ext>
            </a:extLst>
          </p:cNvPr>
          <p:cNvCxnSpPr>
            <a:cxnSpLocks/>
          </p:cNvCxnSpPr>
          <p:nvPr userDrawn="1"/>
        </p:nvCxnSpPr>
        <p:spPr>
          <a:xfrm>
            <a:off x="338337" y="1150391"/>
            <a:ext cx="1151870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637F271A-470F-AA4D-B0C3-147C09D15B35}"/>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867">
                <a:solidFill>
                  <a:schemeClr val="tx1"/>
                </a:solidFill>
              </a:defRPr>
            </a:lvl1pPr>
            <a:lvl2pPr marL="383990" indent="-191995">
              <a:lnSpc>
                <a:spcPct val="100000"/>
              </a:lnSpc>
              <a:spcBef>
                <a:spcPts val="533"/>
              </a:spcBef>
              <a:buClrTx/>
              <a:defRPr sz="1867">
                <a:solidFill>
                  <a:schemeClr val="tx1"/>
                </a:solidFill>
              </a:defRPr>
            </a:lvl2pPr>
            <a:lvl3pPr marL="383990" indent="-191995">
              <a:lnSpc>
                <a:spcPct val="100000"/>
              </a:lnSpc>
              <a:spcBef>
                <a:spcPts val="533"/>
              </a:spcBef>
              <a:buClrTx/>
              <a:defRPr sz="1867">
                <a:solidFill>
                  <a:schemeClr val="tx1"/>
                </a:solidFill>
              </a:defRPr>
            </a:lvl3pPr>
            <a:lvl4pPr marL="383990" indent="-191995">
              <a:lnSpc>
                <a:spcPct val="100000"/>
              </a:lnSpc>
              <a:spcBef>
                <a:spcPts val="533"/>
              </a:spcBef>
              <a:buClrTx/>
              <a:defRPr sz="1867">
                <a:solidFill>
                  <a:schemeClr val="tx1"/>
                </a:solidFill>
              </a:defRPr>
            </a:lvl4pPr>
            <a:lvl5pPr marL="383990" indent="-191995">
              <a:lnSpc>
                <a:spcPct val="100000"/>
              </a:lnSpc>
              <a:spcBef>
                <a:spcPts val="533"/>
              </a:spcBef>
              <a:buClrTx/>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1">
            <a:extLst>
              <a:ext uri="{FF2B5EF4-FFF2-40B4-BE49-F238E27FC236}">
                <a16:creationId xmlns:a16="http://schemas.microsoft.com/office/drawing/2014/main" id="{06531206-9784-0C41-9089-E245E0644F3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9" name="Date Placeholder 2">
            <a:extLst>
              <a:ext uri="{FF2B5EF4-FFF2-40B4-BE49-F238E27FC236}">
                <a16:creationId xmlns:a16="http://schemas.microsoft.com/office/drawing/2014/main" id="{6FD67A23-3EAD-6F44-8FDF-394ED6C2416E}"/>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n-US"/>
              <a:t>DATE</a:t>
            </a:r>
            <a:endParaRPr lang="en-US" dirty="0"/>
          </a:p>
        </p:txBody>
      </p:sp>
      <p:sp>
        <p:nvSpPr>
          <p:cNvPr id="20" name="Title 1">
            <a:extLst>
              <a:ext uri="{FF2B5EF4-FFF2-40B4-BE49-F238E27FC236}">
                <a16:creationId xmlns:a16="http://schemas.microsoft.com/office/drawing/2014/main" id="{82C0B276-B27B-F447-8017-0F52A3268DA0}"/>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chemeClr val="tx2"/>
                </a:solidFill>
              </a:defRPr>
            </a:lvl1pPr>
          </a:lstStyle>
          <a:p>
            <a:r>
              <a:rPr lang="en-GB" dirty="0"/>
              <a:t>CLICK TO EDIT MASTER TITLE STYLE</a:t>
            </a:r>
            <a:endParaRPr lang="en-US" dirty="0"/>
          </a:p>
        </p:txBody>
      </p:sp>
      <p:sp>
        <p:nvSpPr>
          <p:cNvPr id="13" name="Text Placeholder 2">
            <a:extLst>
              <a:ext uri="{FF2B5EF4-FFF2-40B4-BE49-F238E27FC236}">
                <a16:creationId xmlns:a16="http://schemas.microsoft.com/office/drawing/2014/main" id="{A3D7D555-43A0-D144-A673-8452908830A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chemeClr val="tx1">
                    <a:lumMod val="40000"/>
                    <a:lumOff val="60000"/>
                  </a:schemeClr>
                </a:solidFill>
              </a:defRPr>
            </a:lvl1pPr>
          </a:lstStyle>
          <a:p>
            <a:r>
              <a:rPr lang="en-US" dirty="0"/>
              <a:t>CLICK TO EDIT SECTION HEADING</a:t>
            </a:r>
          </a:p>
        </p:txBody>
      </p:sp>
    </p:spTree>
    <p:extLst>
      <p:ext uri="{BB962C8B-B14F-4D97-AF65-F5344CB8AC3E}">
        <p14:creationId xmlns:p14="http://schemas.microsoft.com/office/powerpoint/2010/main" val="3266580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hite 01">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F344DAC-CAF0-FD46-AD85-E95F92D74FA2}"/>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637F271A-470F-AA4D-B0C3-147C09D15B35}"/>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chemeClr val="tx1"/>
                </a:solidFill>
              </a:defRPr>
            </a:lvl1pPr>
            <a:lvl2pPr marL="383990" indent="-191995">
              <a:lnSpc>
                <a:spcPct val="100000"/>
              </a:lnSpc>
              <a:spcBef>
                <a:spcPts val="533"/>
              </a:spcBef>
              <a:buClrTx/>
              <a:defRPr sz="1400">
                <a:solidFill>
                  <a:schemeClr val="tx1"/>
                </a:solidFill>
              </a:defRPr>
            </a:lvl2pPr>
            <a:lvl3pPr marL="383990" indent="-191995">
              <a:lnSpc>
                <a:spcPct val="100000"/>
              </a:lnSpc>
              <a:spcBef>
                <a:spcPts val="533"/>
              </a:spcBef>
              <a:buClrTx/>
              <a:defRPr sz="1400">
                <a:solidFill>
                  <a:schemeClr val="tx1"/>
                </a:solidFill>
              </a:defRPr>
            </a:lvl3pPr>
            <a:lvl4pPr marL="383990" indent="-191995">
              <a:lnSpc>
                <a:spcPct val="100000"/>
              </a:lnSpc>
              <a:spcBef>
                <a:spcPts val="533"/>
              </a:spcBef>
              <a:buClrTx/>
              <a:defRPr sz="1400">
                <a:solidFill>
                  <a:schemeClr val="tx1"/>
                </a:solidFill>
              </a:defRPr>
            </a:lvl4pPr>
            <a:lvl5pPr marL="383990" indent="-191995">
              <a:lnSpc>
                <a:spcPct val="100000"/>
              </a:lnSpc>
              <a:spcBef>
                <a:spcPts val="533"/>
              </a:spcBef>
              <a:buClrTx/>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1">
            <a:extLst>
              <a:ext uri="{FF2B5EF4-FFF2-40B4-BE49-F238E27FC236}">
                <a16:creationId xmlns:a16="http://schemas.microsoft.com/office/drawing/2014/main" id="{06531206-9784-0C41-9089-E245E0644F3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9" name="Date Placeholder 2">
            <a:extLst>
              <a:ext uri="{FF2B5EF4-FFF2-40B4-BE49-F238E27FC236}">
                <a16:creationId xmlns:a16="http://schemas.microsoft.com/office/drawing/2014/main" id="{6FD67A23-3EAD-6F44-8FDF-394ED6C2416E}"/>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0" name="Title 1">
            <a:extLst>
              <a:ext uri="{FF2B5EF4-FFF2-40B4-BE49-F238E27FC236}">
                <a16:creationId xmlns:a16="http://schemas.microsoft.com/office/drawing/2014/main" id="{82C0B276-B27B-F447-8017-0F52A3268DA0}"/>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3" name="Text Placeholder 2">
            <a:extLst>
              <a:ext uri="{FF2B5EF4-FFF2-40B4-BE49-F238E27FC236}">
                <a16:creationId xmlns:a16="http://schemas.microsoft.com/office/drawing/2014/main" id="{A3D7D555-43A0-D144-A673-8452908830AB}"/>
              </a:ext>
            </a:extLst>
          </p:cNvPr>
          <p:cNvSpPr>
            <a:spLocks noGrp="1"/>
          </p:cNvSpPr>
          <p:nvPr>
            <p:ph type="body" sz="quarter" idx="22" hasCustomPrompt="1"/>
          </p:nvPr>
        </p:nvSpPr>
        <p:spPr>
          <a:xfrm>
            <a:off x="341595" y="347133"/>
            <a:ext cx="5518999" cy="169295"/>
          </a:xfrm>
          <a:prstGeom prst="rect">
            <a:avLst/>
          </a:prstGeom>
        </p:spPr>
        <p:txBody>
          <a:bodyPr lIns="0" tIns="0" rIns="0" bIns="0" anchor="ctr"/>
          <a:lstStyle>
            <a:lvl1pPr algn="l">
              <a:buNone/>
              <a:defRPr sz="1200" baseline="30000">
                <a:solidFill>
                  <a:schemeClr val="tx1">
                    <a:lumMod val="40000"/>
                    <a:lumOff val="60000"/>
                  </a:schemeClr>
                </a:solidFill>
              </a:defRPr>
            </a:lvl1pPr>
          </a:lstStyle>
          <a:p>
            <a:r>
              <a:rPr lang="en-US" dirty="0"/>
              <a:t>Recoverable Heat Project Development 21/05/24</a:t>
            </a:r>
          </a:p>
        </p:txBody>
      </p:sp>
    </p:spTree>
    <p:extLst>
      <p:ext uri="{BB962C8B-B14F-4D97-AF65-F5344CB8AC3E}">
        <p14:creationId xmlns:p14="http://schemas.microsoft.com/office/powerpoint/2010/main" val="17220888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02">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03CCCE9E-7735-A744-A495-7CF608587DC2}"/>
              </a:ext>
            </a:extLst>
          </p:cNvPr>
          <p:cNvSpPr>
            <a:spLocks noGrp="1"/>
          </p:cNvSpPr>
          <p:nvPr>
            <p:ph sz="half" idx="2"/>
          </p:nvPr>
        </p:nvSpPr>
        <p:spPr>
          <a:xfrm>
            <a:off x="338337"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a:extLst>
              <a:ext uri="{FF2B5EF4-FFF2-40B4-BE49-F238E27FC236}">
                <a16:creationId xmlns:a16="http://schemas.microsoft.com/office/drawing/2014/main" id="{6F64E477-EAFD-C942-90CD-8AA2D33694CD}"/>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3E326C9-4DA4-A549-8A3F-738CB37104C1}"/>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6" name="Text Placeholder 2">
            <a:extLst>
              <a:ext uri="{FF2B5EF4-FFF2-40B4-BE49-F238E27FC236}">
                <a16:creationId xmlns:a16="http://schemas.microsoft.com/office/drawing/2014/main" id="{29C634D7-AEDD-1140-B0D5-A745D1778EB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Recoverable Heat Project Development 21/05/24</a:t>
            </a:r>
          </a:p>
        </p:txBody>
      </p:sp>
      <p:sp>
        <p:nvSpPr>
          <p:cNvPr id="17" name="Footer Placeholder 1">
            <a:extLst>
              <a:ext uri="{FF2B5EF4-FFF2-40B4-BE49-F238E27FC236}">
                <a16:creationId xmlns:a16="http://schemas.microsoft.com/office/drawing/2014/main" id="{28723752-AB01-4546-8259-023DB1CA5E84}"/>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8" name="Date Placeholder 2">
            <a:extLst>
              <a:ext uri="{FF2B5EF4-FFF2-40B4-BE49-F238E27FC236}">
                <a16:creationId xmlns:a16="http://schemas.microsoft.com/office/drawing/2014/main" id="{BD263A6E-8D43-7D4F-8A05-AEA71C20A9A6}"/>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3" name="Content Placeholder 3">
            <a:extLst>
              <a:ext uri="{FF2B5EF4-FFF2-40B4-BE49-F238E27FC236}">
                <a16:creationId xmlns:a16="http://schemas.microsoft.com/office/drawing/2014/main" id="{608AD3EC-9E85-024E-9A19-2E06CC5AF99C}"/>
              </a:ext>
            </a:extLst>
          </p:cNvPr>
          <p:cNvSpPr>
            <a:spLocks noGrp="1"/>
          </p:cNvSpPr>
          <p:nvPr>
            <p:ph sz="half" idx="23"/>
          </p:nvPr>
        </p:nvSpPr>
        <p:spPr>
          <a:xfrm>
            <a:off x="6239972"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72330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hite 03">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0C889B6B-814B-424D-9246-128BBF50AB14}"/>
              </a:ext>
            </a:extLst>
          </p:cNvPr>
          <p:cNvSpPr>
            <a:spLocks noGrp="1"/>
          </p:cNvSpPr>
          <p:nvPr>
            <p:ph type="pic" sz="quarter" idx="33"/>
          </p:nvPr>
        </p:nvSpPr>
        <p:spPr>
          <a:xfrm>
            <a:off x="334964" y="4470404"/>
            <a:ext cx="3729037"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6" name="Picture Placeholder 2">
            <a:extLst>
              <a:ext uri="{FF2B5EF4-FFF2-40B4-BE49-F238E27FC236}">
                <a16:creationId xmlns:a16="http://schemas.microsoft.com/office/drawing/2014/main" id="{78181A48-4B1C-F44A-B7BD-697454A18DE5}"/>
              </a:ext>
            </a:extLst>
          </p:cNvPr>
          <p:cNvSpPr>
            <a:spLocks noGrp="1"/>
          </p:cNvSpPr>
          <p:nvPr>
            <p:ph type="pic" sz="quarter" idx="34"/>
          </p:nvPr>
        </p:nvSpPr>
        <p:spPr>
          <a:xfrm>
            <a:off x="4283388" y="4470404"/>
            <a:ext cx="3598333"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7" name="Picture Placeholder 2">
            <a:extLst>
              <a:ext uri="{FF2B5EF4-FFF2-40B4-BE49-F238E27FC236}">
                <a16:creationId xmlns:a16="http://schemas.microsoft.com/office/drawing/2014/main" id="{B9D13357-A400-D646-8E82-41A67F698150}"/>
              </a:ext>
            </a:extLst>
          </p:cNvPr>
          <p:cNvSpPr>
            <a:spLocks noGrp="1"/>
          </p:cNvSpPr>
          <p:nvPr>
            <p:ph type="pic" sz="quarter" idx="35"/>
          </p:nvPr>
        </p:nvSpPr>
        <p:spPr>
          <a:xfrm>
            <a:off x="8101107" y="4470404"/>
            <a:ext cx="3755931" cy="1644649"/>
          </a:xfrm>
          <a:prstGeom prst="rect">
            <a:avLst/>
          </a:prstGeom>
          <a:noFill/>
        </p:spPr>
        <p:txBody>
          <a:bodyPr anchor="ctr" anchorCtr="0"/>
          <a:lstStyle>
            <a:lvl1pPr marL="0" indent="0" algn="ctr">
              <a:buNone/>
              <a:defRPr sz="1867">
                <a:solidFill>
                  <a:schemeClr val="tx1"/>
                </a:solidFill>
              </a:defRPr>
            </a:lvl1pPr>
          </a:lstStyle>
          <a:p>
            <a:endParaRPr lang="en-GB"/>
          </a:p>
        </p:txBody>
      </p:sp>
      <p:cxnSp>
        <p:nvCxnSpPr>
          <p:cNvPr id="14" name="Straight Connector 13">
            <a:extLst>
              <a:ext uri="{FF2B5EF4-FFF2-40B4-BE49-F238E27FC236}">
                <a16:creationId xmlns:a16="http://schemas.microsoft.com/office/drawing/2014/main" id="{3BDA4A2F-DC0A-A24F-BDA5-194B61C5A4B1}"/>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0F16A834-59CB-1241-854B-80CF98603B43}"/>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79E37904-89DD-E14D-ABA4-5E6E307C5142}"/>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Recoverable Heat Project Development 21/05/24</a:t>
            </a:r>
          </a:p>
        </p:txBody>
      </p:sp>
      <p:sp>
        <p:nvSpPr>
          <p:cNvPr id="18" name="Footer Placeholder 1">
            <a:extLst>
              <a:ext uri="{FF2B5EF4-FFF2-40B4-BE49-F238E27FC236}">
                <a16:creationId xmlns:a16="http://schemas.microsoft.com/office/drawing/2014/main" id="{4BEB172D-F7D3-F246-9CE7-D11FC7323153}"/>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9" name="Date Placeholder 2">
            <a:extLst>
              <a:ext uri="{FF2B5EF4-FFF2-40B4-BE49-F238E27FC236}">
                <a16:creationId xmlns:a16="http://schemas.microsoft.com/office/drawing/2014/main" id="{DB5E8F50-D903-334C-A658-610DF64783F0}"/>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0" name="Content Placeholder 3">
            <a:extLst>
              <a:ext uri="{FF2B5EF4-FFF2-40B4-BE49-F238E27FC236}">
                <a16:creationId xmlns:a16="http://schemas.microsoft.com/office/drawing/2014/main" id="{D9971E2A-9A29-7A42-A9E3-848B7CD92307}"/>
              </a:ext>
            </a:extLst>
          </p:cNvPr>
          <p:cNvSpPr>
            <a:spLocks noGrp="1"/>
          </p:cNvSpPr>
          <p:nvPr>
            <p:ph sz="half" idx="36"/>
          </p:nvPr>
        </p:nvSpPr>
        <p:spPr>
          <a:xfrm>
            <a:off x="338337" y="1412876"/>
            <a:ext cx="11518700" cy="2880829"/>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7333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ite 04">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63175E1-7240-C149-9024-3C76418A09EB}"/>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E867ACE8-1024-7347-8586-80103528DC7A}"/>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5" name="Text Placeholder 2">
            <a:extLst>
              <a:ext uri="{FF2B5EF4-FFF2-40B4-BE49-F238E27FC236}">
                <a16:creationId xmlns:a16="http://schemas.microsoft.com/office/drawing/2014/main" id="{52315BA2-9263-3A40-B2EC-91B595643174}"/>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Recoverable Heat Project Development 21/05/24</a:t>
            </a:r>
          </a:p>
        </p:txBody>
      </p:sp>
      <p:sp>
        <p:nvSpPr>
          <p:cNvPr id="16" name="Footer Placeholder 1">
            <a:extLst>
              <a:ext uri="{FF2B5EF4-FFF2-40B4-BE49-F238E27FC236}">
                <a16:creationId xmlns:a16="http://schemas.microsoft.com/office/drawing/2014/main" id="{19C211A1-B1E6-5A4B-9D36-1EEAA97D046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7" name="Date Placeholder 2">
            <a:extLst>
              <a:ext uri="{FF2B5EF4-FFF2-40B4-BE49-F238E27FC236}">
                <a16:creationId xmlns:a16="http://schemas.microsoft.com/office/drawing/2014/main" id="{C67F7F15-07F8-5544-A5A9-B4EA62920F1A}"/>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19" name="Content Placeholder 3">
            <a:extLst>
              <a:ext uri="{FF2B5EF4-FFF2-40B4-BE49-F238E27FC236}">
                <a16:creationId xmlns:a16="http://schemas.microsoft.com/office/drawing/2014/main" id="{2E9D0851-1D7B-014F-A89B-4C8F934457D0}"/>
              </a:ext>
            </a:extLst>
          </p:cNvPr>
          <p:cNvSpPr>
            <a:spLocks noGrp="1"/>
          </p:cNvSpPr>
          <p:nvPr>
            <p:ph sz="half" idx="23"/>
          </p:nvPr>
        </p:nvSpPr>
        <p:spPr>
          <a:xfrm>
            <a:off x="338337" y="1412876"/>
            <a:ext cx="5600699" cy="1687608"/>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3">
            <a:extLst>
              <a:ext uri="{FF2B5EF4-FFF2-40B4-BE49-F238E27FC236}">
                <a16:creationId xmlns:a16="http://schemas.microsoft.com/office/drawing/2014/main" id="{082C6C8C-46DE-3243-BDDD-31D472F85722}"/>
              </a:ext>
            </a:extLst>
          </p:cNvPr>
          <p:cNvSpPr>
            <a:spLocks noGrp="1"/>
          </p:cNvSpPr>
          <p:nvPr>
            <p:ph sz="half" idx="24"/>
          </p:nvPr>
        </p:nvSpPr>
        <p:spPr>
          <a:xfrm>
            <a:off x="338337" y="3321189"/>
            <a:ext cx="5600699" cy="2793863"/>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3">
            <a:extLst>
              <a:ext uri="{FF2B5EF4-FFF2-40B4-BE49-F238E27FC236}">
                <a16:creationId xmlns:a16="http://schemas.microsoft.com/office/drawing/2014/main" id="{4C64F209-3FC3-BE46-A812-8AE4F251EDB7}"/>
              </a:ext>
            </a:extLst>
          </p:cNvPr>
          <p:cNvSpPr>
            <a:spLocks noGrp="1"/>
          </p:cNvSpPr>
          <p:nvPr>
            <p:ph sz="half" idx="25"/>
          </p:nvPr>
        </p:nvSpPr>
        <p:spPr>
          <a:xfrm>
            <a:off x="6257641" y="1412875"/>
            <a:ext cx="5600699" cy="4702164"/>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604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05">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FBF8AA03-2812-534D-9E0F-EAD7759DDE9E}"/>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7" name="Date Placeholder 2">
            <a:extLst>
              <a:ext uri="{FF2B5EF4-FFF2-40B4-BE49-F238E27FC236}">
                <a16:creationId xmlns:a16="http://schemas.microsoft.com/office/drawing/2014/main" id="{7A0FD505-1C8C-F145-B500-02D62738C635}"/>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Tree>
    <p:extLst>
      <p:ext uri="{BB962C8B-B14F-4D97-AF65-F5344CB8AC3E}">
        <p14:creationId xmlns:p14="http://schemas.microsoft.com/office/powerpoint/2010/main" val="10552150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White 01">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637F271A-470F-AA4D-B0C3-147C09D15B35}"/>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chemeClr val="tx1"/>
                </a:solidFill>
              </a:defRPr>
            </a:lvl1pPr>
            <a:lvl2pPr marL="383990" indent="-191995">
              <a:lnSpc>
                <a:spcPct val="100000"/>
              </a:lnSpc>
              <a:spcBef>
                <a:spcPts val="533"/>
              </a:spcBef>
              <a:buClrTx/>
              <a:defRPr sz="1400">
                <a:solidFill>
                  <a:schemeClr val="tx1"/>
                </a:solidFill>
              </a:defRPr>
            </a:lvl2pPr>
            <a:lvl3pPr marL="383990" indent="-191995">
              <a:lnSpc>
                <a:spcPct val="100000"/>
              </a:lnSpc>
              <a:spcBef>
                <a:spcPts val="533"/>
              </a:spcBef>
              <a:buClrTx/>
              <a:defRPr sz="1400">
                <a:solidFill>
                  <a:schemeClr val="tx1"/>
                </a:solidFill>
              </a:defRPr>
            </a:lvl3pPr>
            <a:lvl4pPr marL="383990" indent="-191995">
              <a:lnSpc>
                <a:spcPct val="100000"/>
              </a:lnSpc>
              <a:spcBef>
                <a:spcPts val="533"/>
              </a:spcBef>
              <a:buClrTx/>
              <a:defRPr sz="1400">
                <a:solidFill>
                  <a:schemeClr val="tx1"/>
                </a:solidFill>
              </a:defRPr>
            </a:lvl4pPr>
            <a:lvl5pPr marL="383990" indent="-191995">
              <a:lnSpc>
                <a:spcPct val="100000"/>
              </a:lnSpc>
              <a:spcBef>
                <a:spcPts val="533"/>
              </a:spcBef>
              <a:buClrTx/>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Footer Placeholder 1">
            <a:extLst>
              <a:ext uri="{FF2B5EF4-FFF2-40B4-BE49-F238E27FC236}">
                <a16:creationId xmlns:a16="http://schemas.microsoft.com/office/drawing/2014/main" id="{06531206-9784-0C41-9089-E245E0644F3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9" name="Date Placeholder 2">
            <a:extLst>
              <a:ext uri="{FF2B5EF4-FFF2-40B4-BE49-F238E27FC236}">
                <a16:creationId xmlns:a16="http://schemas.microsoft.com/office/drawing/2014/main" id="{6FD67A23-3EAD-6F44-8FDF-394ED6C2416E}"/>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0" name="Title 1">
            <a:extLst>
              <a:ext uri="{FF2B5EF4-FFF2-40B4-BE49-F238E27FC236}">
                <a16:creationId xmlns:a16="http://schemas.microsoft.com/office/drawing/2014/main" id="{82C0B276-B27B-F447-8017-0F52A3268DA0}"/>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3" name="Text Placeholder 2">
            <a:extLst>
              <a:ext uri="{FF2B5EF4-FFF2-40B4-BE49-F238E27FC236}">
                <a16:creationId xmlns:a16="http://schemas.microsoft.com/office/drawing/2014/main" id="{A3D7D555-43A0-D144-A673-8452908830A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chemeClr val="tx1">
                    <a:lumMod val="40000"/>
                    <a:lumOff val="60000"/>
                  </a:schemeClr>
                </a:solidFill>
              </a:defRPr>
            </a:lvl1pPr>
          </a:lstStyle>
          <a:p>
            <a:r>
              <a:rPr lang="en-US" dirty="0"/>
              <a:t>Recoverable Heat Project Development 21/05/24</a:t>
            </a:r>
          </a:p>
        </p:txBody>
      </p:sp>
    </p:spTree>
    <p:extLst>
      <p:ext uri="{BB962C8B-B14F-4D97-AF65-F5344CB8AC3E}">
        <p14:creationId xmlns:p14="http://schemas.microsoft.com/office/powerpoint/2010/main" val="3114722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White 02">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03CCCE9E-7735-A744-A495-7CF608587DC2}"/>
              </a:ext>
            </a:extLst>
          </p:cNvPr>
          <p:cNvSpPr>
            <a:spLocks noGrp="1"/>
          </p:cNvSpPr>
          <p:nvPr>
            <p:ph sz="half" idx="2"/>
          </p:nvPr>
        </p:nvSpPr>
        <p:spPr>
          <a:xfrm>
            <a:off x="338337"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B3E326C9-4DA4-A549-8A3F-738CB37104C1}"/>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6" name="Text Placeholder 2">
            <a:extLst>
              <a:ext uri="{FF2B5EF4-FFF2-40B4-BE49-F238E27FC236}">
                <a16:creationId xmlns:a16="http://schemas.microsoft.com/office/drawing/2014/main" id="{29C634D7-AEDD-1140-B0D5-A745D1778EB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Recoverable Heat Project Development 21/05/24</a:t>
            </a:r>
          </a:p>
        </p:txBody>
      </p:sp>
      <p:sp>
        <p:nvSpPr>
          <p:cNvPr id="17" name="Footer Placeholder 1">
            <a:extLst>
              <a:ext uri="{FF2B5EF4-FFF2-40B4-BE49-F238E27FC236}">
                <a16:creationId xmlns:a16="http://schemas.microsoft.com/office/drawing/2014/main" id="{28723752-AB01-4546-8259-023DB1CA5E84}"/>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8" name="Date Placeholder 2">
            <a:extLst>
              <a:ext uri="{FF2B5EF4-FFF2-40B4-BE49-F238E27FC236}">
                <a16:creationId xmlns:a16="http://schemas.microsoft.com/office/drawing/2014/main" id="{BD263A6E-8D43-7D4F-8A05-AEA71C20A9A6}"/>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3" name="Content Placeholder 3">
            <a:extLst>
              <a:ext uri="{FF2B5EF4-FFF2-40B4-BE49-F238E27FC236}">
                <a16:creationId xmlns:a16="http://schemas.microsoft.com/office/drawing/2014/main" id="{608AD3EC-9E85-024E-9A19-2E06CC5AF99C}"/>
              </a:ext>
            </a:extLst>
          </p:cNvPr>
          <p:cNvSpPr>
            <a:spLocks noGrp="1"/>
          </p:cNvSpPr>
          <p:nvPr>
            <p:ph sz="half" idx="23"/>
          </p:nvPr>
        </p:nvSpPr>
        <p:spPr>
          <a:xfrm>
            <a:off x="6239972"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3176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iving Blue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FB73D9-8395-CE48-810F-DCE613BC41E0}"/>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cxnSp>
        <p:nvCxnSpPr>
          <p:cNvPr id="15" name="Straight Connector 14">
            <a:extLst>
              <a:ext uri="{FF2B5EF4-FFF2-40B4-BE49-F238E27FC236}">
                <a16:creationId xmlns:a16="http://schemas.microsoft.com/office/drawing/2014/main" id="{3424F39F-D324-2E4A-9FF6-AED864B9F6A7}"/>
              </a:ext>
            </a:extLst>
          </p:cNvPr>
          <p:cNvCxnSpPr>
            <a:cxnSpLocks/>
          </p:cNvCxnSpPr>
          <p:nvPr userDrawn="1"/>
        </p:nvCxnSpPr>
        <p:spPr>
          <a:xfrm>
            <a:off x="338337" y="1150391"/>
            <a:ext cx="11518701"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D4EAA999-8CB4-0749-BE16-2981ABF069BF}"/>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2614F644-9121-6540-9A44-1F9E2CAF7921}"/>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dirty="0"/>
              <a:t>Recoverable Heat Project Development 21/05/24</a:t>
            </a:r>
          </a:p>
        </p:txBody>
      </p:sp>
      <p:sp>
        <p:nvSpPr>
          <p:cNvPr id="18" name="Footer Placeholder 1">
            <a:extLst>
              <a:ext uri="{FF2B5EF4-FFF2-40B4-BE49-F238E27FC236}">
                <a16:creationId xmlns:a16="http://schemas.microsoft.com/office/drawing/2014/main" id="{9FEB25C3-4F99-614D-A66F-3D203555753A}"/>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5" name="Date Placeholder 2">
            <a:extLst>
              <a:ext uri="{FF2B5EF4-FFF2-40B4-BE49-F238E27FC236}">
                <a16:creationId xmlns:a16="http://schemas.microsoft.com/office/drawing/2014/main" id="{320537A2-C8A1-2E45-9BAC-5DA9DCBB655F}"/>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6" name="Content Placeholder 3">
            <a:extLst>
              <a:ext uri="{FF2B5EF4-FFF2-40B4-BE49-F238E27FC236}">
                <a16:creationId xmlns:a16="http://schemas.microsoft.com/office/drawing/2014/main" id="{839156BE-1CE5-804A-8ADA-5F2AD2AC2AB7}"/>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rgbClr val="FFFFFF"/>
                </a:solidFill>
              </a:defRPr>
            </a:lvl1pPr>
            <a:lvl2pPr marL="383990" indent="-191995">
              <a:lnSpc>
                <a:spcPct val="100000"/>
              </a:lnSpc>
              <a:spcBef>
                <a:spcPts val="533"/>
              </a:spcBef>
              <a:buClrTx/>
              <a:defRPr sz="1400">
                <a:solidFill>
                  <a:srgbClr val="FFFFFF"/>
                </a:solidFill>
              </a:defRPr>
            </a:lvl2pPr>
            <a:lvl3pPr marL="383990" indent="-191995">
              <a:lnSpc>
                <a:spcPct val="100000"/>
              </a:lnSpc>
              <a:spcBef>
                <a:spcPts val="533"/>
              </a:spcBef>
              <a:buClrTx/>
              <a:defRPr sz="1400">
                <a:solidFill>
                  <a:srgbClr val="FFFFFF"/>
                </a:solidFill>
              </a:defRPr>
            </a:lvl3pPr>
            <a:lvl4pPr marL="383990" indent="-191995">
              <a:lnSpc>
                <a:spcPct val="100000"/>
              </a:lnSpc>
              <a:spcBef>
                <a:spcPts val="533"/>
              </a:spcBef>
              <a:buClrTx/>
              <a:defRPr sz="1400">
                <a:solidFill>
                  <a:srgbClr val="FFFFFF"/>
                </a:solidFill>
              </a:defRPr>
            </a:lvl4pPr>
            <a:lvl5pPr marL="383990" indent="-191995">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0135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ving Blue 0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DFC69-042C-7547-8373-80F5A109D9A4}"/>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15" name="Title 1">
            <a:extLst>
              <a:ext uri="{FF2B5EF4-FFF2-40B4-BE49-F238E27FC236}">
                <a16:creationId xmlns:a16="http://schemas.microsoft.com/office/drawing/2014/main" id="{BE748F39-877A-9340-965D-EB7CCA6BA19B}"/>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dirty="0"/>
              <a:t>CLICK TO EDIT MASTER TITLE STYLE</a:t>
            </a:r>
            <a:endParaRPr lang="en-US" dirty="0"/>
          </a:p>
        </p:txBody>
      </p:sp>
      <p:sp>
        <p:nvSpPr>
          <p:cNvPr id="16" name="Text Placeholder 2">
            <a:extLst>
              <a:ext uri="{FF2B5EF4-FFF2-40B4-BE49-F238E27FC236}">
                <a16:creationId xmlns:a16="http://schemas.microsoft.com/office/drawing/2014/main" id="{377A340F-EEBA-C545-BDEC-B1C616829058}"/>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dirty="0"/>
              <a:t>Recoverable Heat Project Development 21/05/24</a:t>
            </a:r>
          </a:p>
        </p:txBody>
      </p:sp>
      <p:sp>
        <p:nvSpPr>
          <p:cNvPr id="17" name="Footer Placeholder 1">
            <a:extLst>
              <a:ext uri="{FF2B5EF4-FFF2-40B4-BE49-F238E27FC236}">
                <a16:creationId xmlns:a16="http://schemas.microsoft.com/office/drawing/2014/main" id="{ED5C539A-1113-164B-ADC9-D517650CCAD0}"/>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3" name="Date Placeholder 2">
            <a:extLst>
              <a:ext uri="{FF2B5EF4-FFF2-40B4-BE49-F238E27FC236}">
                <a16:creationId xmlns:a16="http://schemas.microsoft.com/office/drawing/2014/main" id="{606E55E6-A4C5-484E-A028-FCD5EDC532A1}"/>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5" name="Content Placeholder 3">
            <a:extLst>
              <a:ext uri="{FF2B5EF4-FFF2-40B4-BE49-F238E27FC236}">
                <a16:creationId xmlns:a16="http://schemas.microsoft.com/office/drawing/2014/main" id="{420E24C3-5103-804F-A42D-591545B720D9}"/>
              </a:ext>
            </a:extLst>
          </p:cNvPr>
          <p:cNvSpPr>
            <a:spLocks noGrp="1"/>
          </p:cNvSpPr>
          <p:nvPr>
            <p:ph sz="half" idx="2"/>
          </p:nvPr>
        </p:nvSpPr>
        <p:spPr>
          <a:xfrm>
            <a:off x="338337" y="1412877"/>
            <a:ext cx="5600699" cy="4513562"/>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3">
            <a:extLst>
              <a:ext uri="{FF2B5EF4-FFF2-40B4-BE49-F238E27FC236}">
                <a16:creationId xmlns:a16="http://schemas.microsoft.com/office/drawing/2014/main" id="{2AA71FA5-922E-254B-A826-FD403710AA16}"/>
              </a:ext>
            </a:extLst>
          </p:cNvPr>
          <p:cNvSpPr>
            <a:spLocks noGrp="1"/>
          </p:cNvSpPr>
          <p:nvPr>
            <p:ph sz="half" idx="23"/>
          </p:nvPr>
        </p:nvSpPr>
        <p:spPr>
          <a:xfrm>
            <a:off x="6239972" y="1412877"/>
            <a:ext cx="5600699" cy="4513562"/>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F5AC19B6-FC62-4F41-9847-7214542DB7C7}"/>
              </a:ext>
            </a:extLst>
          </p:cNvPr>
          <p:cNvCxnSpPr>
            <a:cxnSpLocks/>
          </p:cNvCxnSpPr>
          <p:nvPr userDrawn="1"/>
        </p:nvCxnSpPr>
        <p:spPr>
          <a:xfrm>
            <a:off x="338337" y="1150391"/>
            <a:ext cx="11518701"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95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95F0-88E4-4363-957D-BBB14FF22F6A}"/>
              </a:ext>
            </a:extLst>
          </p:cNvPr>
          <p:cNvSpPr>
            <a:spLocks noGrp="1"/>
          </p:cNvSpPr>
          <p:nvPr>
            <p:ph type="title" hasCustomPrompt="1"/>
          </p:nvPr>
        </p:nvSpPr>
        <p:spPr/>
        <p:txBody>
          <a:bodyPr/>
          <a:lstStyle>
            <a:lvl1pPr>
              <a:defRPr/>
            </a:lvl1pPr>
          </a:lstStyle>
          <a:p>
            <a:r>
              <a:rPr lang="en-US"/>
              <a:t>Title </a:t>
            </a:r>
            <a:endParaRPr lang="en-GB"/>
          </a:p>
        </p:txBody>
      </p:sp>
      <p:sp>
        <p:nvSpPr>
          <p:cNvPr id="3" name="Content Placeholder 2">
            <a:extLst>
              <a:ext uri="{FF2B5EF4-FFF2-40B4-BE49-F238E27FC236}">
                <a16:creationId xmlns:a16="http://schemas.microsoft.com/office/drawing/2014/main" id="{11EDF4D4-C175-4323-8DF6-0D87F4E78477}"/>
              </a:ext>
            </a:extLst>
          </p:cNvPr>
          <p:cNvSpPr>
            <a:spLocks noGrp="1"/>
          </p:cNvSpPr>
          <p:nvPr>
            <p:ph idx="1" hasCustomPrompt="1"/>
          </p:nvPr>
        </p:nvSpPr>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72850-9B9F-4A10-9981-355C5CB12843}"/>
              </a:ext>
            </a:extLst>
          </p:cNvPr>
          <p:cNvSpPr>
            <a:spLocks noGrp="1"/>
          </p:cNvSpPr>
          <p:nvPr>
            <p:ph type="dt" sz="half" idx="10"/>
          </p:nvPr>
        </p:nvSpPr>
        <p:spPr/>
        <p:txBody>
          <a:bodyPr/>
          <a:lstStyle/>
          <a:p>
            <a:fld id="{6AD90B00-43A1-4800-9CA1-5C06383ACA23}" type="datetimeFigureOut">
              <a:rPr lang="en-GB" smtClean="0"/>
              <a:t>21/05/2024</a:t>
            </a:fld>
            <a:endParaRPr lang="en-GB" dirty="0"/>
          </a:p>
        </p:txBody>
      </p:sp>
      <p:sp>
        <p:nvSpPr>
          <p:cNvPr id="5" name="Footer Placeholder 4">
            <a:extLst>
              <a:ext uri="{FF2B5EF4-FFF2-40B4-BE49-F238E27FC236}">
                <a16:creationId xmlns:a16="http://schemas.microsoft.com/office/drawing/2014/main" id="{653AEE20-00D1-4D19-AA15-17987B00DDD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D22389-506A-4F64-B050-EF574EA70766}"/>
              </a:ext>
            </a:extLst>
          </p:cNvPr>
          <p:cNvSpPr>
            <a:spLocks noGrp="1"/>
          </p:cNvSpPr>
          <p:nvPr>
            <p:ph type="sldNum" sz="quarter" idx="12"/>
          </p:nvPr>
        </p:nvSpPr>
        <p:spPr/>
        <p:txBody>
          <a:bodyPr/>
          <a:lstStyle/>
          <a:p>
            <a:fld id="{A4989545-EDCE-4AFD-A704-488F3ECE6BF4}" type="slidenum">
              <a:rPr lang="en-GB" smtClean="0"/>
              <a:t>‹#›</a:t>
            </a:fld>
            <a:endParaRPr lang="en-GB" dirty="0"/>
          </a:p>
        </p:txBody>
      </p:sp>
    </p:spTree>
    <p:extLst>
      <p:ext uri="{BB962C8B-B14F-4D97-AF65-F5344CB8AC3E}">
        <p14:creationId xmlns:p14="http://schemas.microsoft.com/office/powerpoint/2010/main" val="149930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ving Blue 0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B473D4-BC5A-2242-B7EC-AD0AB21ADCFB}"/>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5" name="Picture Placeholder 2">
            <a:extLst>
              <a:ext uri="{FF2B5EF4-FFF2-40B4-BE49-F238E27FC236}">
                <a16:creationId xmlns:a16="http://schemas.microsoft.com/office/drawing/2014/main" id="{0C889B6B-814B-424D-9246-128BBF50AB14}"/>
              </a:ext>
            </a:extLst>
          </p:cNvPr>
          <p:cNvSpPr>
            <a:spLocks noGrp="1"/>
          </p:cNvSpPr>
          <p:nvPr>
            <p:ph type="pic" sz="quarter" idx="33"/>
          </p:nvPr>
        </p:nvSpPr>
        <p:spPr>
          <a:xfrm>
            <a:off x="334964" y="4470403"/>
            <a:ext cx="3729037" cy="1473199"/>
          </a:xfrm>
          <a:prstGeom prst="rect">
            <a:avLst/>
          </a:prstGeom>
          <a:noFill/>
        </p:spPr>
        <p:txBody>
          <a:bodyPr anchor="ctr" anchorCtr="0"/>
          <a:lstStyle>
            <a:lvl1pPr marL="0" indent="0" algn="ctr">
              <a:buNone/>
              <a:defRPr sz="1867">
                <a:solidFill>
                  <a:schemeClr val="bg1"/>
                </a:solidFill>
              </a:defRPr>
            </a:lvl1pPr>
          </a:lstStyle>
          <a:p>
            <a:endParaRPr lang="en-GB"/>
          </a:p>
        </p:txBody>
      </p:sp>
      <p:sp>
        <p:nvSpPr>
          <p:cNvPr id="6" name="Picture Placeholder 2">
            <a:extLst>
              <a:ext uri="{FF2B5EF4-FFF2-40B4-BE49-F238E27FC236}">
                <a16:creationId xmlns:a16="http://schemas.microsoft.com/office/drawing/2014/main" id="{78181A48-4B1C-F44A-B7BD-697454A18DE5}"/>
              </a:ext>
            </a:extLst>
          </p:cNvPr>
          <p:cNvSpPr>
            <a:spLocks noGrp="1"/>
          </p:cNvSpPr>
          <p:nvPr>
            <p:ph type="pic" sz="quarter" idx="34"/>
          </p:nvPr>
        </p:nvSpPr>
        <p:spPr>
          <a:xfrm>
            <a:off x="4283388" y="4470403"/>
            <a:ext cx="3598333" cy="1473199"/>
          </a:xfrm>
          <a:prstGeom prst="rect">
            <a:avLst/>
          </a:prstGeom>
          <a:noFill/>
        </p:spPr>
        <p:txBody>
          <a:bodyPr anchor="ctr" anchorCtr="0"/>
          <a:lstStyle>
            <a:lvl1pPr marL="0" indent="0" algn="ctr">
              <a:buNone/>
              <a:defRPr sz="1867">
                <a:solidFill>
                  <a:schemeClr val="bg1"/>
                </a:solidFill>
              </a:defRPr>
            </a:lvl1pPr>
          </a:lstStyle>
          <a:p>
            <a:endParaRPr lang="en-GB"/>
          </a:p>
        </p:txBody>
      </p:sp>
      <p:sp>
        <p:nvSpPr>
          <p:cNvPr id="7" name="Picture Placeholder 2">
            <a:extLst>
              <a:ext uri="{FF2B5EF4-FFF2-40B4-BE49-F238E27FC236}">
                <a16:creationId xmlns:a16="http://schemas.microsoft.com/office/drawing/2014/main" id="{B9D13357-A400-D646-8E82-41A67F698150}"/>
              </a:ext>
            </a:extLst>
          </p:cNvPr>
          <p:cNvSpPr>
            <a:spLocks noGrp="1"/>
          </p:cNvSpPr>
          <p:nvPr>
            <p:ph type="pic" sz="quarter" idx="35"/>
          </p:nvPr>
        </p:nvSpPr>
        <p:spPr>
          <a:xfrm>
            <a:off x="8101107" y="4470403"/>
            <a:ext cx="3755931" cy="1473199"/>
          </a:xfrm>
          <a:prstGeom prst="rect">
            <a:avLst/>
          </a:prstGeom>
          <a:noFill/>
        </p:spPr>
        <p:txBody>
          <a:bodyPr anchor="ctr" anchorCtr="0"/>
          <a:lstStyle>
            <a:lvl1pPr marL="0" indent="0" algn="ctr">
              <a:buNone/>
              <a:defRPr sz="1867">
                <a:solidFill>
                  <a:schemeClr val="bg1"/>
                </a:solidFill>
              </a:defRPr>
            </a:lvl1pPr>
          </a:lstStyle>
          <a:p>
            <a:endParaRPr lang="en-GB"/>
          </a:p>
        </p:txBody>
      </p:sp>
      <p:cxnSp>
        <p:nvCxnSpPr>
          <p:cNvPr id="13" name="Straight Connector 12">
            <a:extLst>
              <a:ext uri="{FF2B5EF4-FFF2-40B4-BE49-F238E27FC236}">
                <a16:creationId xmlns:a16="http://schemas.microsoft.com/office/drawing/2014/main" id="{65E5F348-E48A-1D45-BA5C-64A8CB699EF8}"/>
              </a:ext>
            </a:extLst>
          </p:cNvPr>
          <p:cNvCxnSpPr>
            <a:cxnSpLocks/>
          </p:cNvCxnSpPr>
          <p:nvPr userDrawn="1"/>
        </p:nvCxnSpPr>
        <p:spPr>
          <a:xfrm>
            <a:off x="338337" y="1150391"/>
            <a:ext cx="11518701" cy="0"/>
          </a:xfrm>
          <a:prstGeom prst="line">
            <a:avLst/>
          </a:prstGeom>
          <a:noFill/>
          <a:ln w="12700" cap="flat" cmpd="sng" algn="ctr">
            <a:solidFill>
              <a:srgbClr val="FFFFFF"/>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6BB1A58-9747-9843-A8C0-62F27CD447A2}"/>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dirty="0"/>
              <a:t>CLICK TO EDIT MASTER TITLE STYLE</a:t>
            </a:r>
            <a:endParaRPr lang="en-US" dirty="0"/>
          </a:p>
        </p:txBody>
      </p:sp>
      <p:sp>
        <p:nvSpPr>
          <p:cNvPr id="16" name="Text Placeholder 2">
            <a:extLst>
              <a:ext uri="{FF2B5EF4-FFF2-40B4-BE49-F238E27FC236}">
                <a16:creationId xmlns:a16="http://schemas.microsoft.com/office/drawing/2014/main" id="{116F307D-EEA0-F44D-B447-2F884109A2EC}"/>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dirty="0"/>
              <a:t>Recoverable Heat Project Development 21/05/24</a:t>
            </a:r>
          </a:p>
        </p:txBody>
      </p:sp>
      <p:sp>
        <p:nvSpPr>
          <p:cNvPr id="17" name="Footer Placeholder 1">
            <a:extLst>
              <a:ext uri="{FF2B5EF4-FFF2-40B4-BE49-F238E27FC236}">
                <a16:creationId xmlns:a16="http://schemas.microsoft.com/office/drawing/2014/main" id="{22A2575C-F301-FA47-A33C-760E39502BAA}"/>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8" name="Date Placeholder 2">
            <a:extLst>
              <a:ext uri="{FF2B5EF4-FFF2-40B4-BE49-F238E27FC236}">
                <a16:creationId xmlns:a16="http://schemas.microsoft.com/office/drawing/2014/main" id="{379645A6-9793-C74C-94A7-E5878BC313DB}"/>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19" name="Content Placeholder 3">
            <a:extLst>
              <a:ext uri="{FF2B5EF4-FFF2-40B4-BE49-F238E27FC236}">
                <a16:creationId xmlns:a16="http://schemas.microsoft.com/office/drawing/2014/main" id="{0C54F07C-932F-464D-9A74-A1B39FF1DE85}"/>
              </a:ext>
            </a:extLst>
          </p:cNvPr>
          <p:cNvSpPr>
            <a:spLocks noGrp="1"/>
          </p:cNvSpPr>
          <p:nvPr>
            <p:ph sz="half" idx="36"/>
          </p:nvPr>
        </p:nvSpPr>
        <p:spPr>
          <a:xfrm>
            <a:off x="338337" y="1412876"/>
            <a:ext cx="11518700" cy="2880829"/>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25550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ving Blue 0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1F6433-9689-8247-90C7-21017450DA22}"/>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cxnSp>
        <p:nvCxnSpPr>
          <p:cNvPr id="15" name="Straight Connector 14">
            <a:extLst>
              <a:ext uri="{FF2B5EF4-FFF2-40B4-BE49-F238E27FC236}">
                <a16:creationId xmlns:a16="http://schemas.microsoft.com/office/drawing/2014/main" id="{EC3DDCBC-6254-CF49-AA48-51218B3807AB}"/>
              </a:ext>
            </a:extLst>
          </p:cNvPr>
          <p:cNvCxnSpPr>
            <a:cxnSpLocks/>
          </p:cNvCxnSpPr>
          <p:nvPr userDrawn="1"/>
        </p:nvCxnSpPr>
        <p:spPr>
          <a:xfrm>
            <a:off x="338337" y="1150391"/>
            <a:ext cx="11518701" cy="0"/>
          </a:xfrm>
          <a:prstGeom prst="line">
            <a:avLst/>
          </a:prstGeom>
          <a:noFill/>
          <a:ln w="12700" cap="flat" cmpd="sng" algn="ctr">
            <a:solidFill>
              <a:srgbClr val="FFFFFF"/>
            </a:solidFill>
            <a:prstDash val="solid"/>
            <a:miter lim="800000"/>
          </a:ln>
          <a:effec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06107726-D428-6449-AA5A-FC4C7C67A22E}"/>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dirty="0"/>
              <a:t>CLICK TO EDIT MASTER TITLE STYLE</a:t>
            </a:r>
            <a:endParaRPr lang="en-US" dirty="0"/>
          </a:p>
        </p:txBody>
      </p:sp>
      <p:sp>
        <p:nvSpPr>
          <p:cNvPr id="23" name="Text Placeholder 2">
            <a:extLst>
              <a:ext uri="{FF2B5EF4-FFF2-40B4-BE49-F238E27FC236}">
                <a16:creationId xmlns:a16="http://schemas.microsoft.com/office/drawing/2014/main" id="{F689EE15-060F-4F46-9421-D08E02A14003}"/>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dirty="0"/>
              <a:t>Recoverable Heat Project Development 21/05/24</a:t>
            </a:r>
          </a:p>
        </p:txBody>
      </p:sp>
      <p:sp>
        <p:nvSpPr>
          <p:cNvPr id="24" name="Footer Placeholder 1">
            <a:extLst>
              <a:ext uri="{FF2B5EF4-FFF2-40B4-BE49-F238E27FC236}">
                <a16:creationId xmlns:a16="http://schemas.microsoft.com/office/drawing/2014/main" id="{4EC9A6E2-FFBB-0446-85A1-1118378CEA3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5" name="Date Placeholder 2">
            <a:extLst>
              <a:ext uri="{FF2B5EF4-FFF2-40B4-BE49-F238E27FC236}">
                <a16:creationId xmlns:a16="http://schemas.microsoft.com/office/drawing/2014/main" id="{431B439C-CC72-9846-B910-6B136E878462}"/>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9" name="Content Placeholder 3">
            <a:extLst>
              <a:ext uri="{FF2B5EF4-FFF2-40B4-BE49-F238E27FC236}">
                <a16:creationId xmlns:a16="http://schemas.microsoft.com/office/drawing/2014/main" id="{B36B6E6C-C8E8-A345-9FD5-8112B4E5AB9B}"/>
              </a:ext>
            </a:extLst>
          </p:cNvPr>
          <p:cNvSpPr>
            <a:spLocks noGrp="1"/>
          </p:cNvSpPr>
          <p:nvPr>
            <p:ph sz="half" idx="23"/>
          </p:nvPr>
        </p:nvSpPr>
        <p:spPr>
          <a:xfrm>
            <a:off x="338337" y="1412876"/>
            <a:ext cx="5600699" cy="1687608"/>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3">
            <a:extLst>
              <a:ext uri="{FF2B5EF4-FFF2-40B4-BE49-F238E27FC236}">
                <a16:creationId xmlns:a16="http://schemas.microsoft.com/office/drawing/2014/main" id="{BFDB974A-A7DA-4D45-9570-126476AD380F}"/>
              </a:ext>
            </a:extLst>
          </p:cNvPr>
          <p:cNvSpPr>
            <a:spLocks noGrp="1"/>
          </p:cNvSpPr>
          <p:nvPr>
            <p:ph sz="half" idx="24"/>
          </p:nvPr>
        </p:nvSpPr>
        <p:spPr>
          <a:xfrm>
            <a:off x="338337" y="3321189"/>
            <a:ext cx="5600699" cy="2793863"/>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3">
            <a:extLst>
              <a:ext uri="{FF2B5EF4-FFF2-40B4-BE49-F238E27FC236}">
                <a16:creationId xmlns:a16="http://schemas.microsoft.com/office/drawing/2014/main" id="{A9D749EE-A86E-6241-A50C-F25C2684BF75}"/>
              </a:ext>
            </a:extLst>
          </p:cNvPr>
          <p:cNvSpPr>
            <a:spLocks noGrp="1"/>
          </p:cNvSpPr>
          <p:nvPr>
            <p:ph sz="half" idx="25"/>
          </p:nvPr>
        </p:nvSpPr>
        <p:spPr>
          <a:xfrm>
            <a:off x="6257641" y="1412875"/>
            <a:ext cx="5600699" cy="4702164"/>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6878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ving Blue 0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7AC7B0-EF43-4F4B-8D22-760B9A6D1D11}"/>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8" name="Footer Placeholder 1">
            <a:extLst>
              <a:ext uri="{FF2B5EF4-FFF2-40B4-BE49-F238E27FC236}">
                <a16:creationId xmlns:a16="http://schemas.microsoft.com/office/drawing/2014/main" id="{89A0431A-B3B6-8E4E-9664-64144F87BDFF}"/>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9" name="Date Placeholder 2">
            <a:extLst>
              <a:ext uri="{FF2B5EF4-FFF2-40B4-BE49-F238E27FC236}">
                <a16:creationId xmlns:a16="http://schemas.microsoft.com/office/drawing/2014/main" id="{BBD91A5A-CF95-4E47-B3AB-9219FB4DCD9E}"/>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Tree>
    <p:extLst>
      <p:ext uri="{BB962C8B-B14F-4D97-AF65-F5344CB8AC3E}">
        <p14:creationId xmlns:p14="http://schemas.microsoft.com/office/powerpoint/2010/main" val="967289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Living Blue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FB73D9-8395-CE48-810F-DCE613BC41E0}"/>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16" name="Title 1">
            <a:extLst>
              <a:ext uri="{FF2B5EF4-FFF2-40B4-BE49-F238E27FC236}">
                <a16:creationId xmlns:a16="http://schemas.microsoft.com/office/drawing/2014/main" id="{D4EAA999-8CB4-0749-BE16-2981ABF069BF}"/>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2614F644-9121-6540-9A44-1F9E2CAF7921}"/>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dirty="0"/>
              <a:t>CLICK TO EDIT SECTION HEADING</a:t>
            </a:r>
          </a:p>
        </p:txBody>
      </p:sp>
      <p:sp>
        <p:nvSpPr>
          <p:cNvPr id="18" name="Footer Placeholder 1">
            <a:extLst>
              <a:ext uri="{FF2B5EF4-FFF2-40B4-BE49-F238E27FC236}">
                <a16:creationId xmlns:a16="http://schemas.microsoft.com/office/drawing/2014/main" id="{9FEB25C3-4F99-614D-A66F-3D203555753A}"/>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5" name="Date Placeholder 2">
            <a:extLst>
              <a:ext uri="{FF2B5EF4-FFF2-40B4-BE49-F238E27FC236}">
                <a16:creationId xmlns:a16="http://schemas.microsoft.com/office/drawing/2014/main" id="{320537A2-C8A1-2E45-9BAC-5DA9DCBB655F}"/>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6" name="Content Placeholder 3">
            <a:extLst>
              <a:ext uri="{FF2B5EF4-FFF2-40B4-BE49-F238E27FC236}">
                <a16:creationId xmlns:a16="http://schemas.microsoft.com/office/drawing/2014/main" id="{839156BE-1CE5-804A-8ADA-5F2AD2AC2AB7}"/>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rgbClr val="FFFFFF"/>
                </a:solidFill>
              </a:defRPr>
            </a:lvl1pPr>
            <a:lvl2pPr marL="383990" indent="-191995">
              <a:lnSpc>
                <a:spcPct val="100000"/>
              </a:lnSpc>
              <a:spcBef>
                <a:spcPts val="533"/>
              </a:spcBef>
              <a:buClrTx/>
              <a:defRPr sz="1400">
                <a:solidFill>
                  <a:srgbClr val="FFFFFF"/>
                </a:solidFill>
              </a:defRPr>
            </a:lvl2pPr>
            <a:lvl3pPr marL="383990" indent="-191995">
              <a:lnSpc>
                <a:spcPct val="100000"/>
              </a:lnSpc>
              <a:spcBef>
                <a:spcPts val="533"/>
              </a:spcBef>
              <a:buClrTx/>
              <a:defRPr sz="1400">
                <a:solidFill>
                  <a:srgbClr val="FFFFFF"/>
                </a:solidFill>
              </a:defRPr>
            </a:lvl3pPr>
            <a:lvl4pPr marL="383990" indent="-191995">
              <a:lnSpc>
                <a:spcPct val="100000"/>
              </a:lnSpc>
              <a:spcBef>
                <a:spcPts val="533"/>
              </a:spcBef>
              <a:buClrTx/>
              <a:defRPr sz="1400">
                <a:solidFill>
                  <a:srgbClr val="FFFFFF"/>
                </a:solidFill>
              </a:defRPr>
            </a:lvl4pPr>
            <a:lvl5pPr marL="383990" indent="-191995">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1466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Living Blue 0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DDFC69-042C-7547-8373-80F5A109D9A4}"/>
              </a:ext>
            </a:extLst>
          </p:cNvPr>
          <p:cNvSpPr/>
          <p:nvPr userDrawn="1"/>
        </p:nvSpPr>
        <p:spPr>
          <a:xfrm>
            <a:off x="225425" y="250825"/>
            <a:ext cx="11714784" cy="584200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sp>
        <p:nvSpPr>
          <p:cNvPr id="15" name="Title 1">
            <a:extLst>
              <a:ext uri="{FF2B5EF4-FFF2-40B4-BE49-F238E27FC236}">
                <a16:creationId xmlns:a16="http://schemas.microsoft.com/office/drawing/2014/main" id="{BE748F39-877A-9340-965D-EB7CCA6BA19B}"/>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FFFFFF"/>
                </a:solidFill>
              </a:defRPr>
            </a:lvl1pPr>
          </a:lstStyle>
          <a:p>
            <a:r>
              <a:rPr lang="en-GB" dirty="0"/>
              <a:t>CLICK TO EDIT MASTER TITLE STYLE</a:t>
            </a:r>
            <a:endParaRPr lang="en-US" dirty="0"/>
          </a:p>
        </p:txBody>
      </p:sp>
      <p:sp>
        <p:nvSpPr>
          <p:cNvPr id="16" name="Text Placeholder 2">
            <a:extLst>
              <a:ext uri="{FF2B5EF4-FFF2-40B4-BE49-F238E27FC236}">
                <a16:creationId xmlns:a16="http://schemas.microsoft.com/office/drawing/2014/main" id="{377A340F-EEBA-C545-BDEC-B1C616829058}"/>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FFFFFF"/>
                </a:solidFill>
              </a:defRPr>
            </a:lvl1pPr>
          </a:lstStyle>
          <a:p>
            <a:r>
              <a:rPr lang="en-US" dirty="0"/>
              <a:t>CLICK TO EDIT SECTION HEADING</a:t>
            </a:r>
          </a:p>
        </p:txBody>
      </p:sp>
      <p:sp>
        <p:nvSpPr>
          <p:cNvPr id="17" name="Footer Placeholder 1">
            <a:extLst>
              <a:ext uri="{FF2B5EF4-FFF2-40B4-BE49-F238E27FC236}">
                <a16:creationId xmlns:a16="http://schemas.microsoft.com/office/drawing/2014/main" id="{ED5C539A-1113-164B-ADC9-D517650CCAD0}"/>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3" name="Date Placeholder 2">
            <a:extLst>
              <a:ext uri="{FF2B5EF4-FFF2-40B4-BE49-F238E27FC236}">
                <a16:creationId xmlns:a16="http://schemas.microsoft.com/office/drawing/2014/main" id="{606E55E6-A4C5-484E-A028-FCD5EDC532A1}"/>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5" name="Content Placeholder 3">
            <a:extLst>
              <a:ext uri="{FF2B5EF4-FFF2-40B4-BE49-F238E27FC236}">
                <a16:creationId xmlns:a16="http://schemas.microsoft.com/office/drawing/2014/main" id="{420E24C3-5103-804F-A42D-591545B720D9}"/>
              </a:ext>
            </a:extLst>
          </p:cNvPr>
          <p:cNvSpPr>
            <a:spLocks noGrp="1"/>
          </p:cNvSpPr>
          <p:nvPr>
            <p:ph sz="half" idx="2"/>
          </p:nvPr>
        </p:nvSpPr>
        <p:spPr>
          <a:xfrm>
            <a:off x="338337" y="1412877"/>
            <a:ext cx="5600699" cy="4513562"/>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3">
            <a:extLst>
              <a:ext uri="{FF2B5EF4-FFF2-40B4-BE49-F238E27FC236}">
                <a16:creationId xmlns:a16="http://schemas.microsoft.com/office/drawing/2014/main" id="{2AA71FA5-922E-254B-A826-FD403710AA16}"/>
              </a:ext>
            </a:extLst>
          </p:cNvPr>
          <p:cNvSpPr>
            <a:spLocks noGrp="1"/>
          </p:cNvSpPr>
          <p:nvPr>
            <p:ph sz="half" idx="23"/>
          </p:nvPr>
        </p:nvSpPr>
        <p:spPr>
          <a:xfrm>
            <a:off x="6239972" y="1412877"/>
            <a:ext cx="5600699" cy="4513562"/>
          </a:xfrm>
          <a:prstGeom prst="rect">
            <a:avLst/>
          </a:prstGeom>
          <a:noFill/>
        </p:spPr>
        <p:txBody>
          <a:bodyPr lIns="0" tIns="0" rIns="0" bIns="0"/>
          <a:lstStyle>
            <a:lvl1pPr marL="191995">
              <a:lnSpc>
                <a:spcPct val="100000"/>
              </a:lnSpc>
              <a:spcBef>
                <a:spcPts val="800"/>
              </a:spcBef>
              <a:buClrTx/>
              <a:defRPr sz="1400">
                <a:solidFill>
                  <a:srgbClr val="FFFFFF"/>
                </a:solidFill>
              </a:defRPr>
            </a:lvl1pPr>
            <a:lvl2pPr marL="383990">
              <a:lnSpc>
                <a:spcPct val="100000"/>
              </a:lnSpc>
              <a:spcBef>
                <a:spcPts val="533"/>
              </a:spcBef>
              <a:buClrTx/>
              <a:defRPr sz="1400">
                <a:solidFill>
                  <a:srgbClr val="FFFFFF"/>
                </a:solidFill>
              </a:defRPr>
            </a:lvl2pPr>
            <a:lvl3pPr marL="383990">
              <a:lnSpc>
                <a:spcPct val="100000"/>
              </a:lnSpc>
              <a:spcBef>
                <a:spcPts val="533"/>
              </a:spcBef>
              <a:buClrTx/>
              <a:defRPr sz="1400">
                <a:solidFill>
                  <a:srgbClr val="FFFFFF"/>
                </a:solidFill>
              </a:defRPr>
            </a:lvl3pPr>
            <a:lvl4pPr marL="383990">
              <a:lnSpc>
                <a:spcPct val="100000"/>
              </a:lnSpc>
              <a:spcBef>
                <a:spcPts val="533"/>
              </a:spcBef>
              <a:buClrTx/>
              <a:defRPr sz="1400">
                <a:solidFill>
                  <a:srgbClr val="FFFFFF"/>
                </a:solidFill>
              </a:defRPr>
            </a:lvl4pPr>
            <a:lvl5pPr marL="383990">
              <a:lnSpc>
                <a:spcPct val="100000"/>
              </a:lnSpc>
              <a:spcBef>
                <a:spcPts val="533"/>
              </a:spcBef>
              <a:buClrTx/>
              <a:defRPr sz="1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1042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ey 0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91DDCD7-573D-F241-9A33-A3EBC64CB0B0}"/>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1A4596"/>
              </a:solidFill>
            </a:endParaRPr>
          </a:p>
        </p:txBody>
      </p:sp>
      <p:cxnSp>
        <p:nvCxnSpPr>
          <p:cNvPr id="23" name="Straight Connector 22">
            <a:extLst>
              <a:ext uri="{FF2B5EF4-FFF2-40B4-BE49-F238E27FC236}">
                <a16:creationId xmlns:a16="http://schemas.microsoft.com/office/drawing/2014/main" id="{9AFF913C-B145-EE4D-8CFA-EC7C23F69D73}"/>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2182D8FF-154E-6046-811D-052A2B884634}"/>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25" name="Text Placeholder 2">
            <a:extLst>
              <a:ext uri="{FF2B5EF4-FFF2-40B4-BE49-F238E27FC236}">
                <a16:creationId xmlns:a16="http://schemas.microsoft.com/office/drawing/2014/main" id="{3D7CDE87-0750-154B-8545-BA6A261A1421}"/>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sp>
        <p:nvSpPr>
          <p:cNvPr id="27" name="Footer Placeholder 1">
            <a:extLst>
              <a:ext uri="{FF2B5EF4-FFF2-40B4-BE49-F238E27FC236}">
                <a16:creationId xmlns:a16="http://schemas.microsoft.com/office/drawing/2014/main" id="{CD115606-AAAB-CF4D-9849-8EA0385E7853}"/>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8" name="Date Placeholder 2">
            <a:extLst>
              <a:ext uri="{FF2B5EF4-FFF2-40B4-BE49-F238E27FC236}">
                <a16:creationId xmlns:a16="http://schemas.microsoft.com/office/drawing/2014/main" id="{3A4A4956-1714-BF42-95D8-7DA65DD5C511}"/>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9" name="Content Placeholder 3">
            <a:extLst>
              <a:ext uri="{FF2B5EF4-FFF2-40B4-BE49-F238E27FC236}">
                <a16:creationId xmlns:a16="http://schemas.microsoft.com/office/drawing/2014/main" id="{CC4ED22B-14F0-C34B-AC07-74B8B6462B5E}"/>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rgbClr val="000000"/>
                </a:solidFill>
              </a:defRPr>
            </a:lvl1pPr>
            <a:lvl2pPr marL="383990" indent="-191995">
              <a:lnSpc>
                <a:spcPct val="100000"/>
              </a:lnSpc>
              <a:spcBef>
                <a:spcPts val="533"/>
              </a:spcBef>
              <a:buClrTx/>
              <a:defRPr sz="1400">
                <a:solidFill>
                  <a:srgbClr val="000000"/>
                </a:solidFill>
              </a:defRPr>
            </a:lvl2pPr>
            <a:lvl3pPr marL="383990" indent="-191995">
              <a:lnSpc>
                <a:spcPct val="100000"/>
              </a:lnSpc>
              <a:spcBef>
                <a:spcPts val="533"/>
              </a:spcBef>
              <a:buClrTx/>
              <a:defRPr sz="1400">
                <a:solidFill>
                  <a:srgbClr val="000000"/>
                </a:solidFill>
              </a:defRPr>
            </a:lvl3pPr>
            <a:lvl4pPr marL="383990" indent="-191995">
              <a:lnSpc>
                <a:spcPct val="100000"/>
              </a:lnSpc>
              <a:spcBef>
                <a:spcPts val="533"/>
              </a:spcBef>
              <a:buClrTx/>
              <a:defRPr sz="1400">
                <a:solidFill>
                  <a:srgbClr val="000000"/>
                </a:solidFill>
              </a:defRPr>
            </a:lvl4pPr>
            <a:lvl5pPr marL="383990" indent="-191995">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899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y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71BB581-84B1-3A48-A759-654ABC56A65A}"/>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25" name="Straight Connector 24">
            <a:extLst>
              <a:ext uri="{FF2B5EF4-FFF2-40B4-BE49-F238E27FC236}">
                <a16:creationId xmlns:a16="http://schemas.microsoft.com/office/drawing/2014/main" id="{59C6E568-D0B9-CA4D-95F4-EDDD64E176B6}"/>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28E6D4DD-3D0C-3B4D-8CCF-9759E25603E1}"/>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27" name="Text Placeholder 2">
            <a:extLst>
              <a:ext uri="{FF2B5EF4-FFF2-40B4-BE49-F238E27FC236}">
                <a16:creationId xmlns:a16="http://schemas.microsoft.com/office/drawing/2014/main" id="{55C693FC-0689-FD4F-9F08-7FFA865FCF1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sp>
        <p:nvSpPr>
          <p:cNvPr id="29" name="Footer Placeholder 1">
            <a:extLst>
              <a:ext uri="{FF2B5EF4-FFF2-40B4-BE49-F238E27FC236}">
                <a16:creationId xmlns:a16="http://schemas.microsoft.com/office/drawing/2014/main" id="{B21DAEB7-2D73-1744-B1D8-FCBE54C5A9A7}"/>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30" name="Date Placeholder 2">
            <a:extLst>
              <a:ext uri="{FF2B5EF4-FFF2-40B4-BE49-F238E27FC236}">
                <a16:creationId xmlns:a16="http://schemas.microsoft.com/office/drawing/2014/main" id="{A6B803A0-AD3D-534A-AC99-7A297594EEAA}"/>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31" name="Content Placeholder 3">
            <a:extLst>
              <a:ext uri="{FF2B5EF4-FFF2-40B4-BE49-F238E27FC236}">
                <a16:creationId xmlns:a16="http://schemas.microsoft.com/office/drawing/2014/main" id="{E641303D-ACDA-884B-B1E1-5AE0261FD71A}"/>
              </a:ext>
            </a:extLst>
          </p:cNvPr>
          <p:cNvSpPr>
            <a:spLocks noGrp="1"/>
          </p:cNvSpPr>
          <p:nvPr>
            <p:ph sz="half" idx="2"/>
          </p:nvPr>
        </p:nvSpPr>
        <p:spPr>
          <a:xfrm>
            <a:off x="338337"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3">
            <a:extLst>
              <a:ext uri="{FF2B5EF4-FFF2-40B4-BE49-F238E27FC236}">
                <a16:creationId xmlns:a16="http://schemas.microsoft.com/office/drawing/2014/main" id="{27454A43-24F1-F341-B89E-6BB2F848DAAD}"/>
              </a:ext>
            </a:extLst>
          </p:cNvPr>
          <p:cNvSpPr>
            <a:spLocks noGrp="1"/>
          </p:cNvSpPr>
          <p:nvPr>
            <p:ph sz="half" idx="23"/>
          </p:nvPr>
        </p:nvSpPr>
        <p:spPr>
          <a:xfrm>
            <a:off x="6239972"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0019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Grey 03">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DEB86BE-2A4F-1847-A1FF-70089E685F40}"/>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30" name="Straight Connector 29">
            <a:extLst>
              <a:ext uri="{FF2B5EF4-FFF2-40B4-BE49-F238E27FC236}">
                <a16:creationId xmlns:a16="http://schemas.microsoft.com/office/drawing/2014/main" id="{59E3F502-B08A-4340-9976-F0A3D04D4B54}"/>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E27C57C9-F0E1-0949-9A60-F44E18CCE7CE}"/>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32" name="Text Placeholder 2">
            <a:extLst>
              <a:ext uri="{FF2B5EF4-FFF2-40B4-BE49-F238E27FC236}">
                <a16:creationId xmlns:a16="http://schemas.microsoft.com/office/drawing/2014/main" id="{4D0485F3-0A10-2141-9EE5-5B2E31889474}"/>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sp>
        <p:nvSpPr>
          <p:cNvPr id="16" name="Picture Placeholder 2">
            <a:extLst>
              <a:ext uri="{FF2B5EF4-FFF2-40B4-BE49-F238E27FC236}">
                <a16:creationId xmlns:a16="http://schemas.microsoft.com/office/drawing/2014/main" id="{44F13A52-8021-1F42-810F-592378ED6AB7}"/>
              </a:ext>
            </a:extLst>
          </p:cNvPr>
          <p:cNvSpPr>
            <a:spLocks noGrp="1"/>
          </p:cNvSpPr>
          <p:nvPr>
            <p:ph type="pic" sz="quarter" idx="33"/>
          </p:nvPr>
        </p:nvSpPr>
        <p:spPr>
          <a:xfrm>
            <a:off x="334964" y="4326481"/>
            <a:ext cx="3729037" cy="1644649"/>
          </a:xfrm>
          <a:prstGeom prst="rect">
            <a:avLst/>
          </a:prstGeom>
          <a:noFill/>
        </p:spPr>
        <p:txBody>
          <a:bodyPr anchor="ctr" anchorCtr="0"/>
          <a:lstStyle>
            <a:lvl1pPr marL="0" indent="0" algn="ctr">
              <a:buNone/>
              <a:defRPr sz="1867">
                <a:solidFill>
                  <a:schemeClr val="tx1"/>
                </a:solidFill>
              </a:defRPr>
            </a:lvl1pPr>
          </a:lstStyle>
          <a:p>
            <a:endParaRPr lang="en-GB" dirty="0"/>
          </a:p>
        </p:txBody>
      </p:sp>
      <p:sp>
        <p:nvSpPr>
          <p:cNvPr id="17" name="Picture Placeholder 2">
            <a:extLst>
              <a:ext uri="{FF2B5EF4-FFF2-40B4-BE49-F238E27FC236}">
                <a16:creationId xmlns:a16="http://schemas.microsoft.com/office/drawing/2014/main" id="{AABEB379-774E-9D40-88A1-81DDD24A8E32}"/>
              </a:ext>
            </a:extLst>
          </p:cNvPr>
          <p:cNvSpPr>
            <a:spLocks noGrp="1"/>
          </p:cNvSpPr>
          <p:nvPr>
            <p:ph type="pic" sz="quarter" idx="34"/>
          </p:nvPr>
        </p:nvSpPr>
        <p:spPr>
          <a:xfrm>
            <a:off x="4283388" y="4326481"/>
            <a:ext cx="3598333"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18" name="Picture Placeholder 2">
            <a:extLst>
              <a:ext uri="{FF2B5EF4-FFF2-40B4-BE49-F238E27FC236}">
                <a16:creationId xmlns:a16="http://schemas.microsoft.com/office/drawing/2014/main" id="{2EA0DCD2-EC96-E843-B441-DB933CCF8B66}"/>
              </a:ext>
            </a:extLst>
          </p:cNvPr>
          <p:cNvSpPr>
            <a:spLocks noGrp="1"/>
          </p:cNvSpPr>
          <p:nvPr>
            <p:ph type="pic" sz="quarter" idx="35"/>
          </p:nvPr>
        </p:nvSpPr>
        <p:spPr>
          <a:xfrm>
            <a:off x="8101107" y="4326481"/>
            <a:ext cx="3755931" cy="1644649"/>
          </a:xfrm>
          <a:prstGeom prst="rect">
            <a:avLst/>
          </a:prstGeom>
          <a:noFill/>
        </p:spPr>
        <p:txBody>
          <a:bodyPr anchor="ctr" anchorCtr="0"/>
          <a:lstStyle>
            <a:lvl1pPr marL="0" indent="0" algn="ctr">
              <a:buNone/>
              <a:defRPr sz="1867">
                <a:solidFill>
                  <a:schemeClr val="tx1"/>
                </a:solidFill>
              </a:defRPr>
            </a:lvl1pPr>
          </a:lstStyle>
          <a:p>
            <a:endParaRPr lang="en-GB"/>
          </a:p>
        </p:txBody>
      </p:sp>
      <p:sp>
        <p:nvSpPr>
          <p:cNvPr id="33" name="Footer Placeholder 1">
            <a:extLst>
              <a:ext uri="{FF2B5EF4-FFF2-40B4-BE49-F238E27FC236}">
                <a16:creationId xmlns:a16="http://schemas.microsoft.com/office/drawing/2014/main" id="{004F0928-041E-D04A-B13C-9FD8D528C1B6}"/>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34" name="Date Placeholder 2">
            <a:extLst>
              <a:ext uri="{FF2B5EF4-FFF2-40B4-BE49-F238E27FC236}">
                <a16:creationId xmlns:a16="http://schemas.microsoft.com/office/drawing/2014/main" id="{D7BB5E26-F5E2-CB44-A0C3-1CCAC26E2CF3}"/>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35" name="Content Placeholder 3">
            <a:extLst>
              <a:ext uri="{FF2B5EF4-FFF2-40B4-BE49-F238E27FC236}">
                <a16:creationId xmlns:a16="http://schemas.microsoft.com/office/drawing/2014/main" id="{AA5A81F7-9705-BE4B-9879-B921C87B434C}"/>
              </a:ext>
            </a:extLst>
          </p:cNvPr>
          <p:cNvSpPr>
            <a:spLocks noGrp="1"/>
          </p:cNvSpPr>
          <p:nvPr>
            <p:ph sz="half" idx="36"/>
          </p:nvPr>
        </p:nvSpPr>
        <p:spPr>
          <a:xfrm>
            <a:off x="338337" y="1412876"/>
            <a:ext cx="11518700" cy="2880829"/>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5090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y 0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39E17CA-02F6-C04E-BB65-D784B300F23E}"/>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9" name="Text Placeholder 2">
            <a:extLst>
              <a:ext uri="{FF2B5EF4-FFF2-40B4-BE49-F238E27FC236}">
                <a16:creationId xmlns:a16="http://schemas.microsoft.com/office/drawing/2014/main" id="{F7858A1A-A1B1-BF4D-BEE0-CC04B03D3BBD}"/>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cxnSp>
        <p:nvCxnSpPr>
          <p:cNvPr id="18" name="Straight Connector 17">
            <a:extLst>
              <a:ext uri="{FF2B5EF4-FFF2-40B4-BE49-F238E27FC236}">
                <a16:creationId xmlns:a16="http://schemas.microsoft.com/office/drawing/2014/main" id="{9B6BD79E-E8A2-5542-B101-7AF4099499B6}"/>
              </a:ext>
            </a:extLst>
          </p:cNvPr>
          <p:cNvCxnSpPr>
            <a:cxnSpLocks/>
          </p:cNvCxnSpPr>
          <p:nvPr userDrawn="1"/>
        </p:nvCxnSpPr>
        <p:spPr>
          <a:xfrm>
            <a:off x="338337" y="1150391"/>
            <a:ext cx="11518701"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A86F673-2ABC-EE44-8AB3-A782F9F987A2}"/>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30" name="Footer Placeholder 1">
            <a:extLst>
              <a:ext uri="{FF2B5EF4-FFF2-40B4-BE49-F238E27FC236}">
                <a16:creationId xmlns:a16="http://schemas.microsoft.com/office/drawing/2014/main" id="{59EBE302-8A94-F745-B668-58B1F14AA26E}"/>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31" name="Date Placeholder 2">
            <a:extLst>
              <a:ext uri="{FF2B5EF4-FFF2-40B4-BE49-F238E27FC236}">
                <a16:creationId xmlns:a16="http://schemas.microsoft.com/office/drawing/2014/main" id="{DED23BB0-CD96-5340-A0BB-EAF56A5B6B0A}"/>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32" name="Content Placeholder 3">
            <a:extLst>
              <a:ext uri="{FF2B5EF4-FFF2-40B4-BE49-F238E27FC236}">
                <a16:creationId xmlns:a16="http://schemas.microsoft.com/office/drawing/2014/main" id="{46826C2D-B5DE-1B4C-BD89-7728FDBE9535}"/>
              </a:ext>
            </a:extLst>
          </p:cNvPr>
          <p:cNvSpPr>
            <a:spLocks noGrp="1"/>
          </p:cNvSpPr>
          <p:nvPr>
            <p:ph sz="half" idx="23"/>
          </p:nvPr>
        </p:nvSpPr>
        <p:spPr>
          <a:xfrm>
            <a:off x="338337" y="1412876"/>
            <a:ext cx="5600699" cy="1687608"/>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3">
            <a:extLst>
              <a:ext uri="{FF2B5EF4-FFF2-40B4-BE49-F238E27FC236}">
                <a16:creationId xmlns:a16="http://schemas.microsoft.com/office/drawing/2014/main" id="{B7566D74-2BCF-E948-B263-047400567EE7}"/>
              </a:ext>
            </a:extLst>
          </p:cNvPr>
          <p:cNvSpPr>
            <a:spLocks noGrp="1"/>
          </p:cNvSpPr>
          <p:nvPr>
            <p:ph sz="half" idx="24"/>
          </p:nvPr>
        </p:nvSpPr>
        <p:spPr>
          <a:xfrm>
            <a:off x="338337" y="3321189"/>
            <a:ext cx="5600699" cy="2793863"/>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3">
            <a:extLst>
              <a:ext uri="{FF2B5EF4-FFF2-40B4-BE49-F238E27FC236}">
                <a16:creationId xmlns:a16="http://schemas.microsoft.com/office/drawing/2014/main" id="{2844B625-DA5A-D442-8C22-A06F339E1D84}"/>
              </a:ext>
            </a:extLst>
          </p:cNvPr>
          <p:cNvSpPr>
            <a:spLocks noGrp="1"/>
          </p:cNvSpPr>
          <p:nvPr>
            <p:ph sz="half" idx="25"/>
          </p:nvPr>
        </p:nvSpPr>
        <p:spPr>
          <a:xfrm>
            <a:off x="6257641" y="1412875"/>
            <a:ext cx="5600699" cy="4702164"/>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4693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rey 0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EF166E-05B3-D742-BCAD-2CCFA8DB00D8}"/>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Footer Placeholder 1">
            <a:extLst>
              <a:ext uri="{FF2B5EF4-FFF2-40B4-BE49-F238E27FC236}">
                <a16:creationId xmlns:a16="http://schemas.microsoft.com/office/drawing/2014/main" id="{51DC3C4B-9C0A-4146-AE89-5EF9A6F70B69}"/>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12" name="Date Placeholder 2">
            <a:extLst>
              <a:ext uri="{FF2B5EF4-FFF2-40B4-BE49-F238E27FC236}">
                <a16:creationId xmlns:a16="http://schemas.microsoft.com/office/drawing/2014/main" id="{17C5610A-C075-E146-A0C7-8DB515FBD42C}"/>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Tree>
    <p:extLst>
      <p:ext uri="{BB962C8B-B14F-4D97-AF65-F5344CB8AC3E}">
        <p14:creationId xmlns:p14="http://schemas.microsoft.com/office/powerpoint/2010/main" val="295945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9EB234-B440-4F3F-A6CD-5C2C7717D1A6}"/>
              </a:ext>
            </a:extLst>
          </p:cNvPr>
          <p:cNvSpPr>
            <a:spLocks noGrp="1"/>
          </p:cNvSpPr>
          <p:nvPr>
            <p:ph type="body" idx="1" hasCustomPrompt="1"/>
          </p:nvPr>
        </p:nvSpPr>
        <p:spPr>
          <a:xfrm>
            <a:off x="839788" y="1476103"/>
            <a:ext cx="5157787"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D437F147-C11A-4EF8-BCEB-1FBE960FEC98}"/>
              </a:ext>
            </a:extLst>
          </p:cNvPr>
          <p:cNvSpPr>
            <a:spLocks noGrp="1"/>
          </p:cNvSpPr>
          <p:nvPr>
            <p:ph sz="half" idx="2" hasCustomPrompt="1"/>
          </p:nvPr>
        </p:nvSpPr>
        <p:spPr>
          <a:xfrm>
            <a:off x="839788" y="2217556"/>
            <a:ext cx="5157787"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D00F1AD-C8B9-47C8-B22D-88232E6EC7CC}"/>
              </a:ext>
            </a:extLst>
          </p:cNvPr>
          <p:cNvSpPr>
            <a:spLocks noGrp="1"/>
          </p:cNvSpPr>
          <p:nvPr>
            <p:ph type="body" sz="quarter" idx="3" hasCustomPrompt="1"/>
          </p:nvPr>
        </p:nvSpPr>
        <p:spPr>
          <a:xfrm>
            <a:off x="6172200" y="1476103"/>
            <a:ext cx="5183188" cy="574766"/>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B1902A70-3D24-4282-9462-3E11DFD5C02C}"/>
              </a:ext>
            </a:extLst>
          </p:cNvPr>
          <p:cNvSpPr>
            <a:spLocks noGrp="1"/>
          </p:cNvSpPr>
          <p:nvPr>
            <p:ph sz="quarter" idx="4" hasCustomPrompt="1"/>
          </p:nvPr>
        </p:nvSpPr>
        <p:spPr>
          <a:xfrm>
            <a:off x="6172200" y="2217556"/>
            <a:ext cx="5183188" cy="3972107"/>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Body text</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FA81B6-9707-4F4C-8AA2-39174A6E3056}"/>
              </a:ext>
            </a:extLst>
          </p:cNvPr>
          <p:cNvSpPr>
            <a:spLocks noGrp="1"/>
          </p:cNvSpPr>
          <p:nvPr>
            <p:ph type="dt" sz="half" idx="10"/>
          </p:nvPr>
        </p:nvSpPr>
        <p:spPr/>
        <p:txBody>
          <a:bodyPr/>
          <a:lstStyle/>
          <a:p>
            <a:fld id="{6AD90B00-43A1-4800-9CA1-5C06383ACA23}" type="datetimeFigureOut">
              <a:rPr lang="en-GB" smtClean="0"/>
              <a:t>21/05/2024</a:t>
            </a:fld>
            <a:endParaRPr lang="en-GB" dirty="0"/>
          </a:p>
        </p:txBody>
      </p:sp>
      <p:sp>
        <p:nvSpPr>
          <p:cNvPr id="8" name="Footer Placeholder 7">
            <a:extLst>
              <a:ext uri="{FF2B5EF4-FFF2-40B4-BE49-F238E27FC236}">
                <a16:creationId xmlns:a16="http://schemas.microsoft.com/office/drawing/2014/main" id="{3568D2F6-8B66-4E1F-BF61-D547D36EEEB7}"/>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6C3AD41-67E2-4F4B-AB07-569A2FD2C851}"/>
              </a:ext>
            </a:extLst>
          </p:cNvPr>
          <p:cNvSpPr>
            <a:spLocks noGrp="1"/>
          </p:cNvSpPr>
          <p:nvPr>
            <p:ph type="sldNum" sz="quarter" idx="12"/>
          </p:nvPr>
        </p:nvSpPr>
        <p:spPr/>
        <p:txBody>
          <a:bodyPr/>
          <a:lstStyle/>
          <a:p>
            <a:fld id="{A4989545-EDCE-4AFD-A704-488F3ECE6BF4}" type="slidenum">
              <a:rPr lang="en-GB" smtClean="0"/>
              <a:t>‹#›</a:t>
            </a:fld>
            <a:endParaRPr lang="en-GB" dirty="0"/>
          </a:p>
        </p:txBody>
      </p:sp>
      <p:sp>
        <p:nvSpPr>
          <p:cNvPr id="10" name="Title Placeholder 1">
            <a:extLst>
              <a:ext uri="{FF2B5EF4-FFF2-40B4-BE49-F238E27FC236}">
                <a16:creationId xmlns:a16="http://schemas.microsoft.com/office/drawing/2014/main" id="{9323AB77-D929-42AB-B9C1-862E6297E1CD}"/>
              </a:ext>
            </a:extLst>
          </p:cNvPr>
          <p:cNvSpPr>
            <a:spLocks noGrp="1"/>
          </p:cNvSpPr>
          <p:nvPr>
            <p:ph type="title" hasCustomPrompt="1"/>
          </p:nvPr>
        </p:nvSpPr>
        <p:spPr>
          <a:xfrm>
            <a:off x="838200" y="252331"/>
            <a:ext cx="9144000" cy="857412"/>
          </a:xfrm>
          <a:prstGeom prst="rect">
            <a:avLst/>
          </a:prstGeom>
        </p:spPr>
        <p:txBody>
          <a:bodyPr vert="horz" lIns="91440" tIns="45720" rIns="91440" bIns="45720" rtlCol="0" anchor="ctr">
            <a:normAutofit/>
          </a:bodyPr>
          <a:lstStyle/>
          <a:p>
            <a:r>
              <a:rPr lang="en-US"/>
              <a:t>Title</a:t>
            </a:r>
            <a:endParaRPr lang="en-GB"/>
          </a:p>
        </p:txBody>
      </p:sp>
    </p:spTree>
    <p:extLst>
      <p:ext uri="{BB962C8B-B14F-4D97-AF65-F5344CB8AC3E}">
        <p14:creationId xmlns:p14="http://schemas.microsoft.com/office/powerpoint/2010/main" val="2451264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Grey 0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91DDCD7-573D-F241-9A33-A3EBC64CB0B0}"/>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1A4596"/>
              </a:solidFill>
            </a:endParaRPr>
          </a:p>
        </p:txBody>
      </p:sp>
      <p:sp>
        <p:nvSpPr>
          <p:cNvPr id="24" name="Title 1">
            <a:extLst>
              <a:ext uri="{FF2B5EF4-FFF2-40B4-BE49-F238E27FC236}">
                <a16:creationId xmlns:a16="http://schemas.microsoft.com/office/drawing/2014/main" id="{2182D8FF-154E-6046-811D-052A2B884634}"/>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25" name="Text Placeholder 2">
            <a:extLst>
              <a:ext uri="{FF2B5EF4-FFF2-40B4-BE49-F238E27FC236}">
                <a16:creationId xmlns:a16="http://schemas.microsoft.com/office/drawing/2014/main" id="{3D7CDE87-0750-154B-8545-BA6A261A1421}"/>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sp>
        <p:nvSpPr>
          <p:cNvPr id="27" name="Footer Placeholder 1">
            <a:extLst>
              <a:ext uri="{FF2B5EF4-FFF2-40B4-BE49-F238E27FC236}">
                <a16:creationId xmlns:a16="http://schemas.microsoft.com/office/drawing/2014/main" id="{CD115606-AAAB-CF4D-9849-8EA0385E7853}"/>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8" name="Date Placeholder 2">
            <a:extLst>
              <a:ext uri="{FF2B5EF4-FFF2-40B4-BE49-F238E27FC236}">
                <a16:creationId xmlns:a16="http://schemas.microsoft.com/office/drawing/2014/main" id="{3A4A4956-1714-BF42-95D8-7DA65DD5C511}"/>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29" name="Content Placeholder 3">
            <a:extLst>
              <a:ext uri="{FF2B5EF4-FFF2-40B4-BE49-F238E27FC236}">
                <a16:creationId xmlns:a16="http://schemas.microsoft.com/office/drawing/2014/main" id="{CC4ED22B-14F0-C34B-AC07-74B8B6462B5E}"/>
              </a:ext>
            </a:extLst>
          </p:cNvPr>
          <p:cNvSpPr>
            <a:spLocks noGrp="1"/>
          </p:cNvSpPr>
          <p:nvPr>
            <p:ph sz="half" idx="2"/>
          </p:nvPr>
        </p:nvSpPr>
        <p:spPr>
          <a:xfrm>
            <a:off x="338337" y="1412876"/>
            <a:ext cx="11518701" cy="4702177"/>
          </a:xfrm>
          <a:prstGeom prst="rect">
            <a:avLst/>
          </a:prstGeom>
          <a:noFill/>
        </p:spPr>
        <p:txBody>
          <a:bodyPr lIns="0" tIns="0" rIns="0" bIns="0"/>
          <a:lstStyle>
            <a:lvl1pPr marL="191995" indent="-191995">
              <a:lnSpc>
                <a:spcPct val="100000"/>
              </a:lnSpc>
              <a:spcBef>
                <a:spcPts val="800"/>
              </a:spcBef>
              <a:buClrTx/>
              <a:defRPr sz="1400">
                <a:solidFill>
                  <a:srgbClr val="000000"/>
                </a:solidFill>
              </a:defRPr>
            </a:lvl1pPr>
            <a:lvl2pPr marL="383990" indent="-191995">
              <a:lnSpc>
                <a:spcPct val="100000"/>
              </a:lnSpc>
              <a:spcBef>
                <a:spcPts val="533"/>
              </a:spcBef>
              <a:buClrTx/>
              <a:defRPr sz="1400">
                <a:solidFill>
                  <a:srgbClr val="000000"/>
                </a:solidFill>
              </a:defRPr>
            </a:lvl2pPr>
            <a:lvl3pPr marL="383990" indent="-191995">
              <a:lnSpc>
                <a:spcPct val="100000"/>
              </a:lnSpc>
              <a:spcBef>
                <a:spcPts val="533"/>
              </a:spcBef>
              <a:buClrTx/>
              <a:defRPr sz="1400">
                <a:solidFill>
                  <a:srgbClr val="000000"/>
                </a:solidFill>
              </a:defRPr>
            </a:lvl3pPr>
            <a:lvl4pPr marL="383990" indent="-191995">
              <a:lnSpc>
                <a:spcPct val="100000"/>
              </a:lnSpc>
              <a:spcBef>
                <a:spcPts val="533"/>
              </a:spcBef>
              <a:buClrTx/>
              <a:defRPr sz="1400">
                <a:solidFill>
                  <a:srgbClr val="000000"/>
                </a:solidFill>
              </a:defRPr>
            </a:lvl4pPr>
            <a:lvl5pPr marL="383990" indent="-191995">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8573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Grey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71BB581-84B1-3A48-A759-654ABC56A65A}"/>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Title 1">
            <a:extLst>
              <a:ext uri="{FF2B5EF4-FFF2-40B4-BE49-F238E27FC236}">
                <a16:creationId xmlns:a16="http://schemas.microsoft.com/office/drawing/2014/main" id="{28E6D4DD-3D0C-3B4D-8CCF-9759E25603E1}"/>
              </a:ext>
            </a:extLst>
          </p:cNvPr>
          <p:cNvSpPr>
            <a:spLocks noGrp="1"/>
          </p:cNvSpPr>
          <p:nvPr>
            <p:ph type="title" hasCustomPrompt="1"/>
          </p:nvPr>
        </p:nvSpPr>
        <p:spPr>
          <a:xfrm>
            <a:off x="334434" y="568569"/>
            <a:ext cx="11523133"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27" name="Text Placeholder 2">
            <a:extLst>
              <a:ext uri="{FF2B5EF4-FFF2-40B4-BE49-F238E27FC236}">
                <a16:creationId xmlns:a16="http://schemas.microsoft.com/office/drawing/2014/main" id="{55C693FC-0689-FD4F-9F08-7FFA865FCF1B}"/>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sp>
        <p:nvSpPr>
          <p:cNvPr id="29" name="Footer Placeholder 1">
            <a:extLst>
              <a:ext uri="{FF2B5EF4-FFF2-40B4-BE49-F238E27FC236}">
                <a16:creationId xmlns:a16="http://schemas.microsoft.com/office/drawing/2014/main" id="{B21DAEB7-2D73-1744-B1D8-FCBE54C5A9A7}"/>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30" name="Date Placeholder 2">
            <a:extLst>
              <a:ext uri="{FF2B5EF4-FFF2-40B4-BE49-F238E27FC236}">
                <a16:creationId xmlns:a16="http://schemas.microsoft.com/office/drawing/2014/main" id="{A6B803A0-AD3D-534A-AC99-7A297594EEAA}"/>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31" name="Content Placeholder 3">
            <a:extLst>
              <a:ext uri="{FF2B5EF4-FFF2-40B4-BE49-F238E27FC236}">
                <a16:creationId xmlns:a16="http://schemas.microsoft.com/office/drawing/2014/main" id="{E641303D-ACDA-884B-B1E1-5AE0261FD71A}"/>
              </a:ext>
            </a:extLst>
          </p:cNvPr>
          <p:cNvSpPr>
            <a:spLocks noGrp="1"/>
          </p:cNvSpPr>
          <p:nvPr>
            <p:ph sz="half" idx="2"/>
          </p:nvPr>
        </p:nvSpPr>
        <p:spPr>
          <a:xfrm>
            <a:off x="338337"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3">
            <a:extLst>
              <a:ext uri="{FF2B5EF4-FFF2-40B4-BE49-F238E27FC236}">
                <a16:creationId xmlns:a16="http://schemas.microsoft.com/office/drawing/2014/main" id="{27454A43-24F1-F341-B89E-6BB2F848DAAD}"/>
              </a:ext>
            </a:extLst>
          </p:cNvPr>
          <p:cNvSpPr>
            <a:spLocks noGrp="1"/>
          </p:cNvSpPr>
          <p:nvPr>
            <p:ph sz="half" idx="23"/>
          </p:nvPr>
        </p:nvSpPr>
        <p:spPr>
          <a:xfrm>
            <a:off x="6239972" y="1412876"/>
            <a:ext cx="5600699" cy="4702177"/>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282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Layout 0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D4C550D-A106-0F4C-B6F4-51A975BA1022}"/>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6" name="Text Placeholder 2">
            <a:extLst>
              <a:ext uri="{FF2B5EF4-FFF2-40B4-BE49-F238E27FC236}">
                <a16:creationId xmlns:a16="http://schemas.microsoft.com/office/drawing/2014/main" id="{E6C868DA-8627-B546-9823-6118C7C7EE2D}"/>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cxnSp>
        <p:nvCxnSpPr>
          <p:cNvPr id="27" name="Straight Connector 26">
            <a:extLst>
              <a:ext uri="{FF2B5EF4-FFF2-40B4-BE49-F238E27FC236}">
                <a16:creationId xmlns:a16="http://schemas.microsoft.com/office/drawing/2014/main" id="{6F6A31B6-44A9-314F-AF5F-612F83D598F7}"/>
              </a:ext>
            </a:extLst>
          </p:cNvPr>
          <p:cNvCxnSpPr>
            <a:cxnSpLocks/>
          </p:cNvCxnSpPr>
          <p:nvPr userDrawn="1"/>
        </p:nvCxnSpPr>
        <p:spPr>
          <a:xfrm>
            <a:off x="338337" y="1150391"/>
            <a:ext cx="556114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7DD93AAE-276C-9E46-A9BE-23E1F0CD9C11}"/>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0825"/>
            <a:ext cx="5847081" cy="5842000"/>
          </a:xfrm>
          <a:prstGeom prst="rect">
            <a:avLst/>
          </a:prstGeom>
          <a:solidFill>
            <a:srgbClr val="D0D2D2"/>
          </a:solidFill>
        </p:spPr>
        <p:txBody>
          <a:bodyPr anchor="ctr" anchorCtr="0"/>
          <a:lstStyle>
            <a:lvl1pPr marL="0" indent="0" algn="ctr">
              <a:buNone/>
              <a:defRPr sz="1600">
                <a:solidFill>
                  <a:schemeClr val="bg2">
                    <a:lumMod val="75000"/>
                  </a:schemeClr>
                </a:solidFill>
              </a:defRPr>
            </a:lvl1pPr>
          </a:lstStyle>
          <a:p>
            <a:r>
              <a:rPr lang="en-GB" dirty="0"/>
              <a:t>Click to add picture</a:t>
            </a:r>
          </a:p>
        </p:txBody>
      </p:sp>
      <p:sp>
        <p:nvSpPr>
          <p:cNvPr id="29" name="Footer Placeholder 1">
            <a:extLst>
              <a:ext uri="{FF2B5EF4-FFF2-40B4-BE49-F238E27FC236}">
                <a16:creationId xmlns:a16="http://schemas.microsoft.com/office/drawing/2014/main" id="{22B9EDE2-C934-AD43-9422-6F611F70A365}"/>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30" name="Date Placeholder 2">
            <a:extLst>
              <a:ext uri="{FF2B5EF4-FFF2-40B4-BE49-F238E27FC236}">
                <a16:creationId xmlns:a16="http://schemas.microsoft.com/office/drawing/2014/main" id="{79AED8CC-F883-1648-AF87-CB0D60643AB4}"/>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
        <p:nvSpPr>
          <p:cNvPr id="31" name="Content Placeholder 3">
            <a:extLst>
              <a:ext uri="{FF2B5EF4-FFF2-40B4-BE49-F238E27FC236}">
                <a16:creationId xmlns:a16="http://schemas.microsoft.com/office/drawing/2014/main" id="{3C63CDC3-835F-CD42-9760-1940FB7979E5}"/>
              </a:ext>
            </a:extLst>
          </p:cNvPr>
          <p:cNvSpPr>
            <a:spLocks noGrp="1"/>
          </p:cNvSpPr>
          <p:nvPr>
            <p:ph sz="half" idx="23"/>
          </p:nvPr>
        </p:nvSpPr>
        <p:spPr>
          <a:xfrm>
            <a:off x="338337" y="1412875"/>
            <a:ext cx="5600699" cy="4506383"/>
          </a:xfrm>
          <a:prstGeom prst="rect">
            <a:avLst/>
          </a:prstGeom>
          <a:noFill/>
        </p:spPr>
        <p:txBody>
          <a:bodyPr lIns="0" tIns="0" rIns="0" bIns="0"/>
          <a:lstStyle>
            <a:lvl1pPr marL="191995">
              <a:lnSpc>
                <a:spcPct val="100000"/>
              </a:lnSpc>
              <a:spcBef>
                <a:spcPts val="800"/>
              </a:spcBef>
              <a:buClrTx/>
              <a:defRPr sz="1400">
                <a:solidFill>
                  <a:srgbClr val="000000"/>
                </a:solidFill>
              </a:defRPr>
            </a:lvl1pPr>
            <a:lvl2pPr marL="383990">
              <a:lnSpc>
                <a:spcPct val="100000"/>
              </a:lnSpc>
              <a:spcBef>
                <a:spcPts val="533"/>
              </a:spcBef>
              <a:buClrTx/>
              <a:defRPr sz="1400">
                <a:solidFill>
                  <a:srgbClr val="000000"/>
                </a:solidFill>
              </a:defRPr>
            </a:lvl2pPr>
            <a:lvl3pPr marL="383990">
              <a:lnSpc>
                <a:spcPct val="100000"/>
              </a:lnSpc>
              <a:spcBef>
                <a:spcPts val="533"/>
              </a:spcBef>
              <a:buClrTx/>
              <a:defRPr sz="1400">
                <a:solidFill>
                  <a:srgbClr val="000000"/>
                </a:solidFill>
              </a:defRPr>
            </a:lvl3pPr>
            <a:lvl4pPr marL="383990">
              <a:lnSpc>
                <a:spcPct val="100000"/>
              </a:lnSpc>
              <a:spcBef>
                <a:spcPts val="533"/>
              </a:spcBef>
              <a:buClrTx/>
              <a:defRPr sz="1400">
                <a:solidFill>
                  <a:srgbClr val="000000"/>
                </a:solidFill>
              </a:defRPr>
            </a:lvl4pPr>
            <a:lvl5pPr marL="383990">
              <a:lnSpc>
                <a:spcPct val="100000"/>
              </a:lnSpc>
              <a:spcBef>
                <a:spcPts val="533"/>
              </a:spcBef>
              <a:buClrTx/>
              <a:defRPr sz="1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3346149"/>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Layout 02">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13C0F1-5383-D44F-8414-6EEE4A7520B5}"/>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Text Placeholder 2">
            <a:extLst>
              <a:ext uri="{FF2B5EF4-FFF2-40B4-BE49-F238E27FC236}">
                <a16:creationId xmlns:a16="http://schemas.microsoft.com/office/drawing/2014/main" id="{F332A42B-AD04-EE43-874A-8405AE5BEA28}"/>
              </a:ext>
            </a:extLst>
          </p:cNvPr>
          <p:cNvSpPr>
            <a:spLocks noGrp="1"/>
          </p:cNvSpPr>
          <p:nvPr>
            <p:ph type="body" sz="quarter" idx="23"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cxnSp>
        <p:nvCxnSpPr>
          <p:cNvPr id="23" name="Straight Connector 22">
            <a:extLst>
              <a:ext uri="{FF2B5EF4-FFF2-40B4-BE49-F238E27FC236}">
                <a16:creationId xmlns:a16="http://schemas.microsoft.com/office/drawing/2014/main" id="{FF971C1F-16F3-FB44-9478-9C1F488DCDC3}"/>
              </a:ext>
            </a:extLst>
          </p:cNvPr>
          <p:cNvCxnSpPr>
            <a:cxnSpLocks/>
          </p:cNvCxnSpPr>
          <p:nvPr userDrawn="1"/>
        </p:nvCxnSpPr>
        <p:spPr>
          <a:xfrm>
            <a:off x="338337" y="1150391"/>
            <a:ext cx="5561144"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ECB55B1C-5AA0-094E-A625-27547B06721A}"/>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2" name="Rectangle 1">
            <a:extLst>
              <a:ext uri="{FF2B5EF4-FFF2-40B4-BE49-F238E27FC236}">
                <a16:creationId xmlns:a16="http://schemas.microsoft.com/office/drawing/2014/main" id="{5373CFF8-6221-B042-BE94-8488F95C231D}"/>
              </a:ext>
            </a:extLst>
          </p:cNvPr>
          <p:cNvSpPr/>
          <p:nvPr userDrawn="1"/>
        </p:nvSpPr>
        <p:spPr>
          <a:xfrm>
            <a:off x="6096001" y="3176588"/>
            <a:ext cx="5831151" cy="2939392"/>
          </a:xfrm>
          <a:prstGeom prst="rect">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Text Placeholder 2">
            <a:extLst>
              <a:ext uri="{FF2B5EF4-FFF2-40B4-BE49-F238E27FC236}">
                <a16:creationId xmlns:a16="http://schemas.microsoft.com/office/drawing/2014/main" id="{29EA67AC-9A2B-3C42-A1CB-DFEA1DFF6201}"/>
              </a:ext>
            </a:extLst>
          </p:cNvPr>
          <p:cNvSpPr>
            <a:spLocks noGrp="1"/>
          </p:cNvSpPr>
          <p:nvPr>
            <p:ph type="body" sz="quarter" idx="10"/>
          </p:nvPr>
        </p:nvSpPr>
        <p:spPr>
          <a:xfrm>
            <a:off x="6573521" y="3744268"/>
            <a:ext cx="4917864" cy="1950297"/>
          </a:xfrm>
          <a:prstGeom prst="rect">
            <a:avLst/>
          </a:prstGeom>
        </p:spPr>
        <p:txBody>
          <a:bodyPr lIns="0" tIns="0" rIns="0" bIns="0"/>
          <a:lstStyle>
            <a:lvl1pPr marL="0" indent="0">
              <a:buNone/>
              <a:defRPr sz="1400">
                <a:solidFill>
                  <a:schemeClr val="bg1"/>
                </a:solidFill>
              </a:defRPr>
            </a:lvl1pPr>
          </a:lstStyle>
          <a:p>
            <a:pPr lvl="0"/>
            <a:r>
              <a:rPr lang="en-GB" dirty="0"/>
              <a:t>Click to edit Master text styles</a:t>
            </a:r>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4007"/>
            <a:ext cx="5831151" cy="29225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r>
              <a:rPr lang="en-GB" dirty="0"/>
              <a:t>Click to add picture</a:t>
            </a:r>
          </a:p>
        </p:txBody>
      </p:sp>
      <p:sp>
        <p:nvSpPr>
          <p:cNvPr id="14" name="Picture Placeholder 12">
            <a:extLst>
              <a:ext uri="{FF2B5EF4-FFF2-40B4-BE49-F238E27FC236}">
                <a16:creationId xmlns:a16="http://schemas.microsoft.com/office/drawing/2014/main" id="{03CEA0F3-C6E8-614C-B491-BC6BE3CBDDB1}"/>
              </a:ext>
            </a:extLst>
          </p:cNvPr>
          <p:cNvSpPr>
            <a:spLocks noGrp="1"/>
          </p:cNvSpPr>
          <p:nvPr>
            <p:ph type="pic" sz="quarter" idx="12" hasCustomPrompt="1"/>
          </p:nvPr>
        </p:nvSpPr>
        <p:spPr>
          <a:xfrm>
            <a:off x="230821" y="3176591"/>
            <a:ext cx="5865180" cy="293939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dirty="0"/>
              <a:t>Click to add picture</a:t>
            </a:r>
          </a:p>
        </p:txBody>
      </p:sp>
      <p:sp>
        <p:nvSpPr>
          <p:cNvPr id="19" name="Text Placeholder 2">
            <a:extLst>
              <a:ext uri="{FF2B5EF4-FFF2-40B4-BE49-F238E27FC236}">
                <a16:creationId xmlns:a16="http://schemas.microsoft.com/office/drawing/2014/main" id="{53CCFE92-9B31-164C-BA37-AAF63D737609}"/>
              </a:ext>
            </a:extLst>
          </p:cNvPr>
          <p:cNvSpPr>
            <a:spLocks noGrp="1"/>
          </p:cNvSpPr>
          <p:nvPr>
            <p:ph type="body" sz="quarter" idx="18"/>
          </p:nvPr>
        </p:nvSpPr>
        <p:spPr>
          <a:xfrm>
            <a:off x="378793" y="1419525"/>
            <a:ext cx="5452863" cy="1535707"/>
          </a:xfrm>
          <a:prstGeom prst="rect">
            <a:avLst/>
          </a:prstGeom>
        </p:spPr>
        <p:txBody>
          <a:bodyPr lIns="0" tIns="0" rIns="0" bIns="0"/>
          <a:lstStyle>
            <a:lvl1pPr marL="0" indent="0">
              <a:buNone/>
              <a:defRPr sz="1400">
                <a:solidFill>
                  <a:srgbClr val="000000"/>
                </a:solidFill>
              </a:defRPr>
            </a:lvl1pPr>
          </a:lstStyle>
          <a:p>
            <a:pPr lvl="0"/>
            <a:r>
              <a:rPr lang="en-GB" dirty="0"/>
              <a:t>Click to edit Master text styles</a:t>
            </a:r>
          </a:p>
        </p:txBody>
      </p:sp>
      <p:sp>
        <p:nvSpPr>
          <p:cNvPr id="25" name="Footer Placeholder 1">
            <a:extLst>
              <a:ext uri="{FF2B5EF4-FFF2-40B4-BE49-F238E27FC236}">
                <a16:creationId xmlns:a16="http://schemas.microsoft.com/office/drawing/2014/main" id="{C352E7E2-4ACD-0E4A-A822-AED211397CB5}"/>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9" name="Date Placeholder 2">
            <a:extLst>
              <a:ext uri="{FF2B5EF4-FFF2-40B4-BE49-F238E27FC236}">
                <a16:creationId xmlns:a16="http://schemas.microsoft.com/office/drawing/2014/main" id="{4B636440-3701-D94E-B9FB-5E77A9C08D39}"/>
              </a:ext>
            </a:extLst>
          </p:cNvPr>
          <p:cNvSpPr>
            <a:spLocks noGrp="1"/>
          </p:cNvSpPr>
          <p:nvPr>
            <p:ph type="dt" sz="half" idx="21"/>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Tree>
    <p:extLst>
      <p:ext uri="{BB962C8B-B14F-4D97-AF65-F5344CB8AC3E}">
        <p14:creationId xmlns:p14="http://schemas.microsoft.com/office/powerpoint/2010/main" val="294831310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Layout 0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3C3F59C-E0A9-4F42-980F-3AF54BA41C31}"/>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Text Placeholder 2">
            <a:extLst>
              <a:ext uri="{FF2B5EF4-FFF2-40B4-BE49-F238E27FC236}">
                <a16:creationId xmlns:a16="http://schemas.microsoft.com/office/drawing/2014/main" id="{D7357B0F-D99F-EF47-B5A5-BD79BA3B3505}"/>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cxnSp>
        <p:nvCxnSpPr>
          <p:cNvPr id="26" name="Straight Connector 25">
            <a:extLst>
              <a:ext uri="{FF2B5EF4-FFF2-40B4-BE49-F238E27FC236}">
                <a16:creationId xmlns:a16="http://schemas.microsoft.com/office/drawing/2014/main" id="{A2388300-476E-DE4C-892F-2B9ACBEE513F}"/>
              </a:ext>
            </a:extLst>
          </p:cNvPr>
          <p:cNvCxnSpPr>
            <a:cxnSpLocks/>
          </p:cNvCxnSpPr>
          <p:nvPr userDrawn="1"/>
        </p:nvCxnSpPr>
        <p:spPr>
          <a:xfrm>
            <a:off x="338337" y="1150391"/>
            <a:ext cx="5561144"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741507B-51C8-C84A-BFBF-6BED9FF18CEA}"/>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7" name="Rectangle 16">
            <a:extLst>
              <a:ext uri="{FF2B5EF4-FFF2-40B4-BE49-F238E27FC236}">
                <a16:creationId xmlns:a16="http://schemas.microsoft.com/office/drawing/2014/main" id="{DC4A8B5C-8DA8-3F47-A097-59E7E32E8F39}"/>
              </a:ext>
            </a:extLst>
          </p:cNvPr>
          <p:cNvSpPr/>
          <p:nvPr userDrawn="1"/>
        </p:nvSpPr>
        <p:spPr>
          <a:xfrm>
            <a:off x="3117205" y="3176585"/>
            <a:ext cx="2978795" cy="2909881"/>
          </a:xfrm>
          <a:prstGeom prst="rect">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rgbClr val="FFFFFF"/>
              </a:solidFill>
            </a:endParaRPr>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4007"/>
            <a:ext cx="5831151" cy="29225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r>
              <a:rPr lang="en-GB" dirty="0"/>
              <a:t>Click to add picture</a:t>
            </a:r>
          </a:p>
        </p:txBody>
      </p:sp>
      <p:sp>
        <p:nvSpPr>
          <p:cNvPr id="14" name="Picture Placeholder 12">
            <a:extLst>
              <a:ext uri="{FF2B5EF4-FFF2-40B4-BE49-F238E27FC236}">
                <a16:creationId xmlns:a16="http://schemas.microsoft.com/office/drawing/2014/main" id="{03CEA0F3-C6E8-614C-B491-BC6BE3CBDDB1}"/>
              </a:ext>
            </a:extLst>
          </p:cNvPr>
          <p:cNvSpPr>
            <a:spLocks noGrp="1"/>
          </p:cNvSpPr>
          <p:nvPr>
            <p:ph type="pic" sz="quarter" idx="12" hasCustomPrompt="1"/>
          </p:nvPr>
        </p:nvSpPr>
        <p:spPr>
          <a:xfrm>
            <a:off x="230820" y="3176589"/>
            <a:ext cx="2886387" cy="29098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dirty="0"/>
              <a:t>Click to add picture</a:t>
            </a:r>
          </a:p>
        </p:txBody>
      </p:sp>
      <p:sp>
        <p:nvSpPr>
          <p:cNvPr id="19" name="Text Placeholder 2">
            <a:extLst>
              <a:ext uri="{FF2B5EF4-FFF2-40B4-BE49-F238E27FC236}">
                <a16:creationId xmlns:a16="http://schemas.microsoft.com/office/drawing/2014/main" id="{53CCFE92-9B31-164C-BA37-AAF63D737609}"/>
              </a:ext>
            </a:extLst>
          </p:cNvPr>
          <p:cNvSpPr>
            <a:spLocks noGrp="1"/>
          </p:cNvSpPr>
          <p:nvPr>
            <p:ph type="body" sz="quarter" idx="18"/>
          </p:nvPr>
        </p:nvSpPr>
        <p:spPr>
          <a:xfrm>
            <a:off x="378793" y="1419525"/>
            <a:ext cx="5452863" cy="1535707"/>
          </a:xfrm>
          <a:prstGeom prst="rect">
            <a:avLst/>
          </a:prstGeom>
        </p:spPr>
        <p:txBody>
          <a:bodyPr lIns="0" tIns="0" rIns="0" bIns="0"/>
          <a:lstStyle>
            <a:lvl1pPr marL="0" indent="0">
              <a:buNone/>
              <a:defRPr sz="1400">
                <a:solidFill>
                  <a:srgbClr val="000000"/>
                </a:solidFill>
              </a:defRPr>
            </a:lvl1pPr>
          </a:lstStyle>
          <a:p>
            <a:pPr lvl="0"/>
            <a:r>
              <a:rPr lang="en-GB" dirty="0"/>
              <a:t>Click to edit Master text styles</a:t>
            </a:r>
          </a:p>
        </p:txBody>
      </p:sp>
      <p:sp>
        <p:nvSpPr>
          <p:cNvPr id="12" name="Text Placeholder 2">
            <a:extLst>
              <a:ext uri="{FF2B5EF4-FFF2-40B4-BE49-F238E27FC236}">
                <a16:creationId xmlns:a16="http://schemas.microsoft.com/office/drawing/2014/main" id="{9E553456-6353-D449-BABC-3AF23FA7C254}"/>
              </a:ext>
            </a:extLst>
          </p:cNvPr>
          <p:cNvSpPr>
            <a:spLocks noGrp="1"/>
          </p:cNvSpPr>
          <p:nvPr>
            <p:ph type="body" sz="quarter" idx="19"/>
          </p:nvPr>
        </p:nvSpPr>
        <p:spPr>
          <a:xfrm>
            <a:off x="3369570" y="3433855"/>
            <a:ext cx="2462085" cy="2450111"/>
          </a:xfrm>
          <a:prstGeom prst="rect">
            <a:avLst/>
          </a:prstGeom>
        </p:spPr>
        <p:txBody>
          <a:bodyPr lIns="0" tIns="0" rIns="0" bIns="0"/>
          <a:lstStyle>
            <a:lvl1pPr marL="0" indent="0">
              <a:buNone/>
              <a:defRPr sz="1400">
                <a:solidFill>
                  <a:schemeClr val="bg1"/>
                </a:solidFill>
              </a:defRPr>
            </a:lvl1pPr>
          </a:lstStyle>
          <a:p>
            <a:pPr lvl="0"/>
            <a:r>
              <a:rPr lang="en-GB" dirty="0"/>
              <a:t>Click to edit Master text styles</a:t>
            </a:r>
          </a:p>
        </p:txBody>
      </p:sp>
      <p:sp>
        <p:nvSpPr>
          <p:cNvPr id="10" name="Picture Placeholder 12">
            <a:extLst>
              <a:ext uri="{FF2B5EF4-FFF2-40B4-BE49-F238E27FC236}">
                <a16:creationId xmlns:a16="http://schemas.microsoft.com/office/drawing/2014/main" id="{0A62CE74-1A40-A44B-BBBE-E39187A17965}"/>
              </a:ext>
            </a:extLst>
          </p:cNvPr>
          <p:cNvSpPr>
            <a:spLocks noGrp="1"/>
          </p:cNvSpPr>
          <p:nvPr>
            <p:ph type="pic" sz="quarter" idx="20" hasCustomPrompt="1"/>
          </p:nvPr>
        </p:nvSpPr>
        <p:spPr>
          <a:xfrm>
            <a:off x="6096000" y="3176588"/>
            <a:ext cx="2897349" cy="2909880"/>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dirty="0"/>
              <a:t>Click to add picture</a:t>
            </a:r>
          </a:p>
        </p:txBody>
      </p:sp>
      <p:sp>
        <p:nvSpPr>
          <p:cNvPr id="22" name="Text Placeholder 2">
            <a:extLst>
              <a:ext uri="{FF2B5EF4-FFF2-40B4-BE49-F238E27FC236}">
                <a16:creationId xmlns:a16="http://schemas.microsoft.com/office/drawing/2014/main" id="{6C907EA9-A49F-BD4D-8CAF-1316F3E10C9A}"/>
              </a:ext>
            </a:extLst>
          </p:cNvPr>
          <p:cNvSpPr>
            <a:spLocks noGrp="1"/>
          </p:cNvSpPr>
          <p:nvPr>
            <p:ph type="body" sz="quarter" idx="21"/>
          </p:nvPr>
        </p:nvSpPr>
        <p:spPr>
          <a:xfrm>
            <a:off x="9230724" y="3433855"/>
            <a:ext cx="2462085" cy="2450111"/>
          </a:xfrm>
          <a:prstGeom prst="rect">
            <a:avLst/>
          </a:prstGeom>
        </p:spPr>
        <p:txBody>
          <a:bodyPr lIns="0" tIns="0" rIns="0" bIns="0"/>
          <a:lstStyle>
            <a:lvl1pPr marL="0" indent="0">
              <a:buNone/>
              <a:defRPr sz="1400">
                <a:solidFill>
                  <a:srgbClr val="000000"/>
                </a:solidFill>
              </a:defRPr>
            </a:lvl1pPr>
          </a:lstStyle>
          <a:p>
            <a:pPr lvl="0"/>
            <a:r>
              <a:rPr lang="en-GB" dirty="0"/>
              <a:t>Click to edit Master text styles</a:t>
            </a:r>
          </a:p>
        </p:txBody>
      </p:sp>
      <p:sp>
        <p:nvSpPr>
          <p:cNvPr id="28" name="Footer Placeholder 1">
            <a:extLst>
              <a:ext uri="{FF2B5EF4-FFF2-40B4-BE49-F238E27FC236}">
                <a16:creationId xmlns:a16="http://schemas.microsoft.com/office/drawing/2014/main" id="{9A859CCB-5019-7846-B452-92FF2DECC166}"/>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32" name="Date Placeholder 2">
            <a:extLst>
              <a:ext uri="{FF2B5EF4-FFF2-40B4-BE49-F238E27FC236}">
                <a16:creationId xmlns:a16="http://schemas.microsoft.com/office/drawing/2014/main" id="{6A5E1AF7-40AE-A84B-BF02-595777B09F3B}"/>
              </a:ext>
            </a:extLst>
          </p:cNvPr>
          <p:cNvSpPr>
            <a:spLocks noGrp="1"/>
          </p:cNvSpPr>
          <p:nvPr>
            <p:ph type="dt" sz="half" idx="23"/>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Tree>
    <p:extLst>
      <p:ext uri="{BB962C8B-B14F-4D97-AF65-F5344CB8AC3E}">
        <p14:creationId xmlns:p14="http://schemas.microsoft.com/office/powerpoint/2010/main" val="196655593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Layout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811D26-A1B2-2248-97A4-615DA8008183}"/>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5" name="Text Placeholder 2">
            <a:extLst>
              <a:ext uri="{FF2B5EF4-FFF2-40B4-BE49-F238E27FC236}">
                <a16:creationId xmlns:a16="http://schemas.microsoft.com/office/drawing/2014/main" id="{B1B9BF20-0A49-204E-B8FD-A2B5F423B898}"/>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cxnSp>
        <p:nvCxnSpPr>
          <p:cNvPr id="27" name="Straight Connector 26">
            <a:extLst>
              <a:ext uri="{FF2B5EF4-FFF2-40B4-BE49-F238E27FC236}">
                <a16:creationId xmlns:a16="http://schemas.microsoft.com/office/drawing/2014/main" id="{05F7ED6B-23A9-6146-9800-9D3D2584E5FB}"/>
              </a:ext>
            </a:extLst>
          </p:cNvPr>
          <p:cNvCxnSpPr>
            <a:cxnSpLocks/>
          </p:cNvCxnSpPr>
          <p:nvPr userDrawn="1"/>
        </p:nvCxnSpPr>
        <p:spPr>
          <a:xfrm>
            <a:off x="338337" y="1150391"/>
            <a:ext cx="5561144"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979256FC-8351-C747-86DA-782194068E9C}"/>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7" name="Rectangle 16">
            <a:extLst>
              <a:ext uri="{FF2B5EF4-FFF2-40B4-BE49-F238E27FC236}">
                <a16:creationId xmlns:a16="http://schemas.microsoft.com/office/drawing/2014/main" id="{DC4A8B5C-8DA8-3F47-A097-59E7E32E8F39}"/>
              </a:ext>
            </a:extLst>
          </p:cNvPr>
          <p:cNvSpPr/>
          <p:nvPr userDrawn="1"/>
        </p:nvSpPr>
        <p:spPr>
          <a:xfrm>
            <a:off x="3117205" y="3995523"/>
            <a:ext cx="2978795" cy="2090943"/>
          </a:xfrm>
          <a:prstGeom prst="rect">
            <a:avLst/>
          </a:prstGeom>
          <a:solidFill>
            <a:srgbClr val="1F1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4007"/>
            <a:ext cx="5831151" cy="3741509"/>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r>
              <a:rPr lang="en-GB" dirty="0"/>
              <a:t>Click to add picture</a:t>
            </a:r>
          </a:p>
        </p:txBody>
      </p:sp>
      <p:sp>
        <p:nvSpPr>
          <p:cNvPr id="14" name="Picture Placeholder 12">
            <a:extLst>
              <a:ext uri="{FF2B5EF4-FFF2-40B4-BE49-F238E27FC236}">
                <a16:creationId xmlns:a16="http://schemas.microsoft.com/office/drawing/2014/main" id="{03CEA0F3-C6E8-614C-B491-BC6BE3CBDDB1}"/>
              </a:ext>
            </a:extLst>
          </p:cNvPr>
          <p:cNvSpPr>
            <a:spLocks noGrp="1"/>
          </p:cNvSpPr>
          <p:nvPr>
            <p:ph type="pic" sz="quarter" idx="12" hasCustomPrompt="1"/>
          </p:nvPr>
        </p:nvSpPr>
        <p:spPr>
          <a:xfrm>
            <a:off x="230820" y="3995526"/>
            <a:ext cx="2886387" cy="2090943"/>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dirty="0"/>
              <a:t>Click to add picture</a:t>
            </a:r>
          </a:p>
        </p:txBody>
      </p:sp>
      <p:sp>
        <p:nvSpPr>
          <p:cNvPr id="19" name="Text Placeholder 2">
            <a:extLst>
              <a:ext uri="{FF2B5EF4-FFF2-40B4-BE49-F238E27FC236}">
                <a16:creationId xmlns:a16="http://schemas.microsoft.com/office/drawing/2014/main" id="{53CCFE92-9B31-164C-BA37-AAF63D737609}"/>
              </a:ext>
            </a:extLst>
          </p:cNvPr>
          <p:cNvSpPr>
            <a:spLocks noGrp="1"/>
          </p:cNvSpPr>
          <p:nvPr>
            <p:ph type="body" sz="quarter" idx="18"/>
          </p:nvPr>
        </p:nvSpPr>
        <p:spPr>
          <a:xfrm>
            <a:off x="378793" y="1419525"/>
            <a:ext cx="5452863" cy="2373495"/>
          </a:xfrm>
          <a:prstGeom prst="rect">
            <a:avLst/>
          </a:prstGeom>
        </p:spPr>
        <p:txBody>
          <a:bodyPr lIns="0" tIns="0" rIns="0" bIns="0"/>
          <a:lstStyle>
            <a:lvl1pPr marL="0" indent="0">
              <a:buNone/>
              <a:defRPr sz="1400">
                <a:solidFill>
                  <a:srgbClr val="000000"/>
                </a:solidFill>
              </a:defRPr>
            </a:lvl1pPr>
          </a:lstStyle>
          <a:p>
            <a:pPr lvl="0"/>
            <a:r>
              <a:rPr lang="en-GB" dirty="0"/>
              <a:t>Click to edit Master text styles</a:t>
            </a:r>
          </a:p>
        </p:txBody>
      </p:sp>
      <p:sp>
        <p:nvSpPr>
          <p:cNvPr id="12" name="Text Placeholder 2">
            <a:extLst>
              <a:ext uri="{FF2B5EF4-FFF2-40B4-BE49-F238E27FC236}">
                <a16:creationId xmlns:a16="http://schemas.microsoft.com/office/drawing/2014/main" id="{9E553456-6353-D449-BABC-3AF23FA7C254}"/>
              </a:ext>
            </a:extLst>
          </p:cNvPr>
          <p:cNvSpPr>
            <a:spLocks noGrp="1"/>
          </p:cNvSpPr>
          <p:nvPr>
            <p:ph type="body" sz="quarter" idx="19"/>
          </p:nvPr>
        </p:nvSpPr>
        <p:spPr>
          <a:xfrm>
            <a:off x="3369570" y="4208930"/>
            <a:ext cx="2462085" cy="1675036"/>
          </a:xfrm>
          <a:prstGeom prst="rect">
            <a:avLst/>
          </a:prstGeom>
        </p:spPr>
        <p:txBody>
          <a:bodyPr lIns="0" tIns="0" rIns="0" bIns="0"/>
          <a:lstStyle>
            <a:lvl1pPr marL="0" indent="0">
              <a:buNone/>
              <a:defRPr sz="1400">
                <a:solidFill>
                  <a:srgbClr val="FFFFFF"/>
                </a:solidFill>
              </a:defRPr>
            </a:lvl1pPr>
          </a:lstStyle>
          <a:p>
            <a:pPr lvl="0"/>
            <a:r>
              <a:rPr lang="en-GB" dirty="0"/>
              <a:t>Click to edit Master text styles</a:t>
            </a:r>
          </a:p>
        </p:txBody>
      </p:sp>
      <p:sp>
        <p:nvSpPr>
          <p:cNvPr id="21" name="Rectangle 20">
            <a:extLst>
              <a:ext uri="{FF2B5EF4-FFF2-40B4-BE49-F238E27FC236}">
                <a16:creationId xmlns:a16="http://schemas.microsoft.com/office/drawing/2014/main" id="{8D4785EB-E145-FC43-954A-F331176906EC}"/>
              </a:ext>
            </a:extLst>
          </p:cNvPr>
          <p:cNvSpPr/>
          <p:nvPr userDrawn="1"/>
        </p:nvSpPr>
        <p:spPr>
          <a:xfrm>
            <a:off x="6099175" y="3995519"/>
            <a:ext cx="5831151" cy="2090947"/>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Text Placeholder 2">
            <a:extLst>
              <a:ext uri="{FF2B5EF4-FFF2-40B4-BE49-F238E27FC236}">
                <a16:creationId xmlns:a16="http://schemas.microsoft.com/office/drawing/2014/main" id="{6C907EA9-A49F-BD4D-8CAF-1316F3E10C9A}"/>
              </a:ext>
            </a:extLst>
          </p:cNvPr>
          <p:cNvSpPr>
            <a:spLocks noGrp="1"/>
          </p:cNvSpPr>
          <p:nvPr>
            <p:ph type="body" sz="quarter" idx="21"/>
          </p:nvPr>
        </p:nvSpPr>
        <p:spPr>
          <a:xfrm>
            <a:off x="6348364" y="4208930"/>
            <a:ext cx="5344445" cy="1675036"/>
          </a:xfrm>
          <a:prstGeom prst="rect">
            <a:avLst/>
          </a:prstGeom>
        </p:spPr>
        <p:txBody>
          <a:bodyPr lIns="0" tIns="0" rIns="0" bIns="0"/>
          <a:lstStyle>
            <a:lvl1pPr marL="0" indent="0">
              <a:buNone/>
              <a:defRPr sz="1400">
                <a:solidFill>
                  <a:srgbClr val="FFFFFF"/>
                </a:solidFill>
              </a:defRPr>
            </a:lvl1pPr>
          </a:lstStyle>
          <a:p>
            <a:pPr lvl="0"/>
            <a:r>
              <a:rPr lang="en-GB" dirty="0"/>
              <a:t>Click to edit Master text styles</a:t>
            </a:r>
          </a:p>
        </p:txBody>
      </p:sp>
      <p:sp>
        <p:nvSpPr>
          <p:cNvPr id="29" name="Footer Placeholder 1">
            <a:extLst>
              <a:ext uri="{FF2B5EF4-FFF2-40B4-BE49-F238E27FC236}">
                <a16:creationId xmlns:a16="http://schemas.microsoft.com/office/drawing/2014/main" id="{AE3410B4-92A4-134F-9D8B-4318ABD7B2FB}"/>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33" name="Date Placeholder 2">
            <a:extLst>
              <a:ext uri="{FF2B5EF4-FFF2-40B4-BE49-F238E27FC236}">
                <a16:creationId xmlns:a16="http://schemas.microsoft.com/office/drawing/2014/main" id="{41F817C4-1FA6-E545-BBD7-08167CD30F44}"/>
              </a:ext>
            </a:extLst>
          </p:cNvPr>
          <p:cNvSpPr>
            <a:spLocks noGrp="1"/>
          </p:cNvSpPr>
          <p:nvPr>
            <p:ph type="dt" sz="half" idx="23"/>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Tree>
    <p:extLst>
      <p:ext uri="{BB962C8B-B14F-4D97-AF65-F5344CB8AC3E}">
        <p14:creationId xmlns:p14="http://schemas.microsoft.com/office/powerpoint/2010/main" val="2645484371"/>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Layout 05">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7D43233-B8DE-5D43-ACB5-419874E350C4}"/>
              </a:ext>
            </a:extLst>
          </p:cNvPr>
          <p:cNvSpPr/>
          <p:nvPr userDrawn="1"/>
        </p:nvSpPr>
        <p:spPr>
          <a:xfrm>
            <a:off x="225425" y="250825"/>
            <a:ext cx="11714784" cy="5842001"/>
          </a:xfrm>
          <a:prstGeom prst="rect">
            <a:avLst/>
          </a:prstGeom>
          <a:solidFill>
            <a:srgbClr val="323E48">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4" name="Text Placeholder 2">
            <a:extLst>
              <a:ext uri="{FF2B5EF4-FFF2-40B4-BE49-F238E27FC236}">
                <a16:creationId xmlns:a16="http://schemas.microsoft.com/office/drawing/2014/main" id="{979E45FD-EADD-FA43-8412-E4D89C72C85C}"/>
              </a:ext>
            </a:extLst>
          </p:cNvPr>
          <p:cNvSpPr>
            <a:spLocks noGrp="1"/>
          </p:cNvSpPr>
          <p:nvPr>
            <p:ph type="body" sz="quarter" idx="22" hasCustomPrompt="1"/>
          </p:nvPr>
        </p:nvSpPr>
        <p:spPr>
          <a:xfrm>
            <a:off x="341595" y="383644"/>
            <a:ext cx="5518999" cy="132784"/>
          </a:xfrm>
          <a:prstGeom prst="rect">
            <a:avLst/>
          </a:prstGeom>
        </p:spPr>
        <p:txBody>
          <a:bodyPr lIns="0" tIns="0" rIns="0" bIns="0" anchor="ctr"/>
          <a:lstStyle>
            <a:lvl1pPr algn="l">
              <a:buNone/>
              <a:defRPr sz="1051">
                <a:solidFill>
                  <a:srgbClr val="A3AAAE"/>
                </a:solidFill>
              </a:defRPr>
            </a:lvl1pPr>
          </a:lstStyle>
          <a:p>
            <a:r>
              <a:rPr lang="en-US" dirty="0"/>
              <a:t>CLICK TO EDIT SECTION HEADING</a:t>
            </a:r>
          </a:p>
        </p:txBody>
      </p:sp>
      <p:cxnSp>
        <p:nvCxnSpPr>
          <p:cNvPr id="25" name="Straight Connector 24">
            <a:extLst>
              <a:ext uri="{FF2B5EF4-FFF2-40B4-BE49-F238E27FC236}">
                <a16:creationId xmlns:a16="http://schemas.microsoft.com/office/drawing/2014/main" id="{995D09CA-75E4-2345-8577-AC9862393A2D}"/>
              </a:ext>
            </a:extLst>
          </p:cNvPr>
          <p:cNvCxnSpPr>
            <a:cxnSpLocks/>
          </p:cNvCxnSpPr>
          <p:nvPr userDrawn="1"/>
        </p:nvCxnSpPr>
        <p:spPr>
          <a:xfrm>
            <a:off x="338337" y="1150391"/>
            <a:ext cx="5561144" cy="0"/>
          </a:xfrm>
          <a:prstGeom prst="line">
            <a:avLst/>
          </a:prstGeom>
          <a:ln w="12700">
            <a:solidFill>
              <a:srgbClr val="1A4596"/>
            </a:solidFill>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03A507EE-F779-3E4C-B12D-ED0DF2C65C8B}"/>
              </a:ext>
            </a:extLst>
          </p:cNvPr>
          <p:cNvSpPr>
            <a:spLocks noGrp="1"/>
          </p:cNvSpPr>
          <p:nvPr>
            <p:ph type="title" hasCustomPrompt="1"/>
          </p:nvPr>
        </p:nvSpPr>
        <p:spPr>
          <a:xfrm>
            <a:off x="334433" y="568569"/>
            <a:ext cx="5565048" cy="532051"/>
          </a:xfrm>
          <a:prstGeom prst="rect">
            <a:avLst/>
          </a:prstGeom>
        </p:spPr>
        <p:txBody>
          <a:bodyPr lIns="0" tIns="0" rIns="0" bIns="0" anchor="b" anchorCtr="0"/>
          <a:lstStyle>
            <a:lvl1pPr algn="ctr">
              <a:defRPr sz="2400">
                <a:solidFill>
                  <a:srgbClr val="1A4596"/>
                </a:solidFill>
              </a:defRPr>
            </a:lvl1pPr>
          </a:lstStyle>
          <a:p>
            <a:r>
              <a:rPr lang="en-GB" dirty="0"/>
              <a:t>CLICK TO EDIT MASTER TITLE STYLE</a:t>
            </a:r>
            <a:endParaRPr lang="en-US" dirty="0"/>
          </a:p>
        </p:txBody>
      </p:sp>
      <p:sp>
        <p:nvSpPr>
          <p:cNvPr id="17" name="Rectangle 16">
            <a:extLst>
              <a:ext uri="{FF2B5EF4-FFF2-40B4-BE49-F238E27FC236}">
                <a16:creationId xmlns:a16="http://schemas.microsoft.com/office/drawing/2014/main" id="{DC4A8B5C-8DA8-3F47-A097-59E7E32E8F39}"/>
              </a:ext>
            </a:extLst>
          </p:cNvPr>
          <p:cNvSpPr/>
          <p:nvPr userDrawn="1"/>
        </p:nvSpPr>
        <p:spPr>
          <a:xfrm>
            <a:off x="3117205" y="3176585"/>
            <a:ext cx="2978795" cy="2909881"/>
          </a:xfrm>
          <a:prstGeom prst="rect">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Picture Placeholder 12">
            <a:extLst>
              <a:ext uri="{FF2B5EF4-FFF2-40B4-BE49-F238E27FC236}">
                <a16:creationId xmlns:a16="http://schemas.microsoft.com/office/drawing/2014/main" id="{E9794004-4F5E-A24A-BF64-F4C441760830}"/>
              </a:ext>
            </a:extLst>
          </p:cNvPr>
          <p:cNvSpPr>
            <a:spLocks noGrp="1"/>
          </p:cNvSpPr>
          <p:nvPr>
            <p:ph type="pic" sz="quarter" idx="11" hasCustomPrompt="1"/>
          </p:nvPr>
        </p:nvSpPr>
        <p:spPr>
          <a:xfrm>
            <a:off x="6096001" y="254007"/>
            <a:ext cx="5844209" cy="29225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r>
              <a:rPr lang="en-GB" dirty="0"/>
              <a:t>Click to add picture</a:t>
            </a:r>
          </a:p>
        </p:txBody>
      </p:sp>
      <p:sp>
        <p:nvSpPr>
          <p:cNvPr id="14" name="Picture Placeholder 12">
            <a:extLst>
              <a:ext uri="{FF2B5EF4-FFF2-40B4-BE49-F238E27FC236}">
                <a16:creationId xmlns:a16="http://schemas.microsoft.com/office/drawing/2014/main" id="{03CEA0F3-C6E8-614C-B491-BC6BE3CBDDB1}"/>
              </a:ext>
            </a:extLst>
          </p:cNvPr>
          <p:cNvSpPr>
            <a:spLocks noGrp="1"/>
          </p:cNvSpPr>
          <p:nvPr>
            <p:ph type="pic" sz="quarter" idx="12" hasCustomPrompt="1"/>
          </p:nvPr>
        </p:nvSpPr>
        <p:spPr>
          <a:xfrm>
            <a:off x="230820" y="3176589"/>
            <a:ext cx="2886387" cy="2909881"/>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dirty="0"/>
              <a:t>Click to add picture</a:t>
            </a:r>
          </a:p>
        </p:txBody>
      </p:sp>
      <p:sp>
        <p:nvSpPr>
          <p:cNvPr id="19" name="Text Placeholder 2">
            <a:extLst>
              <a:ext uri="{FF2B5EF4-FFF2-40B4-BE49-F238E27FC236}">
                <a16:creationId xmlns:a16="http://schemas.microsoft.com/office/drawing/2014/main" id="{53CCFE92-9B31-164C-BA37-AAF63D737609}"/>
              </a:ext>
            </a:extLst>
          </p:cNvPr>
          <p:cNvSpPr>
            <a:spLocks noGrp="1"/>
          </p:cNvSpPr>
          <p:nvPr>
            <p:ph type="body" sz="quarter" idx="18"/>
          </p:nvPr>
        </p:nvSpPr>
        <p:spPr>
          <a:xfrm>
            <a:off x="378793" y="1419525"/>
            <a:ext cx="5452863" cy="1535707"/>
          </a:xfrm>
          <a:prstGeom prst="rect">
            <a:avLst/>
          </a:prstGeom>
        </p:spPr>
        <p:txBody>
          <a:bodyPr lIns="0" tIns="0" rIns="0" bIns="0"/>
          <a:lstStyle>
            <a:lvl1pPr marL="0" indent="0">
              <a:buNone/>
              <a:defRPr sz="1400">
                <a:solidFill>
                  <a:srgbClr val="000000"/>
                </a:solidFill>
              </a:defRPr>
            </a:lvl1pPr>
          </a:lstStyle>
          <a:p>
            <a:pPr lvl="0"/>
            <a:r>
              <a:rPr lang="en-GB" dirty="0"/>
              <a:t>Click to edit Master text styles</a:t>
            </a:r>
          </a:p>
        </p:txBody>
      </p:sp>
      <p:sp>
        <p:nvSpPr>
          <p:cNvPr id="12" name="Text Placeholder 2">
            <a:extLst>
              <a:ext uri="{FF2B5EF4-FFF2-40B4-BE49-F238E27FC236}">
                <a16:creationId xmlns:a16="http://schemas.microsoft.com/office/drawing/2014/main" id="{9E553456-6353-D449-BABC-3AF23FA7C254}"/>
              </a:ext>
            </a:extLst>
          </p:cNvPr>
          <p:cNvSpPr>
            <a:spLocks noGrp="1"/>
          </p:cNvSpPr>
          <p:nvPr>
            <p:ph type="body" sz="quarter" idx="19"/>
          </p:nvPr>
        </p:nvSpPr>
        <p:spPr>
          <a:xfrm>
            <a:off x="3369570" y="3433855"/>
            <a:ext cx="2462085" cy="2450111"/>
          </a:xfrm>
          <a:prstGeom prst="rect">
            <a:avLst/>
          </a:prstGeom>
        </p:spPr>
        <p:txBody>
          <a:bodyPr lIns="0" tIns="0" rIns="0" bIns="0"/>
          <a:lstStyle>
            <a:lvl1pPr marL="0" indent="0">
              <a:buNone/>
              <a:defRPr sz="1400">
                <a:solidFill>
                  <a:srgbClr val="FFFFFF"/>
                </a:solidFill>
              </a:defRPr>
            </a:lvl1pPr>
          </a:lstStyle>
          <a:p>
            <a:pPr lvl="0"/>
            <a:r>
              <a:rPr lang="en-GB" dirty="0"/>
              <a:t>Click to edit Master text styles</a:t>
            </a:r>
          </a:p>
        </p:txBody>
      </p:sp>
      <p:sp>
        <p:nvSpPr>
          <p:cNvPr id="10" name="Picture Placeholder 12">
            <a:extLst>
              <a:ext uri="{FF2B5EF4-FFF2-40B4-BE49-F238E27FC236}">
                <a16:creationId xmlns:a16="http://schemas.microsoft.com/office/drawing/2014/main" id="{0A62CE74-1A40-A44B-BBBE-E39187A17965}"/>
              </a:ext>
            </a:extLst>
          </p:cNvPr>
          <p:cNvSpPr>
            <a:spLocks noGrp="1"/>
          </p:cNvSpPr>
          <p:nvPr>
            <p:ph type="pic" sz="quarter" idx="20" hasCustomPrompt="1"/>
          </p:nvPr>
        </p:nvSpPr>
        <p:spPr>
          <a:xfrm>
            <a:off x="6096000" y="3176588"/>
            <a:ext cx="2897349" cy="2909880"/>
          </a:xfrm>
          <a:prstGeom prst="rect">
            <a:avLst/>
          </a:prstGeom>
          <a:solidFill>
            <a:srgbClr val="D0D2D2"/>
          </a:solidFill>
        </p:spPr>
        <p:txBody>
          <a:bodyPr anchor="ctr" anchorCtr="0"/>
          <a:lstStyle>
            <a:lvl1pPr marL="0" marR="0" indent="0" algn="ctr" defTabSz="914354" rtl="0" eaLnBrk="1" fontAlgn="auto" latinLnBrk="0" hangingPunct="1">
              <a:lnSpc>
                <a:spcPct val="90000"/>
              </a:lnSpc>
              <a:spcBef>
                <a:spcPts val="1000"/>
              </a:spcBef>
              <a:spcAft>
                <a:spcPts val="0"/>
              </a:spcAft>
              <a:buClrTx/>
              <a:buSzTx/>
              <a:buFont typeface="Arial"/>
              <a:buNone/>
              <a:tabLst/>
              <a:defRPr sz="1600">
                <a:solidFill>
                  <a:schemeClr val="bg2">
                    <a:lumMod val="75000"/>
                  </a:schemeClr>
                </a:solidFill>
              </a:defRPr>
            </a:lvl1pPr>
          </a:lstStyle>
          <a:p>
            <a:pPr marL="0" marR="0" lvl="0" indent="0" algn="ctr" defTabSz="914354" rtl="0" eaLnBrk="1" fontAlgn="auto" latinLnBrk="0" hangingPunct="1">
              <a:lnSpc>
                <a:spcPct val="90000"/>
              </a:lnSpc>
              <a:spcBef>
                <a:spcPts val="1000"/>
              </a:spcBef>
              <a:spcAft>
                <a:spcPts val="0"/>
              </a:spcAft>
              <a:buClrTx/>
              <a:buSzTx/>
              <a:buFont typeface="Arial"/>
              <a:buNone/>
              <a:tabLst/>
              <a:defRPr/>
            </a:pPr>
            <a:r>
              <a:rPr lang="en-GB" dirty="0"/>
              <a:t>Click to add picture</a:t>
            </a:r>
          </a:p>
        </p:txBody>
      </p:sp>
      <p:sp>
        <p:nvSpPr>
          <p:cNvPr id="21" name="Rectangle 20">
            <a:extLst>
              <a:ext uri="{FF2B5EF4-FFF2-40B4-BE49-F238E27FC236}">
                <a16:creationId xmlns:a16="http://schemas.microsoft.com/office/drawing/2014/main" id="{8D4785EB-E145-FC43-954A-F331176906EC}"/>
              </a:ext>
            </a:extLst>
          </p:cNvPr>
          <p:cNvSpPr/>
          <p:nvPr userDrawn="1"/>
        </p:nvSpPr>
        <p:spPr>
          <a:xfrm>
            <a:off x="8978361" y="3176585"/>
            <a:ext cx="2961849" cy="2909881"/>
          </a:xfrm>
          <a:prstGeom prst="rect">
            <a:avLst/>
          </a:prstGeom>
          <a:solidFill>
            <a:srgbClr val="1F1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2" name="Text Placeholder 2">
            <a:extLst>
              <a:ext uri="{FF2B5EF4-FFF2-40B4-BE49-F238E27FC236}">
                <a16:creationId xmlns:a16="http://schemas.microsoft.com/office/drawing/2014/main" id="{6C907EA9-A49F-BD4D-8CAF-1316F3E10C9A}"/>
              </a:ext>
            </a:extLst>
          </p:cNvPr>
          <p:cNvSpPr>
            <a:spLocks noGrp="1"/>
          </p:cNvSpPr>
          <p:nvPr>
            <p:ph type="body" sz="quarter" idx="21"/>
          </p:nvPr>
        </p:nvSpPr>
        <p:spPr>
          <a:xfrm>
            <a:off x="9230724" y="3433855"/>
            <a:ext cx="2462085" cy="2450111"/>
          </a:xfrm>
          <a:prstGeom prst="rect">
            <a:avLst/>
          </a:prstGeom>
        </p:spPr>
        <p:txBody>
          <a:bodyPr lIns="0" tIns="0" rIns="0" bIns="0"/>
          <a:lstStyle>
            <a:lvl1pPr marL="0" indent="0">
              <a:buNone/>
              <a:defRPr sz="1400">
                <a:solidFill>
                  <a:srgbClr val="FFFFFF"/>
                </a:solidFill>
              </a:defRPr>
            </a:lvl1pPr>
          </a:lstStyle>
          <a:p>
            <a:pPr lvl="0"/>
            <a:r>
              <a:rPr lang="en-GB" dirty="0"/>
              <a:t>Click to edit Master text styles</a:t>
            </a:r>
          </a:p>
        </p:txBody>
      </p:sp>
      <p:sp>
        <p:nvSpPr>
          <p:cNvPr id="27" name="Footer Placeholder 1">
            <a:extLst>
              <a:ext uri="{FF2B5EF4-FFF2-40B4-BE49-F238E27FC236}">
                <a16:creationId xmlns:a16="http://schemas.microsoft.com/office/drawing/2014/main" id="{E2C19E9C-4BC4-6942-990E-51CB0F212238}"/>
              </a:ext>
            </a:extLst>
          </p:cNvPr>
          <p:cNvSpPr>
            <a:spLocks noGrp="1"/>
          </p:cNvSpPr>
          <p:nvPr>
            <p:ph type="ftr" sz="quarter" idx="3"/>
          </p:nvPr>
        </p:nvSpPr>
        <p:spPr>
          <a:xfrm>
            <a:off x="1302561" y="6548969"/>
            <a:ext cx="4475939" cy="166388"/>
          </a:xfrm>
          <a:prstGeom prst="rect">
            <a:avLst/>
          </a:prstGeom>
        </p:spPr>
        <p:txBody>
          <a:bodyPr vert="horz" lIns="0" tIns="0" rIns="0" bIns="0" rtlCol="0" anchor="ctr"/>
          <a:lstStyle>
            <a:lvl1pPr algn="l">
              <a:defRPr sz="1000">
                <a:solidFill>
                  <a:srgbClr val="FFFFFF"/>
                </a:solidFill>
                <a:latin typeface="Arial" panose="020B0604020202020204" pitchFamily="34" charset="0"/>
                <a:cs typeface="Arial" panose="020B0604020202020204" pitchFamily="34" charset="0"/>
              </a:defRPr>
            </a:lvl1pPr>
          </a:lstStyle>
          <a:p>
            <a:r>
              <a:rPr lang="en-GB"/>
              <a:t>Public / Internal / Confidential / Strictly Confidential</a:t>
            </a:r>
            <a:endParaRPr lang="en-US" dirty="0"/>
          </a:p>
        </p:txBody>
      </p:sp>
      <p:sp>
        <p:nvSpPr>
          <p:cNvPr id="28" name="Date Placeholder 2">
            <a:extLst>
              <a:ext uri="{FF2B5EF4-FFF2-40B4-BE49-F238E27FC236}">
                <a16:creationId xmlns:a16="http://schemas.microsoft.com/office/drawing/2014/main" id="{5A464AA6-1B29-F94F-B8A6-0020FBF498EC}"/>
              </a:ext>
            </a:extLst>
          </p:cNvPr>
          <p:cNvSpPr>
            <a:spLocks noGrp="1"/>
          </p:cNvSpPr>
          <p:nvPr>
            <p:ph type="dt" sz="half" idx="23"/>
          </p:nvPr>
        </p:nvSpPr>
        <p:spPr>
          <a:xfrm>
            <a:off x="487804" y="6548967"/>
            <a:ext cx="699155" cy="173567"/>
          </a:xfrm>
          <a:prstGeom prst="rect">
            <a:avLst/>
          </a:prstGeom>
        </p:spPr>
        <p:txBody>
          <a:bodyPr vert="horz" lIns="0" tIns="0" rIns="0" bIns="0" rtlCol="0" anchor="ctr"/>
          <a:lstStyle>
            <a:lvl1pPr algn="ctr">
              <a:defRPr sz="1000">
                <a:solidFill>
                  <a:srgbClr val="FFFFFF"/>
                </a:solidFill>
                <a:latin typeface="Arial" panose="020B0604020202020204" pitchFamily="34" charset="0"/>
                <a:cs typeface="Arial" panose="020B0604020202020204" pitchFamily="34" charset="0"/>
              </a:defRPr>
            </a:lvl1pPr>
          </a:lstStyle>
          <a:p>
            <a:r>
              <a:rPr lang="en-US"/>
              <a:t>DATE</a:t>
            </a:r>
            <a:endParaRPr lang="en-US" dirty="0"/>
          </a:p>
        </p:txBody>
      </p:sp>
    </p:spTree>
    <p:extLst>
      <p:ext uri="{BB962C8B-B14F-4D97-AF65-F5344CB8AC3E}">
        <p14:creationId xmlns:p14="http://schemas.microsoft.com/office/powerpoint/2010/main" val="1820633223"/>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reative_0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83CC79-8353-4D6B-B1B1-72C6FD81B32C}"/>
              </a:ext>
            </a:extLst>
          </p:cNvPr>
          <p:cNvSpPr>
            <a:spLocks noGrp="1"/>
          </p:cNvSpPr>
          <p:nvPr>
            <p:ph type="pic" sz="quarter" idx="13"/>
          </p:nvPr>
        </p:nvSpPr>
        <p:spPr>
          <a:xfrm>
            <a:off x="341388" y="3429002"/>
            <a:ext cx="11509224" cy="2663823"/>
          </a:xfrm>
          <a:custGeom>
            <a:avLst/>
            <a:gdLst>
              <a:gd name="connsiteX0" fmla="*/ 0 w 12253723"/>
              <a:gd name="connsiteY0" fmla="*/ 0 h 3200399"/>
              <a:gd name="connsiteX1" fmla="*/ 12253723 w 12253723"/>
              <a:gd name="connsiteY1" fmla="*/ 0 h 3200399"/>
              <a:gd name="connsiteX2" fmla="*/ 12253723 w 12253723"/>
              <a:gd name="connsiteY2" fmla="*/ 3200399 h 3200399"/>
              <a:gd name="connsiteX3" fmla="*/ 0 w 12253723"/>
              <a:gd name="connsiteY3" fmla="*/ 3200399 h 3200399"/>
            </a:gdLst>
            <a:ahLst/>
            <a:cxnLst>
              <a:cxn ang="0">
                <a:pos x="connsiteX0" y="connsiteY0"/>
              </a:cxn>
              <a:cxn ang="0">
                <a:pos x="connsiteX1" y="connsiteY1"/>
              </a:cxn>
              <a:cxn ang="0">
                <a:pos x="connsiteX2" y="connsiteY2"/>
              </a:cxn>
              <a:cxn ang="0">
                <a:pos x="connsiteX3" y="connsiteY3"/>
              </a:cxn>
            </a:cxnLst>
            <a:rect l="l" t="t" r="r" b="b"/>
            <a:pathLst>
              <a:path w="12253723" h="3200399">
                <a:moveTo>
                  <a:pt x="0" y="0"/>
                </a:moveTo>
                <a:lnTo>
                  <a:pt x="12253723" y="0"/>
                </a:lnTo>
                <a:lnTo>
                  <a:pt x="12253723" y="3200399"/>
                </a:lnTo>
                <a:lnTo>
                  <a:pt x="0" y="3200399"/>
                </a:lnTo>
                <a:close/>
              </a:path>
            </a:pathLst>
          </a:custGeom>
          <a:solidFill>
            <a:schemeClr val="bg1">
              <a:lumMod val="95000"/>
            </a:schemeClr>
          </a:solidFill>
        </p:spPr>
        <p:txBody>
          <a:bodyPr wrap="square">
            <a:noAutofit/>
          </a:bodyPr>
          <a:lstStyle>
            <a:lvl1pPr marL="90000" indent="-90000">
              <a:defRPr sz="1200">
                <a:solidFill>
                  <a:schemeClr val="tx2"/>
                </a:solidFill>
              </a:defRPr>
            </a:lvl1pPr>
          </a:lstStyle>
          <a:p>
            <a:r>
              <a:rPr lang="en-US"/>
              <a:t>Click icon to add picture</a:t>
            </a:r>
          </a:p>
        </p:txBody>
      </p:sp>
      <p:sp>
        <p:nvSpPr>
          <p:cNvPr id="2" name="Title 15">
            <a:extLst>
              <a:ext uri="{FF2B5EF4-FFF2-40B4-BE49-F238E27FC236}">
                <a16:creationId xmlns:a16="http://schemas.microsoft.com/office/drawing/2014/main" id="{85FF13C6-0089-B52D-302C-F396846D3466}"/>
              </a:ext>
            </a:extLst>
          </p:cNvPr>
          <p:cNvSpPr>
            <a:spLocks noGrp="1"/>
          </p:cNvSpPr>
          <p:nvPr>
            <p:ph type="title" hasCustomPrompt="1"/>
          </p:nvPr>
        </p:nvSpPr>
        <p:spPr>
          <a:xfrm>
            <a:off x="336000" y="788755"/>
            <a:ext cx="11520000" cy="344128"/>
          </a:xfrm>
        </p:spPr>
        <p:txBody>
          <a:bodyPr/>
          <a:lstStyle>
            <a:lvl1pPr>
              <a:defRPr>
                <a:solidFill>
                  <a:srgbClr val="1A4596"/>
                </a:solidFill>
              </a:defRPr>
            </a:lvl1pPr>
          </a:lstStyle>
          <a:p>
            <a:r>
              <a:rPr lang="en-US" dirty="0"/>
              <a:t>CLICK TO ADD SLIDE TITLE</a:t>
            </a:r>
            <a:endParaRPr lang="en-GB" dirty="0"/>
          </a:p>
        </p:txBody>
      </p:sp>
      <p:cxnSp>
        <p:nvCxnSpPr>
          <p:cNvPr id="3" name="Straight Connector 2">
            <a:extLst>
              <a:ext uri="{FF2B5EF4-FFF2-40B4-BE49-F238E27FC236}">
                <a16:creationId xmlns:a16="http://schemas.microsoft.com/office/drawing/2014/main" id="{D16F73A1-E1CF-5116-5C04-964E6C252267}"/>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4" name="Text Placeholder 19">
            <a:extLst>
              <a:ext uri="{FF2B5EF4-FFF2-40B4-BE49-F238E27FC236}">
                <a16:creationId xmlns:a16="http://schemas.microsoft.com/office/drawing/2014/main" id="{7A78A349-4676-B4BF-854E-3EC7BCC189AC}"/>
              </a:ext>
            </a:extLst>
          </p:cNvPr>
          <p:cNvSpPr>
            <a:spLocks noGrp="1"/>
          </p:cNvSpPr>
          <p:nvPr>
            <p:ph type="body" sz="quarter" idx="26" hasCustomPrompt="1"/>
          </p:nvPr>
        </p:nvSpPr>
        <p:spPr>
          <a:xfrm>
            <a:off x="336000" y="262800"/>
            <a:ext cx="5760000" cy="169277"/>
          </a:xfrm>
          <a:noFill/>
        </p:spPr>
        <p:txBody>
          <a:bodyPr>
            <a:noAutofit/>
          </a:bodyPr>
          <a:lstStyle>
            <a:lvl1pPr marL="0" indent="0">
              <a:buFont typeface="Arial" panose="020B0604020202020204" pitchFamily="34" charset="0"/>
              <a:buNone/>
              <a:defRPr sz="1100">
                <a:solidFill>
                  <a:srgbClr val="A3AAAE"/>
                </a:solidFill>
              </a:defRPr>
            </a:lvl1pPr>
            <a:lvl2pPr marL="180000" indent="0">
              <a:buNone/>
              <a:defRPr sz="1100">
                <a:solidFill>
                  <a:srgbClr val="A3AAAE"/>
                </a:solidFill>
              </a:defRPr>
            </a:lvl2pPr>
            <a:lvl3pPr marL="360000" indent="0">
              <a:buNone/>
              <a:defRPr sz="1100">
                <a:solidFill>
                  <a:srgbClr val="A3AAAE"/>
                </a:solidFill>
              </a:defRPr>
            </a:lvl3pPr>
            <a:lvl4pPr marL="540000" indent="0">
              <a:buNone/>
              <a:defRPr sz="1100">
                <a:solidFill>
                  <a:srgbClr val="A3AAAE"/>
                </a:solidFill>
              </a:defRPr>
            </a:lvl4pPr>
            <a:lvl5pPr marL="720000" indent="0">
              <a:buNone/>
              <a:defRPr sz="1100">
                <a:solidFill>
                  <a:srgbClr val="A3AAAE"/>
                </a:solidFill>
              </a:defRPr>
            </a:lvl5pPr>
          </a:lstStyle>
          <a:p>
            <a:pPr lvl="0"/>
            <a:r>
              <a:rPr lang="en-GB"/>
              <a:t>CLICK TO EDIT SECTION TITLE</a:t>
            </a:r>
            <a:endParaRPr lang="en-GB" dirty="0"/>
          </a:p>
        </p:txBody>
      </p:sp>
    </p:spTree>
    <p:extLst>
      <p:ext uri="{BB962C8B-B14F-4D97-AF65-F5344CB8AC3E}">
        <p14:creationId xmlns:p14="http://schemas.microsoft.com/office/powerpoint/2010/main" val="1494986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reative_08">
    <p:spTree>
      <p:nvGrpSpPr>
        <p:cNvPr id="1" name=""/>
        <p:cNvGrpSpPr/>
        <p:nvPr/>
      </p:nvGrpSpPr>
      <p:grpSpPr>
        <a:xfrm>
          <a:off x="0" y="0"/>
          <a:ext cx="0" cy="0"/>
          <a:chOff x="0" y="0"/>
          <a:chExt cx="0" cy="0"/>
        </a:xfrm>
      </p:grpSpPr>
      <p:sp>
        <p:nvSpPr>
          <p:cNvPr id="2" name="Title 15">
            <a:extLst>
              <a:ext uri="{FF2B5EF4-FFF2-40B4-BE49-F238E27FC236}">
                <a16:creationId xmlns:a16="http://schemas.microsoft.com/office/drawing/2014/main" id="{1B3C3AA9-7107-FEB7-2F06-89E3AF94A038}"/>
              </a:ext>
            </a:extLst>
          </p:cNvPr>
          <p:cNvSpPr>
            <a:spLocks noGrp="1"/>
          </p:cNvSpPr>
          <p:nvPr>
            <p:ph type="title" hasCustomPrompt="1"/>
          </p:nvPr>
        </p:nvSpPr>
        <p:spPr>
          <a:xfrm>
            <a:off x="336000" y="788755"/>
            <a:ext cx="11520000" cy="344128"/>
          </a:xfrm>
        </p:spPr>
        <p:txBody>
          <a:bodyPr/>
          <a:lstStyle>
            <a:lvl1pPr>
              <a:defRPr>
                <a:solidFill>
                  <a:srgbClr val="1A4596"/>
                </a:solidFill>
              </a:defRPr>
            </a:lvl1pPr>
          </a:lstStyle>
          <a:p>
            <a:r>
              <a:rPr lang="en-US" dirty="0"/>
              <a:t>CLICK TO ADD SLIDE TITLE</a:t>
            </a:r>
            <a:endParaRPr lang="en-GB" dirty="0"/>
          </a:p>
        </p:txBody>
      </p:sp>
      <p:cxnSp>
        <p:nvCxnSpPr>
          <p:cNvPr id="3" name="Straight Connector 2">
            <a:extLst>
              <a:ext uri="{FF2B5EF4-FFF2-40B4-BE49-F238E27FC236}">
                <a16:creationId xmlns:a16="http://schemas.microsoft.com/office/drawing/2014/main" id="{3F001695-FE52-1371-B1B0-3D069029AE1D}"/>
              </a:ext>
            </a:extLst>
          </p:cNvPr>
          <p:cNvCxnSpPr>
            <a:cxnSpLocks/>
          </p:cNvCxnSpPr>
          <p:nvPr userDrawn="1"/>
        </p:nvCxnSpPr>
        <p:spPr>
          <a:xfrm>
            <a:off x="334800" y="1130400"/>
            <a:ext cx="11518701" cy="0"/>
          </a:xfrm>
          <a:prstGeom prst="line">
            <a:avLst/>
          </a:prstGeom>
          <a:ln w="19050">
            <a:solidFill>
              <a:srgbClr val="1A4596"/>
            </a:solidFill>
          </a:ln>
        </p:spPr>
        <p:style>
          <a:lnRef idx="1">
            <a:schemeClr val="accent1"/>
          </a:lnRef>
          <a:fillRef idx="0">
            <a:schemeClr val="accent1"/>
          </a:fillRef>
          <a:effectRef idx="0">
            <a:schemeClr val="accent1"/>
          </a:effectRef>
          <a:fontRef idx="minor">
            <a:schemeClr val="tx1"/>
          </a:fontRef>
        </p:style>
      </p:cxnSp>
      <p:sp>
        <p:nvSpPr>
          <p:cNvPr id="6" name="Text Placeholder 19">
            <a:extLst>
              <a:ext uri="{FF2B5EF4-FFF2-40B4-BE49-F238E27FC236}">
                <a16:creationId xmlns:a16="http://schemas.microsoft.com/office/drawing/2014/main" id="{AB35918D-374C-6541-ADE5-4412E7034E97}"/>
              </a:ext>
            </a:extLst>
          </p:cNvPr>
          <p:cNvSpPr>
            <a:spLocks noGrp="1"/>
          </p:cNvSpPr>
          <p:nvPr>
            <p:ph type="body" sz="quarter" idx="26" hasCustomPrompt="1"/>
          </p:nvPr>
        </p:nvSpPr>
        <p:spPr>
          <a:xfrm>
            <a:off x="336000" y="262800"/>
            <a:ext cx="5760000" cy="169277"/>
          </a:xfrm>
          <a:noFill/>
        </p:spPr>
        <p:txBody>
          <a:bodyPr>
            <a:noAutofit/>
          </a:bodyPr>
          <a:lstStyle>
            <a:lvl1pPr marL="0" indent="0">
              <a:buFont typeface="Arial" panose="020B0604020202020204" pitchFamily="34" charset="0"/>
              <a:buNone/>
              <a:defRPr sz="1100">
                <a:solidFill>
                  <a:srgbClr val="A3AAAE"/>
                </a:solidFill>
              </a:defRPr>
            </a:lvl1pPr>
            <a:lvl2pPr marL="180000" indent="0">
              <a:buNone/>
              <a:defRPr sz="1100">
                <a:solidFill>
                  <a:srgbClr val="A3AAAE"/>
                </a:solidFill>
              </a:defRPr>
            </a:lvl2pPr>
            <a:lvl3pPr marL="360000" indent="0">
              <a:buNone/>
              <a:defRPr sz="1100">
                <a:solidFill>
                  <a:srgbClr val="A3AAAE"/>
                </a:solidFill>
              </a:defRPr>
            </a:lvl3pPr>
            <a:lvl4pPr marL="540000" indent="0">
              <a:buNone/>
              <a:defRPr sz="1100">
                <a:solidFill>
                  <a:srgbClr val="A3AAAE"/>
                </a:solidFill>
              </a:defRPr>
            </a:lvl4pPr>
            <a:lvl5pPr marL="720000" indent="0">
              <a:buNone/>
              <a:defRPr sz="1100">
                <a:solidFill>
                  <a:srgbClr val="A3AAAE"/>
                </a:solidFill>
              </a:defRPr>
            </a:lvl5pPr>
          </a:lstStyle>
          <a:p>
            <a:pPr lvl="0"/>
            <a:r>
              <a:rPr lang="en-GB"/>
              <a:t>CLICK TO EDIT SECTION TITLE</a:t>
            </a:r>
            <a:endParaRPr lang="en-GB" dirty="0"/>
          </a:p>
        </p:txBody>
      </p:sp>
    </p:spTree>
    <p:extLst>
      <p:ext uri="{BB962C8B-B14F-4D97-AF65-F5344CB8AC3E}">
        <p14:creationId xmlns:p14="http://schemas.microsoft.com/office/powerpoint/2010/main" val="1235972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5933"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ctrTitle"/>
          </p:nvPr>
        </p:nvSpPr>
        <p:spPr>
          <a:xfrm>
            <a:off x="607484" y="333375"/>
            <a:ext cx="8752416" cy="1144588"/>
          </a:xfrm>
          <a:extLst>
            <a:ext uri="{AF507438-7753-43E0-B8FC-AC1667EBCBE1}">
              <a14:hiddenEffects xmlns:a14="http://schemas.microsoft.com/office/drawing/2010/main">
                <a:effectLst>
                  <a:outerShdw dist="89803" dir="2700000" algn="ctr" rotWithShape="0">
                    <a:schemeClr val="bg2"/>
                  </a:outerShdw>
                </a:effectLst>
              </a14:hiddenEffects>
            </a:ext>
          </a:extLst>
        </p:spPr>
        <p:txBody>
          <a:bodyPr/>
          <a:lstStyle>
            <a:lvl1pPr>
              <a:defRPr/>
            </a:lvl1pPr>
          </a:lstStyle>
          <a:p>
            <a:pPr lvl="0"/>
            <a:r>
              <a:rPr lang="en-US" noProof="0"/>
              <a:t>Click to edit Master title style</a:t>
            </a:r>
            <a:endParaRPr lang="en-GB" noProof="0"/>
          </a:p>
        </p:txBody>
      </p:sp>
      <p:sp>
        <p:nvSpPr>
          <p:cNvPr id="3081" name="Rectangle 9"/>
          <p:cNvSpPr>
            <a:spLocks noGrp="1" noChangeArrowheads="1"/>
          </p:cNvSpPr>
          <p:nvPr>
            <p:ph type="subTitle" idx="1"/>
          </p:nvPr>
        </p:nvSpPr>
        <p:spPr>
          <a:xfrm>
            <a:off x="406400" y="1773243"/>
            <a:ext cx="9146117" cy="4103687"/>
          </a:xfrm>
        </p:spPr>
        <p:txBody>
          <a:bodyPr anchor="b"/>
          <a:lstStyle>
            <a:lvl1pPr marL="0" indent="0">
              <a:buFont typeface="Wingdings" pitchFamily="2" charset="2"/>
              <a:buNone/>
              <a:defRPr sz="2400"/>
            </a:lvl1pPr>
          </a:lstStyle>
          <a:p>
            <a:pPr lvl="0"/>
            <a:r>
              <a:rPr lang="en-US" noProof="0"/>
              <a:t>Click to edit Master subtitle style</a:t>
            </a:r>
            <a:endParaRPr lang="en-GB" noProof="0"/>
          </a:p>
        </p:txBody>
      </p:sp>
    </p:spTree>
    <p:extLst>
      <p:ext uri="{BB962C8B-B14F-4D97-AF65-F5344CB8AC3E}">
        <p14:creationId xmlns:p14="http://schemas.microsoft.com/office/powerpoint/2010/main" val="130036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2750E5-7338-4325-B1EB-990C64CC4462}"/>
              </a:ext>
            </a:extLst>
          </p:cNvPr>
          <p:cNvSpPr>
            <a:spLocks noGrp="1"/>
          </p:cNvSpPr>
          <p:nvPr>
            <p:ph sz="quarter" idx="30"/>
          </p:nvPr>
        </p:nvSpPr>
        <p:spPr>
          <a:xfrm>
            <a:off x="550863" y="1222375"/>
            <a:ext cx="11090275" cy="4987925"/>
          </a:xfrm>
          <a:prstGeom prst="rect">
            <a:avLst/>
          </a:prstGeo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Title 3">
            <a:extLst>
              <a:ext uri="{FF2B5EF4-FFF2-40B4-BE49-F238E27FC236}">
                <a16:creationId xmlns:a16="http://schemas.microsoft.com/office/drawing/2014/main" id="{692B2594-A09A-4136-BB5D-0714E2600A8F}"/>
              </a:ext>
            </a:extLst>
          </p:cNvPr>
          <p:cNvSpPr>
            <a:spLocks noGrp="1"/>
          </p:cNvSpPr>
          <p:nvPr>
            <p:ph type="title"/>
          </p:nvPr>
        </p:nvSpPr>
        <p:spPr/>
        <p:txBody>
          <a:bodyPr/>
          <a:lstStyle/>
          <a:p>
            <a:r>
              <a:rPr lang="en-GB" noProof="0"/>
              <a:t>Click to edit Master title style</a:t>
            </a:r>
          </a:p>
        </p:txBody>
      </p:sp>
      <p:sp>
        <p:nvSpPr>
          <p:cNvPr id="6" name="Footer Placeholder 5">
            <a:extLst>
              <a:ext uri="{FF2B5EF4-FFF2-40B4-BE49-F238E27FC236}">
                <a16:creationId xmlns:a16="http://schemas.microsoft.com/office/drawing/2014/main" id="{E9F8B7CE-1403-4626-8A27-24FB87322E45}"/>
              </a:ext>
            </a:extLst>
          </p:cNvPr>
          <p:cNvSpPr>
            <a:spLocks noGrp="1"/>
          </p:cNvSpPr>
          <p:nvPr>
            <p:ph type="ftr" sz="quarter" idx="31"/>
          </p:nvPr>
        </p:nvSpPr>
        <p:spPr/>
        <p:txBody>
          <a:bodyPr/>
          <a:lstStyle/>
          <a:p>
            <a:pPr algn="l">
              <a:defRPr/>
            </a:pPr>
            <a:r>
              <a:rPr lang="en-GB" cap="all" noProof="0"/>
              <a:t>Commercial in confidence</a:t>
            </a:r>
          </a:p>
        </p:txBody>
      </p:sp>
      <p:sp>
        <p:nvSpPr>
          <p:cNvPr id="7" name="Slide Number Placeholder 6">
            <a:extLst>
              <a:ext uri="{FF2B5EF4-FFF2-40B4-BE49-F238E27FC236}">
                <a16:creationId xmlns:a16="http://schemas.microsoft.com/office/drawing/2014/main" id="{C84499A0-6B83-4F9D-A91A-8251FCE1A25C}"/>
              </a:ext>
            </a:extLst>
          </p:cNvPr>
          <p:cNvSpPr>
            <a:spLocks noGrp="1"/>
          </p:cNvSpPr>
          <p:nvPr>
            <p:ph type="sldNum" sz="quarter" idx="32"/>
          </p:nvPr>
        </p:nvSpPr>
        <p:spPr/>
        <p:txBody>
          <a:bodyPr/>
          <a:lstStyle/>
          <a:p>
            <a:fld id="{81D0F217-5B86-41B1-BC85-807B0CD5ACB5}" type="slidenum">
              <a:rPr lang="en-GB" noProof="0" smtClean="0"/>
              <a:pPr/>
              <a:t>‹#›</a:t>
            </a:fld>
            <a:endParaRPr lang="en-GB" noProof="0"/>
          </a:p>
        </p:txBody>
      </p:sp>
    </p:spTree>
    <p:extLst>
      <p:ext uri="{BB962C8B-B14F-4D97-AF65-F5344CB8AC3E}">
        <p14:creationId xmlns:p14="http://schemas.microsoft.com/office/powerpoint/2010/main" val="29871321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3011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Tree>
    <p:extLst>
      <p:ext uri="{BB962C8B-B14F-4D97-AF65-F5344CB8AC3E}">
        <p14:creationId xmlns:p14="http://schemas.microsoft.com/office/powerpoint/2010/main" val="17348312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06404" y="1752605"/>
            <a:ext cx="4459817" cy="4779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069417" y="1752605"/>
            <a:ext cx="4459816" cy="4779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038679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90800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134081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140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25052266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916495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97426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49588" y="333375"/>
            <a:ext cx="2279649" cy="61991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06400" y="333375"/>
            <a:ext cx="6639984" cy="61991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2190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gradFill>
            <a:gsLst>
              <a:gs pos="0">
                <a:srgbClr val="003479"/>
              </a:gs>
              <a:gs pos="100000">
                <a:srgbClr val="182D4C"/>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625542" y="3079757"/>
            <a:ext cx="9144000" cy="2614033"/>
          </a:xfrm>
          <a:prstGeom prst="rect">
            <a:avLst/>
          </a:prstGeom>
        </p:spPr>
        <p:txBody>
          <a:bodyPr anchor="t"/>
          <a:lstStyle>
            <a:lvl1pPr algn="l">
              <a:defRPr sz="6000" b="1" i="0" baseline="0">
                <a:solidFill>
                  <a:schemeClr val="bg1"/>
                </a:solidFill>
                <a:latin typeface="Arial" panose="020B0604020202020204" pitchFamily="34" charset="0"/>
                <a:cs typeface="Arial" panose="020B0604020202020204" pitchFamily="34" charset="0"/>
              </a:defRPr>
            </a:lvl1pPr>
          </a:lstStyle>
          <a:p>
            <a:r>
              <a:rPr lang="en-GB"/>
              <a:t>Title goes here. Please don’t exceed </a:t>
            </a:r>
            <a:br>
              <a:rPr lang="en-GB"/>
            </a:br>
            <a:r>
              <a:rPr lang="en-GB"/>
              <a:t>three lines</a:t>
            </a:r>
          </a:p>
        </p:txBody>
      </p:sp>
      <p:sp>
        <p:nvSpPr>
          <p:cNvPr id="3" name="Subtitle 2"/>
          <p:cNvSpPr>
            <a:spLocks noGrp="1"/>
          </p:cNvSpPr>
          <p:nvPr>
            <p:ph type="subTitle" idx="1" hasCustomPrompt="1"/>
          </p:nvPr>
        </p:nvSpPr>
        <p:spPr>
          <a:xfrm>
            <a:off x="625542" y="5785865"/>
            <a:ext cx="9144000" cy="425019"/>
          </a:xfrm>
          <a:prstGeom prst="rect">
            <a:avLst/>
          </a:prstGeom>
        </p:spPr>
        <p:txBody>
          <a:bodyPr/>
          <a:lstStyle>
            <a:lvl1pPr marL="0" indent="0" algn="l">
              <a:buNone/>
              <a:defRPr sz="18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Context of the presentation goes here</a:t>
            </a:r>
            <a:endParaRPr lang="en-GB"/>
          </a:p>
        </p:txBody>
      </p:sp>
      <p:sp>
        <p:nvSpPr>
          <p:cNvPr id="13" name="Text Placeholder 12"/>
          <p:cNvSpPr>
            <a:spLocks noGrp="1"/>
          </p:cNvSpPr>
          <p:nvPr>
            <p:ph type="body" sz="quarter" idx="10" hasCustomPrompt="1"/>
          </p:nvPr>
        </p:nvSpPr>
        <p:spPr>
          <a:xfrm>
            <a:off x="625976" y="2664121"/>
            <a:ext cx="5605462" cy="295131"/>
          </a:xfrm>
          <a:prstGeom prst="rect">
            <a:avLst/>
          </a:prstGeom>
        </p:spPr>
        <p:txBody>
          <a:bodyPr/>
          <a:lstStyle>
            <a:lvl1pPr marL="0" indent="0">
              <a:buNone/>
              <a:defRPr sz="1800" b="1" i="0" baseline="0">
                <a:solidFill>
                  <a:schemeClr val="accent2"/>
                </a:solidFill>
                <a:latin typeface="Arial" panose="020B0604020202020204" pitchFamily="34" charset="0"/>
                <a:cs typeface="Arial" panose="020B0604020202020204" pitchFamily="34" charset="0"/>
              </a:defRPr>
            </a:lvl1pPr>
            <a:lvl2pPr marL="457200" indent="0">
              <a:buNone/>
              <a:defRPr>
                <a:solidFill>
                  <a:schemeClr val="bg2"/>
                </a:solidFill>
              </a:defRPr>
            </a:lvl2pPr>
          </a:lstStyle>
          <a:p>
            <a:pPr lvl="0"/>
            <a:r>
              <a:rPr lang="en-US"/>
              <a:t>September 2023</a:t>
            </a:r>
          </a:p>
        </p:txBody>
      </p:sp>
      <p:pic>
        <p:nvPicPr>
          <p:cNvPr id="5" name="Picture 4">
            <a:extLst>
              <a:ext uri="{FF2B5EF4-FFF2-40B4-BE49-F238E27FC236}">
                <a16:creationId xmlns:a16="http://schemas.microsoft.com/office/drawing/2014/main" id="{456326FE-C9F7-37D5-9B7A-6B94AB751CB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8480" y="416204"/>
            <a:ext cx="1042650" cy="641630"/>
          </a:xfrm>
          <a:prstGeom prst="rect">
            <a:avLst/>
          </a:prstGeom>
        </p:spPr>
      </p:pic>
      <p:sp>
        <p:nvSpPr>
          <p:cNvPr id="4" name="TextBox 3">
            <a:extLst>
              <a:ext uri="{FF2B5EF4-FFF2-40B4-BE49-F238E27FC236}">
                <a16:creationId xmlns:a16="http://schemas.microsoft.com/office/drawing/2014/main" id="{C0F64AE3-E67F-7937-A594-38CB5ABBAFA4}"/>
              </a:ext>
            </a:extLst>
          </p:cNvPr>
          <p:cNvSpPr txBox="1"/>
          <p:nvPr userDrawn="1"/>
        </p:nvSpPr>
        <p:spPr>
          <a:xfrm>
            <a:off x="625542" y="6278798"/>
            <a:ext cx="1705510" cy="276999"/>
          </a:xfrm>
          <a:prstGeom prst="rect">
            <a:avLst/>
          </a:prstGeom>
          <a:noFill/>
        </p:spPr>
        <p:txBody>
          <a:bodyPr wrap="square" rtlCol="0">
            <a:spAutoFit/>
          </a:bodyPr>
          <a:lstStyle/>
          <a:p>
            <a:fld id="{796A3ABA-6066-F648-A723-F679629223E8}" type="slidenum">
              <a:rPr lang="en-US" sz="1200" smtClean="0">
                <a:solidFill>
                  <a:schemeClr val="bg1"/>
                </a:solidFill>
              </a:rPr>
              <a:t>‹#›</a:t>
            </a:fld>
            <a:endParaRPr lang="en-US" sz="1200">
              <a:solidFill>
                <a:schemeClr val="bg1"/>
              </a:solidFill>
            </a:endParaRPr>
          </a:p>
        </p:txBody>
      </p:sp>
    </p:spTree>
    <p:extLst>
      <p:ext uri="{BB962C8B-B14F-4D97-AF65-F5344CB8AC3E}">
        <p14:creationId xmlns:p14="http://schemas.microsoft.com/office/powerpoint/2010/main" val="29886027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8" name="Picture 7" descr=":Sample_project-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0"/>
            <a:ext cx="12190095" cy="6858000"/>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6279" b="7736"/>
          <a:stretch/>
        </p:blipFill>
        <p:spPr>
          <a:xfrm rot="2669951">
            <a:off x="8707783" y="950238"/>
            <a:ext cx="3403600" cy="1172818"/>
          </a:xfrm>
          <a:prstGeom prst="rect">
            <a:avLst/>
          </a:prstGeom>
        </p:spPr>
      </p:pic>
    </p:spTree>
    <p:extLst>
      <p:ext uri="{BB962C8B-B14F-4D97-AF65-F5344CB8AC3E}">
        <p14:creationId xmlns:p14="http://schemas.microsoft.com/office/powerpoint/2010/main" val="9340779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12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3392" y="1555132"/>
            <a:ext cx="10944192" cy="4466156"/>
          </a:xfrm>
          <a:prstGeom prst="rect">
            <a:avLst/>
          </a:prstGeom>
        </p:spPr>
        <p:txBody>
          <a:bodyPr lIns="0" tIns="0" rIns="0" bIns="108000"/>
          <a:lstStyle>
            <a:lvl1pPr marL="194400" marR="0" indent="-194400" defTabSz="0" rtl="0" eaLnBrk="1" fontAlgn="auto" latinLnBrk="0" hangingPunct="1">
              <a:lnSpc>
                <a:spcPct val="100000"/>
              </a:lnSpc>
              <a:spcBef>
                <a:spcPct val="20000"/>
              </a:spcBef>
              <a:spcAft>
                <a:spcPts val="540"/>
              </a:spcAft>
              <a:buClr>
                <a:srgbClr val="C4D600"/>
              </a:buClr>
              <a:buSzTx/>
              <a:buFont typeface="Wingdings" panose="05000000000000000000" pitchFamily="2" charset="2"/>
              <a:buChar char="§"/>
              <a:tabLst>
                <a:tab pos="259200" algn="l"/>
                <a:tab pos="534600" algn="l"/>
                <a:tab pos="842400" algn="l"/>
                <a:tab pos="1101600" algn="l"/>
              </a:tabLst>
              <a:defRPr sz="144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1pPr>
            <a:lvl2pPr marL="388800" marR="0" indent="-194400" defTabSz="0" rtl="0" eaLnBrk="1" fontAlgn="auto" latinLnBrk="0" hangingPunct="1">
              <a:lnSpc>
                <a:spcPct val="100000"/>
              </a:lnSpc>
              <a:spcBef>
                <a:spcPts val="0"/>
              </a:spcBef>
              <a:spcAft>
                <a:spcPts val="540"/>
              </a:spcAft>
              <a:buClr>
                <a:srgbClr val="C4D600"/>
              </a:buClr>
              <a:buSzTx/>
              <a:buFont typeface="Arial" panose="020B0604020202020204" pitchFamily="34" charset="0"/>
              <a:buChar char="•"/>
              <a:tabLst>
                <a:tab pos="259200" algn="l"/>
                <a:tab pos="534600" algn="l"/>
                <a:tab pos="842400" algn="l"/>
                <a:tab pos="1101600" algn="l"/>
              </a:tabLst>
              <a:defRPr sz="144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2pPr>
            <a:lvl3pPr marL="583200" marR="0" indent="-194400" defTabSz="0" rtl="0" eaLnBrk="1" fontAlgn="auto" latinLnBrk="0" hangingPunct="1">
              <a:lnSpc>
                <a:spcPct val="100000"/>
              </a:lnSpc>
              <a:spcBef>
                <a:spcPts val="0"/>
              </a:spcBef>
              <a:spcAft>
                <a:spcPts val="540"/>
              </a:spcAft>
              <a:buClr>
                <a:srgbClr val="C4D600"/>
              </a:buClr>
              <a:buSzTx/>
              <a:buFont typeface="Arial" panose="020B0604020202020204" pitchFamily="34" charset="0"/>
              <a:buChar char="•"/>
              <a:tabLst>
                <a:tab pos="259200" algn="l"/>
                <a:tab pos="534600" algn="l"/>
                <a:tab pos="842400" algn="l"/>
                <a:tab pos="1101600" algn="l"/>
              </a:tabLst>
              <a:defRPr sz="1440">
                <a:solidFill>
                  <a:srgbClr val="000000"/>
                </a:solidFill>
                <a:latin typeface="Segoe UI" panose="020B0502040204020203" pitchFamily="34" charset="0"/>
                <a:ea typeface="Segoe UI" panose="020B0502040204020203" pitchFamily="34" charset="0"/>
                <a:cs typeface="Segoe UI" panose="020B0502040204020203" pitchFamily="34" charset="0"/>
              </a:defRPr>
            </a:lvl3pPr>
            <a:lvl4pPr marL="777600" indent="-194400" defTabSz="0">
              <a:lnSpc>
                <a:spcPct val="10000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Lst>
              <a:defRPr sz="1440">
                <a:solidFill>
                  <a:srgbClr val="000000"/>
                </a:solidFill>
                <a:latin typeface="Segoe UI" panose="020B0502040204020203" pitchFamily="34" charset="0"/>
                <a:ea typeface="Segoe UI" panose="020B0502040204020203" pitchFamily="34" charset="0"/>
                <a:cs typeface="Segoe UI" panose="020B0502040204020203" pitchFamily="34" charset="0"/>
              </a:defRPr>
            </a:lvl4pPr>
            <a:lvl5pPr marL="972000" indent="-194400" defTabSz="0">
              <a:lnSpc>
                <a:spcPct val="100000"/>
              </a:lnSpc>
              <a:spcBef>
                <a:spcPts val="0"/>
              </a:spcBef>
              <a:spcAft>
                <a:spcPts val="540"/>
              </a:spcAft>
              <a:buClr>
                <a:srgbClr val="C4D600"/>
              </a:buClr>
              <a:buFont typeface="Arial" pitchFamily="34" charset="0"/>
              <a:buChar char="•"/>
              <a:tabLst>
                <a:tab pos="259200" algn="l"/>
                <a:tab pos="534600" algn="l"/>
                <a:tab pos="842400" algn="l"/>
                <a:tab pos="1101600" algn="l"/>
              </a:tabLst>
              <a:defRPr sz="144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marL="1360800" indent="-259200">
              <a:spcBef>
                <a:spcPts val="0"/>
              </a:spcBef>
              <a:spcAft>
                <a:spcPts val="360"/>
              </a:spcAft>
              <a:buClr>
                <a:srgbClr val="C00000"/>
              </a:buClr>
              <a:buFont typeface="Wingdings" pitchFamily="2" charset="2"/>
              <a:buNone/>
              <a:defRPr sz="1620" baseline="0">
                <a:solidFill>
                  <a:srgbClr val="3C3C3C"/>
                </a:solidFill>
                <a:latin typeface="Arial" pitchFamily="34" charset="0"/>
                <a:cs typeface="Arial" pitchFamily="34" charset="0"/>
              </a:defRPr>
            </a:lvl6pPr>
            <a:lvl7pPr>
              <a:buNone/>
              <a:defRPr/>
            </a:lvl7pPr>
          </a:lstStyle>
          <a:p>
            <a:pPr lvl="0"/>
            <a:r>
              <a:rPr lang="en-US"/>
              <a:t>Add text here. To turn bullet points on and off use bullets button in paragraph tool bar on home tab</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p:txBody>
      </p:sp>
      <p:sp>
        <p:nvSpPr>
          <p:cNvPr id="7" name="Title 1"/>
          <p:cNvSpPr>
            <a:spLocks noGrp="1"/>
          </p:cNvSpPr>
          <p:nvPr>
            <p:ph type="title" hasCustomPrompt="1"/>
          </p:nvPr>
        </p:nvSpPr>
        <p:spPr>
          <a:xfrm>
            <a:off x="623398" y="585328"/>
            <a:ext cx="6432711" cy="553998"/>
          </a:xfrm>
          <a:prstGeom prst="rect">
            <a:avLst/>
          </a:prstGeom>
          <a:noFill/>
        </p:spPr>
        <p:txBody>
          <a:bodyPr wrap="square" lIns="0" tIns="0" rIns="0" bIns="0">
            <a:spAutoFit/>
          </a:bodyPr>
          <a:lstStyle>
            <a:lvl1pPr algn="l">
              <a:defRPr sz="1800" b="1" cap="none" spc="0" baseline="0">
                <a:solidFill>
                  <a:srgbClr val="000000"/>
                </a:solidFill>
                <a:latin typeface="+mn-lt"/>
                <a:ea typeface="Segoe UI" panose="020B0502040204020203" pitchFamily="34" charset="0"/>
                <a:cs typeface="Segoe UI" panose="020B0502040204020203" pitchFamily="34" charset="0"/>
              </a:defRPr>
            </a:lvl1pPr>
          </a:lstStyle>
          <a:p>
            <a:r>
              <a:rPr lang="en-US"/>
              <a:t>Add heading here </a:t>
            </a:r>
            <a:br>
              <a:rPr lang="en-US"/>
            </a:br>
            <a:r>
              <a:rPr lang="en-US"/>
              <a:t>(Paragraph text or bulleted list slide)</a:t>
            </a:r>
            <a:endParaRPr lang="en-GB"/>
          </a:p>
        </p:txBody>
      </p:sp>
      <p:sp>
        <p:nvSpPr>
          <p:cNvPr id="6" name="Slide Number Placeholder 1"/>
          <p:cNvSpPr>
            <a:spLocks noGrp="1"/>
          </p:cNvSpPr>
          <p:nvPr>
            <p:ph type="sldNum" sz="quarter" idx="4"/>
          </p:nvPr>
        </p:nvSpPr>
        <p:spPr>
          <a:xfrm>
            <a:off x="11702572" y="6316041"/>
            <a:ext cx="346091" cy="269170"/>
          </a:xfrm>
          <a:prstGeom prst="rect">
            <a:avLst/>
          </a:prstGeom>
        </p:spPr>
        <p:txBody>
          <a:bodyPr vert="horz" lIns="0" tIns="0" rIns="0" bIns="0" rtlCol="0" anchor="ctr"/>
          <a:lstStyle>
            <a:lvl1pPr algn="ctr">
              <a:defRPr sz="720">
                <a:solidFill>
                  <a:schemeClr val="tx2"/>
                </a:solidFill>
                <a:latin typeface="+mn-lt"/>
              </a:defRPr>
            </a:lvl1pPr>
          </a:lstStyle>
          <a:p>
            <a:fld id="{9CA745CD-3612-4869-A47A-60441A1959BE}" type="slidenum">
              <a:rPr lang="en-GB" smtClean="0"/>
              <a:pPr/>
              <a:t>‹#›</a:t>
            </a:fld>
            <a:endParaRPr lang="en-GB"/>
          </a:p>
        </p:txBody>
      </p:sp>
    </p:spTree>
    <p:extLst>
      <p:ext uri="{BB962C8B-B14F-4D97-AF65-F5344CB8AC3E}">
        <p14:creationId xmlns:p14="http://schemas.microsoft.com/office/powerpoint/2010/main" val="3537798390"/>
      </p:ext>
    </p:extLst>
  </p:cSld>
  <p:clrMapOvr>
    <a:masterClrMapping/>
  </p:clrMapOvr>
  <p:transition>
    <p:wipe dir="r"/>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ext slide 3: Two content">
    <p:spTree>
      <p:nvGrpSpPr>
        <p:cNvPr id="1" name=""/>
        <p:cNvGrpSpPr/>
        <p:nvPr/>
      </p:nvGrpSpPr>
      <p:grpSpPr>
        <a:xfrm>
          <a:off x="0" y="0"/>
          <a:ext cx="0" cy="0"/>
          <a:chOff x="0" y="0"/>
          <a:chExt cx="0" cy="0"/>
        </a:xfrm>
      </p:grpSpPr>
      <p:sp>
        <p:nvSpPr>
          <p:cNvPr id="14" name="Content Placeholder 2"/>
          <p:cNvSpPr>
            <a:spLocks noGrp="1"/>
          </p:cNvSpPr>
          <p:nvPr>
            <p:ph sz="half" idx="15" hasCustomPrompt="1"/>
          </p:nvPr>
        </p:nvSpPr>
        <p:spPr>
          <a:xfrm>
            <a:off x="623393" y="1555087"/>
            <a:ext cx="5101547" cy="4466202"/>
          </a:xfrm>
          <a:prstGeom prst="rect">
            <a:avLst/>
          </a:prstGeom>
        </p:spPr>
        <p:txBody>
          <a:bodyPr lIns="0" tIns="0" rIns="0" bIns="0"/>
          <a:lstStyle>
            <a:lvl1pPr marL="194400" indent="-194400" defTabSz="0">
              <a:lnSpc>
                <a:spcPct val="100000"/>
              </a:lnSpc>
              <a:spcBef>
                <a:spcPts val="0"/>
              </a:spcBef>
              <a:spcAft>
                <a:spcPts val="540"/>
              </a:spcAft>
              <a:buClr>
                <a:srgbClr val="C4D600"/>
              </a:buClr>
              <a:buFont typeface="Wingdings" pitchFamily="2" charset="2"/>
              <a:buChar char="§"/>
              <a:tabLst>
                <a:tab pos="259200" algn="l"/>
                <a:tab pos="534600" algn="l"/>
                <a:tab pos="842400" algn="l"/>
                <a:tab pos="1101600" algn="l"/>
                <a:tab pos="1360800" algn="l"/>
              </a:tabLst>
              <a:defRPr sz="144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1pPr>
            <a:lvl2pPr marL="388800" indent="-194400" defTabSz="0">
              <a:lnSpc>
                <a:spcPct val="100000"/>
              </a:lnSpc>
              <a:spcBef>
                <a:spcPts val="0"/>
              </a:spcBef>
              <a:spcAft>
                <a:spcPts val="540"/>
              </a:spcAft>
              <a:buClr>
                <a:srgbClr val="C4D600"/>
              </a:buClr>
              <a:buFont typeface="Arial" pitchFamily="34" charset="0"/>
              <a:buChar char="•"/>
              <a:tabLst>
                <a:tab pos="259200" algn="l"/>
                <a:tab pos="534600" algn="l"/>
                <a:tab pos="842400" algn="l"/>
                <a:tab pos="1101600" algn="l"/>
                <a:tab pos="1360800" algn="l"/>
              </a:tabLst>
              <a:defRPr sz="144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2pPr>
            <a:lvl3pPr marL="583200" indent="-194400" defTabSz="0">
              <a:lnSpc>
                <a:spcPct val="10000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144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3pPr>
            <a:lvl4pPr marL="777600" indent="-194400" defTabSz="0">
              <a:lnSpc>
                <a:spcPct val="10000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1440">
                <a:solidFill>
                  <a:srgbClr val="000000"/>
                </a:solidFill>
                <a:latin typeface="Segoe UI" panose="020B0502040204020203" pitchFamily="34" charset="0"/>
                <a:ea typeface="Segoe UI" panose="020B0502040204020203" pitchFamily="34" charset="0"/>
                <a:cs typeface="Segoe UI" panose="020B0502040204020203" pitchFamily="34" charset="0"/>
              </a:defRPr>
            </a:lvl4pPr>
            <a:lvl5pPr marL="972000" indent="-194400" defTabSz="0">
              <a:lnSpc>
                <a:spcPct val="10000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144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a:defRPr sz="1620"/>
            </a:lvl6pPr>
            <a:lvl7pPr>
              <a:defRPr sz="1620"/>
            </a:lvl7pPr>
            <a:lvl8pPr>
              <a:defRPr sz="1620"/>
            </a:lvl8pPr>
            <a:lvl9pPr>
              <a:defRPr sz="1620"/>
            </a:lvl9pPr>
          </a:lstStyle>
          <a:p>
            <a:pPr lvl="0"/>
            <a:r>
              <a:rPr lang="en-US"/>
              <a:t>Add text here. To turn bullets on and off, use bullets button in paragraph tool bar on home tab</a:t>
            </a:r>
          </a:p>
          <a:p>
            <a:pPr lvl="1"/>
            <a:r>
              <a:rPr lang="en-US"/>
              <a:t>Second level</a:t>
            </a:r>
          </a:p>
          <a:p>
            <a:pPr lvl="2"/>
            <a:r>
              <a:rPr lang="en-US"/>
              <a:t>Third level </a:t>
            </a:r>
          </a:p>
          <a:p>
            <a:pPr lvl="3"/>
            <a:r>
              <a:rPr lang="en-US"/>
              <a:t>Fourth level</a:t>
            </a:r>
          </a:p>
          <a:p>
            <a:pPr lvl="4"/>
            <a:r>
              <a:rPr lang="en-US"/>
              <a:t>Fifth level</a:t>
            </a:r>
          </a:p>
        </p:txBody>
      </p:sp>
      <p:sp>
        <p:nvSpPr>
          <p:cNvPr id="15" name="Title 1"/>
          <p:cNvSpPr>
            <a:spLocks noGrp="1"/>
          </p:cNvSpPr>
          <p:nvPr>
            <p:ph type="title" hasCustomPrompt="1"/>
          </p:nvPr>
        </p:nvSpPr>
        <p:spPr>
          <a:xfrm>
            <a:off x="623398" y="585328"/>
            <a:ext cx="6432711" cy="553998"/>
          </a:xfrm>
          <a:prstGeom prst="rect">
            <a:avLst/>
          </a:prstGeom>
          <a:noFill/>
        </p:spPr>
        <p:txBody>
          <a:bodyPr wrap="square" lIns="0" tIns="0" rIns="0" bIns="0">
            <a:spAutoFit/>
          </a:bodyPr>
          <a:lstStyle>
            <a:lvl1pPr algn="l">
              <a:defRPr sz="1800" b="1" cap="none" spc="0" baseline="0">
                <a:solidFill>
                  <a:srgbClr val="000000"/>
                </a:solidFill>
                <a:latin typeface="+mn-lt"/>
                <a:cs typeface="Segoe UI" panose="020B0502040204020203" pitchFamily="34" charset="0"/>
              </a:defRPr>
            </a:lvl1pPr>
          </a:lstStyle>
          <a:p>
            <a:r>
              <a:rPr lang="en-GB"/>
              <a:t>Add heading here </a:t>
            </a:r>
            <a:br>
              <a:rPr lang="en-GB"/>
            </a:br>
            <a:r>
              <a:rPr lang="en-GB"/>
              <a:t>(Two-content slide)</a:t>
            </a:r>
          </a:p>
        </p:txBody>
      </p:sp>
      <p:sp>
        <p:nvSpPr>
          <p:cNvPr id="11" name="Content Placeholder 2"/>
          <p:cNvSpPr>
            <a:spLocks noGrp="1"/>
          </p:cNvSpPr>
          <p:nvPr>
            <p:ph sz="half" idx="16" hasCustomPrompt="1"/>
          </p:nvPr>
        </p:nvSpPr>
        <p:spPr>
          <a:xfrm>
            <a:off x="6095402" y="1555088"/>
            <a:ext cx="5089164" cy="4466203"/>
          </a:xfrm>
          <a:prstGeom prst="rect">
            <a:avLst/>
          </a:prstGeom>
        </p:spPr>
        <p:txBody>
          <a:bodyPr lIns="0" tIns="0" rIns="0" bIns="0"/>
          <a:lstStyle>
            <a:lvl1pPr marL="194400" indent="-194400" defTabSz="0">
              <a:lnSpc>
                <a:spcPct val="100000"/>
              </a:lnSpc>
              <a:spcBef>
                <a:spcPts val="0"/>
              </a:spcBef>
              <a:spcAft>
                <a:spcPts val="540"/>
              </a:spcAft>
              <a:buClr>
                <a:srgbClr val="C4D600"/>
              </a:buClr>
              <a:buFont typeface="Wingdings" pitchFamily="2" charset="2"/>
              <a:buChar char="§"/>
              <a:tabLst>
                <a:tab pos="259200" algn="l"/>
                <a:tab pos="534600" algn="l"/>
                <a:tab pos="842400" algn="l"/>
                <a:tab pos="1101600" algn="l"/>
                <a:tab pos="1360800" algn="l"/>
              </a:tabLst>
              <a:defRPr sz="144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1pPr>
            <a:lvl2pPr marL="388800" indent="-194400" defTabSz="0">
              <a:lnSpc>
                <a:spcPct val="100000"/>
              </a:lnSpc>
              <a:spcBef>
                <a:spcPts val="0"/>
              </a:spcBef>
              <a:spcAft>
                <a:spcPts val="540"/>
              </a:spcAft>
              <a:buClr>
                <a:srgbClr val="C4D600"/>
              </a:buClr>
              <a:buFont typeface="Arial" pitchFamily="34" charset="0"/>
              <a:buChar char="•"/>
              <a:tabLst>
                <a:tab pos="259200" algn="l"/>
                <a:tab pos="534600" algn="l"/>
                <a:tab pos="842400" algn="l"/>
                <a:tab pos="1101600" algn="l"/>
                <a:tab pos="1360800" algn="l"/>
              </a:tabLst>
              <a:defRPr sz="144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2pPr>
            <a:lvl3pPr marL="583200" indent="-194400" defTabSz="0">
              <a:lnSpc>
                <a:spcPct val="10000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1440" baseline="0">
                <a:solidFill>
                  <a:srgbClr val="000000"/>
                </a:solidFill>
                <a:latin typeface="Segoe UI" panose="020B0502040204020203" pitchFamily="34" charset="0"/>
                <a:ea typeface="Segoe UI" panose="020B0502040204020203" pitchFamily="34" charset="0"/>
                <a:cs typeface="Segoe UI" panose="020B0502040204020203" pitchFamily="34" charset="0"/>
              </a:defRPr>
            </a:lvl3pPr>
            <a:lvl4pPr marL="777600" indent="-194400" defTabSz="0">
              <a:lnSpc>
                <a:spcPct val="10000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1440">
                <a:solidFill>
                  <a:srgbClr val="000000"/>
                </a:solidFill>
                <a:latin typeface="Segoe UI" panose="020B0502040204020203" pitchFamily="34" charset="0"/>
                <a:ea typeface="Segoe UI" panose="020B0502040204020203" pitchFamily="34" charset="0"/>
                <a:cs typeface="Segoe UI" panose="020B0502040204020203" pitchFamily="34" charset="0"/>
              </a:defRPr>
            </a:lvl4pPr>
            <a:lvl5pPr marL="972000" indent="-194400" defTabSz="0">
              <a:lnSpc>
                <a:spcPct val="100000"/>
              </a:lnSpc>
              <a:spcBef>
                <a:spcPts val="0"/>
              </a:spcBef>
              <a:spcAft>
                <a:spcPts val="540"/>
              </a:spcAft>
              <a:buClr>
                <a:srgbClr val="C4D600"/>
              </a:buClr>
              <a:buFont typeface="Arial" panose="020B0604020202020204" pitchFamily="34" charset="0"/>
              <a:buChar char="•"/>
              <a:tabLst>
                <a:tab pos="259200" algn="l"/>
                <a:tab pos="534600" algn="l"/>
                <a:tab pos="842400" algn="l"/>
                <a:tab pos="1101600" algn="l"/>
                <a:tab pos="1360800" algn="l"/>
              </a:tabLst>
              <a:defRPr sz="1440">
                <a:solidFill>
                  <a:srgbClr val="000000"/>
                </a:solidFill>
                <a:latin typeface="Segoe UI" panose="020B0502040204020203" pitchFamily="34" charset="0"/>
                <a:ea typeface="Segoe UI" panose="020B0502040204020203" pitchFamily="34" charset="0"/>
                <a:cs typeface="Segoe UI" panose="020B0502040204020203" pitchFamily="34" charset="0"/>
              </a:defRPr>
            </a:lvl5pPr>
            <a:lvl6pPr>
              <a:defRPr sz="1620"/>
            </a:lvl6pPr>
            <a:lvl7pPr>
              <a:defRPr sz="1620"/>
            </a:lvl7pPr>
            <a:lvl8pPr>
              <a:defRPr sz="1620"/>
            </a:lvl8pPr>
            <a:lvl9pPr>
              <a:defRPr sz="1620"/>
            </a:lvl9pPr>
          </a:lstStyle>
          <a:p>
            <a:pPr lvl="0"/>
            <a:r>
              <a:rPr lang="en-US"/>
              <a:t>Add text here. To turn bullets on and off, use bullets button in paragraph tool bar on home tab</a:t>
            </a:r>
          </a:p>
          <a:p>
            <a:pPr lvl="1"/>
            <a:r>
              <a:rPr lang="en-US"/>
              <a:t>Second level</a:t>
            </a:r>
          </a:p>
          <a:p>
            <a:pPr lvl="2"/>
            <a:r>
              <a:rPr lang="en-US"/>
              <a:t>Third level </a:t>
            </a:r>
          </a:p>
          <a:p>
            <a:pPr lvl="3"/>
            <a:r>
              <a:rPr lang="en-US"/>
              <a:t>Fourth level</a:t>
            </a:r>
          </a:p>
          <a:p>
            <a:pPr lvl="4"/>
            <a:r>
              <a:rPr lang="en-US"/>
              <a:t>Fifth level</a:t>
            </a:r>
          </a:p>
        </p:txBody>
      </p:sp>
      <p:sp>
        <p:nvSpPr>
          <p:cNvPr id="9" name="Slide Number Placeholder 1"/>
          <p:cNvSpPr>
            <a:spLocks noGrp="1"/>
          </p:cNvSpPr>
          <p:nvPr>
            <p:ph type="sldNum" sz="quarter" idx="4"/>
          </p:nvPr>
        </p:nvSpPr>
        <p:spPr>
          <a:xfrm>
            <a:off x="11702572" y="6316041"/>
            <a:ext cx="346091" cy="269170"/>
          </a:xfrm>
          <a:prstGeom prst="rect">
            <a:avLst/>
          </a:prstGeom>
        </p:spPr>
        <p:txBody>
          <a:bodyPr vert="horz" lIns="0" tIns="0" rIns="0" bIns="0" rtlCol="0" anchor="ctr"/>
          <a:lstStyle>
            <a:lvl1pPr algn="ctr">
              <a:defRPr sz="720">
                <a:solidFill>
                  <a:schemeClr val="tx2"/>
                </a:solidFill>
                <a:latin typeface="+mn-lt"/>
              </a:defRPr>
            </a:lvl1pPr>
          </a:lstStyle>
          <a:p>
            <a:fld id="{9CA745CD-3612-4869-A47A-60441A1959BE}" type="slidenum">
              <a:rPr lang="en-GB" smtClean="0"/>
              <a:pPr/>
              <a:t>‹#›</a:t>
            </a:fld>
            <a:endParaRPr lang="en-GB"/>
          </a:p>
        </p:txBody>
      </p:sp>
    </p:spTree>
    <p:extLst>
      <p:ext uri="{BB962C8B-B14F-4D97-AF65-F5344CB8AC3E}">
        <p14:creationId xmlns:p14="http://schemas.microsoft.com/office/powerpoint/2010/main" val="2383063343"/>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PhAnim="0" userDrawn="1">
  <p:cSld name="Thank you!">
    <p:spTree>
      <p:nvGrpSpPr>
        <p:cNvPr id="1" name=""/>
        <p:cNvGrpSpPr/>
        <p:nvPr/>
      </p:nvGrpSpPr>
      <p:grpSpPr bwMode="auto">
        <a:xfrm>
          <a:off x="0" y="0"/>
          <a:ext cx="0" cy="0"/>
          <a:chOff x="0" y="0"/>
          <a:chExt cx="0" cy="0"/>
        </a:xfrm>
      </p:grpSpPr>
      <p:sp>
        <p:nvSpPr>
          <p:cNvPr id="2" name="ZoneTexte 1">
            <a:extLst>
              <a:ext uri="{FF2B5EF4-FFF2-40B4-BE49-F238E27FC236}">
                <a16:creationId xmlns:a16="http://schemas.microsoft.com/office/drawing/2014/main" id="{43807D6C-781A-453E-AC4C-0B4EBD3856B3}"/>
              </a:ext>
            </a:extLst>
          </p:cNvPr>
          <p:cNvSpPr txBox="1"/>
          <p:nvPr userDrawn="1"/>
        </p:nvSpPr>
        <p:spPr bwMode="auto">
          <a:xfrm>
            <a:off x="10272464" y="6258798"/>
            <a:ext cx="1800200" cy="338554"/>
          </a:xfrm>
          <a:prstGeom prst="rect">
            <a:avLst/>
          </a:prstGeom>
          <a:noFill/>
        </p:spPr>
        <p:txBody>
          <a:bodyPr wrap="square" rtlCol="0">
            <a:spAutoFit/>
          </a:bodyPr>
          <a:lstStyle/>
          <a:p>
            <a:r>
              <a:rPr lang="fr-FR" sz="1600" dirty="0">
                <a:solidFill>
                  <a:srgbClr val="003399"/>
                </a:solidFill>
              </a:rPr>
              <a:t>@D2Grids #5GDHC</a:t>
            </a:r>
          </a:p>
        </p:txBody>
      </p:sp>
    </p:spTree>
    <p:extLst>
      <p:ext uri="{BB962C8B-B14F-4D97-AF65-F5344CB8AC3E}">
        <p14:creationId xmlns:p14="http://schemas.microsoft.com/office/powerpoint/2010/main" val="926110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217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E13C-1268-094D-BA86-72E2215404A8}"/>
              </a:ext>
            </a:extLst>
          </p:cNvPr>
          <p:cNvSpPr>
            <a:spLocks noGrp="1"/>
          </p:cNvSpPr>
          <p:nvPr>
            <p:ph type="ctrTitle"/>
          </p:nvPr>
        </p:nvSpPr>
        <p:spPr>
          <a:xfrm>
            <a:off x="1394696" y="845283"/>
            <a:ext cx="9144000" cy="2387600"/>
          </a:xfrm>
        </p:spPr>
        <p:txBody>
          <a:bodyPr anchor="b"/>
          <a:lstStyle>
            <a:lvl1pPr algn="ctr">
              <a:defRPr sz="6000" b="1" i="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E38816-293F-9145-AB16-FDD566829145}"/>
              </a:ext>
            </a:extLst>
          </p:cNvPr>
          <p:cNvSpPr>
            <a:spLocks noGrp="1"/>
          </p:cNvSpPr>
          <p:nvPr>
            <p:ph type="subTitle" idx="1"/>
          </p:nvPr>
        </p:nvSpPr>
        <p:spPr>
          <a:xfrm>
            <a:off x="1394696" y="3324958"/>
            <a:ext cx="9144000" cy="1655762"/>
          </a:xfrm>
        </p:spPr>
        <p:txBody>
          <a:bodyPr/>
          <a:lstStyle>
            <a:lvl1pPr marL="0" indent="0" algn="ctr">
              <a:buNone/>
              <a:defRPr sz="2400" b="0" i="0" baseline="0">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337628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E13C-1268-094D-BA86-72E2215404A8}"/>
              </a:ext>
            </a:extLst>
          </p:cNvPr>
          <p:cNvSpPr>
            <a:spLocks noGrp="1"/>
          </p:cNvSpPr>
          <p:nvPr>
            <p:ph type="ctrTitle"/>
          </p:nvPr>
        </p:nvSpPr>
        <p:spPr>
          <a:xfrm>
            <a:off x="1671776" y="845283"/>
            <a:ext cx="9144000" cy="2387600"/>
          </a:xfrm>
        </p:spPr>
        <p:txBody>
          <a:bodyPr anchor="b"/>
          <a:lstStyle>
            <a:lvl1pPr algn="ctr">
              <a:defRPr sz="6000" b="1" i="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E38816-293F-9145-AB16-FDD566829145}"/>
              </a:ext>
            </a:extLst>
          </p:cNvPr>
          <p:cNvSpPr>
            <a:spLocks noGrp="1"/>
          </p:cNvSpPr>
          <p:nvPr>
            <p:ph type="subTitle" idx="1"/>
          </p:nvPr>
        </p:nvSpPr>
        <p:spPr>
          <a:xfrm>
            <a:off x="1671776" y="3324958"/>
            <a:ext cx="9144000" cy="1655762"/>
          </a:xfrm>
        </p:spPr>
        <p:txBody>
          <a:bodyPr/>
          <a:lstStyle>
            <a:lvl1pPr marL="0" indent="0" algn="ctr">
              <a:buNone/>
              <a:defRPr sz="2400" b="0" i="0" baseline="0">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091791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0CDA-41FA-CD47-9995-B82866D34CF6}"/>
              </a:ext>
            </a:extLst>
          </p:cNvPr>
          <p:cNvSpPr>
            <a:spLocks noGrp="1"/>
          </p:cNvSpPr>
          <p:nvPr>
            <p:ph type="title"/>
          </p:nvPr>
        </p:nvSpPr>
        <p:spPr>
          <a:xfrm>
            <a:off x="464124" y="365125"/>
            <a:ext cx="10515600" cy="1325563"/>
          </a:xfrm>
        </p:spPr>
        <p:txBody>
          <a:bodyPr/>
          <a:lstStyle>
            <a:lvl1pPr>
              <a:defRPr b="1" i="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E6CE6CC-207A-4C44-B02E-7884F9D09148}"/>
              </a:ext>
            </a:extLst>
          </p:cNvPr>
          <p:cNvSpPr>
            <a:spLocks noGrp="1"/>
          </p:cNvSpPr>
          <p:nvPr>
            <p:ph idx="1"/>
          </p:nvPr>
        </p:nvSpPr>
        <p:spPr>
          <a:xfrm>
            <a:off x="464124" y="1825625"/>
            <a:ext cx="10515600" cy="4351338"/>
          </a:xfrm>
        </p:spPr>
        <p:txBody>
          <a:bodyPr/>
          <a:lstStyle>
            <a:lvl1pPr>
              <a:defRPr b="0" i="0" baseline="0"/>
            </a:lvl1pPr>
            <a:lvl2pPr>
              <a:defRPr b="0" i="0" baseline="0"/>
            </a:lvl2pPr>
            <a:lvl3pPr>
              <a:defRPr b="0" i="0" baseline="0"/>
            </a:lvl3pPr>
            <a:lvl4pPr>
              <a:defRPr b="0" i="0" baseline="0"/>
            </a:lvl4pPr>
            <a:lvl5pPr>
              <a:defRPr b="0" i="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CE5CE7-96EF-2347-BC60-44435470A479}"/>
              </a:ext>
            </a:extLst>
          </p:cNvPr>
          <p:cNvSpPr>
            <a:spLocks noGrp="1"/>
          </p:cNvSpPr>
          <p:nvPr>
            <p:ph type="dt" sz="half" idx="10"/>
          </p:nvPr>
        </p:nvSpPr>
        <p:spPr>
          <a:xfrm>
            <a:off x="464124" y="6356350"/>
            <a:ext cx="2743200" cy="365125"/>
          </a:xfrm>
        </p:spPr>
        <p:txBody>
          <a:bodyPr/>
          <a:lstStyle>
            <a:lvl1pPr>
              <a:defRPr b="1" i="0"/>
            </a:lvl1pPr>
          </a:lstStyle>
          <a:p>
            <a:fld id="{F444685A-5902-8546-8542-47629E467F51}" type="datetimeFigureOut">
              <a:rPr lang="en-US" smtClean="0"/>
              <a:pPr/>
              <a:t>5/21/2024</a:t>
            </a:fld>
            <a:endParaRPr lang="en-US" dirty="0"/>
          </a:p>
        </p:txBody>
      </p:sp>
      <p:sp>
        <p:nvSpPr>
          <p:cNvPr id="5" name="Footer Placeholder 4">
            <a:extLst>
              <a:ext uri="{FF2B5EF4-FFF2-40B4-BE49-F238E27FC236}">
                <a16:creationId xmlns:a16="http://schemas.microsoft.com/office/drawing/2014/main" id="{D7C3AFD8-BA71-3448-AA9B-E2F4D1BDE654}"/>
              </a:ext>
            </a:extLst>
          </p:cNvPr>
          <p:cNvSpPr>
            <a:spLocks noGrp="1"/>
          </p:cNvSpPr>
          <p:nvPr>
            <p:ph type="ftr" sz="quarter" idx="11"/>
          </p:nvPr>
        </p:nvSpPr>
        <p:spPr>
          <a:xfrm>
            <a:off x="3664524" y="6356350"/>
            <a:ext cx="4114800" cy="365125"/>
          </a:xfrm>
        </p:spPr>
        <p:txBody>
          <a:bodyPr/>
          <a:lstStyle>
            <a:lvl1pPr>
              <a:defRPr b="1" i="0"/>
            </a:lvl1pPr>
          </a:lstStyle>
          <a:p>
            <a:endParaRPr lang="en-US" dirty="0"/>
          </a:p>
        </p:txBody>
      </p:sp>
      <p:sp>
        <p:nvSpPr>
          <p:cNvPr id="6" name="Slide Number Placeholder 5">
            <a:extLst>
              <a:ext uri="{FF2B5EF4-FFF2-40B4-BE49-F238E27FC236}">
                <a16:creationId xmlns:a16="http://schemas.microsoft.com/office/drawing/2014/main" id="{950419F8-6D9A-D240-914C-6EF21776F2A8}"/>
              </a:ext>
            </a:extLst>
          </p:cNvPr>
          <p:cNvSpPr>
            <a:spLocks noGrp="1"/>
          </p:cNvSpPr>
          <p:nvPr>
            <p:ph type="sldNum" sz="quarter" idx="12"/>
          </p:nvPr>
        </p:nvSpPr>
        <p:spPr>
          <a:xfrm>
            <a:off x="8236524" y="6356350"/>
            <a:ext cx="2743200" cy="365125"/>
          </a:xfrm>
        </p:spPr>
        <p:txBody>
          <a:bodyPr/>
          <a:lstStyle>
            <a:lvl1pPr>
              <a:defRPr b="1" i="0"/>
            </a:lvl1pPr>
          </a:lstStyle>
          <a:p>
            <a:fld id="{41859A00-AD32-3747-8B6E-B04907EB05D9}" type="slidenum">
              <a:rPr lang="en-US" smtClean="0"/>
              <a:pPr/>
              <a:t>‹#›</a:t>
            </a:fld>
            <a:endParaRPr lang="en-US" dirty="0"/>
          </a:p>
        </p:txBody>
      </p:sp>
    </p:spTree>
    <p:extLst>
      <p:ext uri="{BB962C8B-B14F-4D97-AF65-F5344CB8AC3E}">
        <p14:creationId xmlns:p14="http://schemas.microsoft.com/office/powerpoint/2010/main" val="34324826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0CDA-41FA-CD47-9995-B82866D34CF6}"/>
              </a:ext>
            </a:extLst>
          </p:cNvPr>
          <p:cNvSpPr>
            <a:spLocks noGrp="1"/>
          </p:cNvSpPr>
          <p:nvPr>
            <p:ph type="title"/>
          </p:nvPr>
        </p:nvSpPr>
        <p:spPr>
          <a:xfrm>
            <a:off x="1143000" y="365125"/>
            <a:ext cx="10515600" cy="1325563"/>
          </a:xfrm>
        </p:spPr>
        <p:txBody>
          <a:bodyPr/>
          <a:lstStyle>
            <a:lvl1pPr>
              <a:defRPr b="1" i="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E6CE6CC-207A-4C44-B02E-7884F9D09148}"/>
              </a:ext>
            </a:extLst>
          </p:cNvPr>
          <p:cNvSpPr>
            <a:spLocks noGrp="1"/>
          </p:cNvSpPr>
          <p:nvPr>
            <p:ph idx="1"/>
          </p:nvPr>
        </p:nvSpPr>
        <p:spPr>
          <a:xfrm>
            <a:off x="1143000" y="1825625"/>
            <a:ext cx="10515600" cy="4351338"/>
          </a:xfrm>
        </p:spPr>
        <p:txBody>
          <a:bodyPr/>
          <a:lstStyle>
            <a:lvl1pPr>
              <a:defRPr b="0" i="0" baseline="0"/>
            </a:lvl1pPr>
            <a:lvl2pPr>
              <a:defRPr b="0" i="0" baseline="0"/>
            </a:lvl2pPr>
            <a:lvl3pPr>
              <a:defRPr b="0" i="0" baseline="0"/>
            </a:lvl3pPr>
            <a:lvl4pPr>
              <a:defRPr b="0" i="0" baseline="0"/>
            </a:lvl4pPr>
            <a:lvl5pPr>
              <a:defRPr b="0" i="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CE5CE7-96EF-2347-BC60-44435470A479}"/>
              </a:ext>
            </a:extLst>
          </p:cNvPr>
          <p:cNvSpPr>
            <a:spLocks noGrp="1"/>
          </p:cNvSpPr>
          <p:nvPr>
            <p:ph type="dt" sz="half" idx="10"/>
          </p:nvPr>
        </p:nvSpPr>
        <p:spPr>
          <a:xfrm>
            <a:off x="1143000" y="6356350"/>
            <a:ext cx="2743200" cy="365125"/>
          </a:xfrm>
        </p:spPr>
        <p:txBody>
          <a:bodyPr/>
          <a:lstStyle>
            <a:lvl1pPr>
              <a:defRPr b="1" i="0"/>
            </a:lvl1pPr>
          </a:lstStyle>
          <a:p>
            <a:fld id="{F444685A-5902-8546-8542-47629E467F51}" type="datetimeFigureOut">
              <a:rPr lang="en-US" smtClean="0"/>
              <a:pPr/>
              <a:t>5/21/2024</a:t>
            </a:fld>
            <a:endParaRPr lang="en-US" dirty="0"/>
          </a:p>
        </p:txBody>
      </p:sp>
      <p:sp>
        <p:nvSpPr>
          <p:cNvPr id="5" name="Footer Placeholder 4">
            <a:extLst>
              <a:ext uri="{FF2B5EF4-FFF2-40B4-BE49-F238E27FC236}">
                <a16:creationId xmlns:a16="http://schemas.microsoft.com/office/drawing/2014/main" id="{D7C3AFD8-BA71-3448-AA9B-E2F4D1BDE654}"/>
              </a:ext>
            </a:extLst>
          </p:cNvPr>
          <p:cNvSpPr>
            <a:spLocks noGrp="1"/>
          </p:cNvSpPr>
          <p:nvPr>
            <p:ph type="ftr" sz="quarter" idx="11"/>
          </p:nvPr>
        </p:nvSpPr>
        <p:spPr>
          <a:xfrm>
            <a:off x="4343400" y="6356350"/>
            <a:ext cx="4114800" cy="365125"/>
          </a:xfrm>
        </p:spPr>
        <p:txBody>
          <a:bodyPr/>
          <a:lstStyle>
            <a:lvl1pPr>
              <a:defRPr b="1" i="0"/>
            </a:lvl1pPr>
          </a:lstStyle>
          <a:p>
            <a:endParaRPr lang="en-US" dirty="0"/>
          </a:p>
        </p:txBody>
      </p:sp>
      <p:sp>
        <p:nvSpPr>
          <p:cNvPr id="6" name="Slide Number Placeholder 5">
            <a:extLst>
              <a:ext uri="{FF2B5EF4-FFF2-40B4-BE49-F238E27FC236}">
                <a16:creationId xmlns:a16="http://schemas.microsoft.com/office/drawing/2014/main" id="{950419F8-6D9A-D240-914C-6EF21776F2A8}"/>
              </a:ext>
            </a:extLst>
          </p:cNvPr>
          <p:cNvSpPr>
            <a:spLocks noGrp="1"/>
          </p:cNvSpPr>
          <p:nvPr>
            <p:ph type="sldNum" sz="quarter" idx="12"/>
          </p:nvPr>
        </p:nvSpPr>
        <p:spPr>
          <a:xfrm>
            <a:off x="8915400" y="6356350"/>
            <a:ext cx="2743200" cy="365125"/>
          </a:xfrm>
        </p:spPr>
        <p:txBody>
          <a:bodyPr/>
          <a:lstStyle>
            <a:lvl1pPr>
              <a:defRPr b="1" i="0"/>
            </a:lvl1pPr>
          </a:lstStyle>
          <a:p>
            <a:fld id="{41859A00-AD32-3747-8B6E-B04907EB05D9}" type="slidenum">
              <a:rPr lang="en-US" smtClean="0"/>
              <a:pPr/>
              <a:t>‹#›</a:t>
            </a:fld>
            <a:endParaRPr lang="en-US" dirty="0"/>
          </a:p>
        </p:txBody>
      </p:sp>
    </p:spTree>
    <p:extLst>
      <p:ext uri="{BB962C8B-B14F-4D97-AF65-F5344CB8AC3E}">
        <p14:creationId xmlns:p14="http://schemas.microsoft.com/office/powerpoint/2010/main" val="1646063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theme" Target="../theme/theme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image" Target="../media/image14.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1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theme" Target="../theme/theme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theme" Target="../theme/theme6.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C1683-584C-45A1-B3E5-C127D18E3F8B}"/>
              </a:ext>
            </a:extLst>
          </p:cNvPr>
          <p:cNvSpPr>
            <a:spLocks noGrp="1"/>
          </p:cNvSpPr>
          <p:nvPr>
            <p:ph type="title"/>
          </p:nvPr>
        </p:nvSpPr>
        <p:spPr>
          <a:xfrm>
            <a:off x="838200" y="295111"/>
            <a:ext cx="9144000" cy="857412"/>
          </a:xfrm>
          <a:prstGeom prst="rect">
            <a:avLst/>
          </a:prstGeom>
        </p:spPr>
        <p:txBody>
          <a:bodyPr vert="horz" lIns="91440" tIns="45720" rIns="91440" bIns="45720" rtlCol="0" anchor="ctr">
            <a:normAutofit/>
          </a:bodyPr>
          <a:lstStyle/>
          <a:p>
            <a:r>
              <a:rPr lang="en-US"/>
              <a:t>Click to edit title style</a:t>
            </a:r>
            <a:endParaRPr lang="en-GB"/>
          </a:p>
        </p:txBody>
      </p:sp>
      <p:sp>
        <p:nvSpPr>
          <p:cNvPr id="3" name="Text Placeholder 2">
            <a:extLst>
              <a:ext uri="{FF2B5EF4-FFF2-40B4-BE49-F238E27FC236}">
                <a16:creationId xmlns:a16="http://schemas.microsoft.com/office/drawing/2014/main" id="{828428E7-52F7-484A-BA0A-FB6AB835978F}"/>
              </a:ext>
            </a:extLst>
          </p:cNvPr>
          <p:cNvSpPr>
            <a:spLocks noGrp="1"/>
          </p:cNvSpPr>
          <p:nvPr>
            <p:ph type="body" idx="1"/>
          </p:nvPr>
        </p:nvSpPr>
        <p:spPr>
          <a:xfrm>
            <a:off x="838200" y="1489166"/>
            <a:ext cx="10515600" cy="4687797"/>
          </a:xfrm>
          <a:prstGeom prst="rect">
            <a:avLst/>
          </a:prstGeom>
        </p:spPr>
        <p:txBody>
          <a:bodyPr vert="horz" lIns="91440" tIns="45720" rIns="91440" bIns="45720" rtlCol="0">
            <a:normAutofit/>
          </a:bodyPr>
          <a:lstStyle/>
          <a:p>
            <a:pPr lvl="0"/>
            <a:r>
              <a:rPr lang="en-US"/>
              <a:t>Edit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50EA05-209C-49CB-9A50-AAA72F43C4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90B00-43A1-4800-9CA1-5C06383ACA23}" type="datetimeFigureOut">
              <a:rPr lang="en-GB" smtClean="0"/>
              <a:t>21/05/2024</a:t>
            </a:fld>
            <a:endParaRPr lang="en-GB" dirty="0"/>
          </a:p>
        </p:txBody>
      </p:sp>
      <p:sp>
        <p:nvSpPr>
          <p:cNvPr id="5" name="Footer Placeholder 4">
            <a:extLst>
              <a:ext uri="{FF2B5EF4-FFF2-40B4-BE49-F238E27FC236}">
                <a16:creationId xmlns:a16="http://schemas.microsoft.com/office/drawing/2014/main" id="{709DBB71-EB01-49CE-8D59-E5AE89EB18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9E354F7-1311-4975-8570-8355124A4A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89545-EDCE-4AFD-A704-488F3ECE6BF4}" type="slidenum">
              <a:rPr lang="en-GB" smtClean="0"/>
              <a:t>‹#›</a:t>
            </a:fld>
            <a:endParaRPr lang="en-GB" dirty="0"/>
          </a:p>
        </p:txBody>
      </p:sp>
      <p:grpSp>
        <p:nvGrpSpPr>
          <p:cNvPr id="15" name="Group 14">
            <a:extLst>
              <a:ext uri="{FF2B5EF4-FFF2-40B4-BE49-F238E27FC236}">
                <a16:creationId xmlns:a16="http://schemas.microsoft.com/office/drawing/2014/main" id="{34E498B5-2164-434D-95C3-DA09852A78F5}"/>
              </a:ext>
            </a:extLst>
          </p:cNvPr>
          <p:cNvGrpSpPr/>
          <p:nvPr userDrawn="1"/>
        </p:nvGrpSpPr>
        <p:grpSpPr>
          <a:xfrm>
            <a:off x="0" y="1489166"/>
            <a:ext cx="535577" cy="4428000"/>
            <a:chOff x="0" y="1489166"/>
            <a:chExt cx="535577" cy="4410000"/>
          </a:xfrm>
        </p:grpSpPr>
        <p:sp>
          <p:nvSpPr>
            <p:cNvPr id="9" name="Rectangle 8">
              <a:extLst>
                <a:ext uri="{FF2B5EF4-FFF2-40B4-BE49-F238E27FC236}">
                  <a16:creationId xmlns:a16="http://schemas.microsoft.com/office/drawing/2014/main" id="{B83A3D17-DEE4-4144-9724-1DDF908B1E6B}"/>
                </a:ext>
              </a:extLst>
            </p:cNvPr>
            <p:cNvSpPr/>
            <p:nvPr userDrawn="1"/>
          </p:nvSpPr>
          <p:spPr>
            <a:xfrm>
              <a:off x="0" y="1489166"/>
              <a:ext cx="535577" cy="2520000"/>
            </a:xfrm>
            <a:prstGeom prst="rect">
              <a:avLst/>
            </a:prstGeom>
            <a:solidFill>
              <a:srgbClr val="EE79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EE7990"/>
                </a:solidFill>
              </a:endParaRPr>
            </a:p>
          </p:txBody>
        </p:sp>
        <p:sp>
          <p:nvSpPr>
            <p:cNvPr id="10" name="Rectangle 9">
              <a:extLst>
                <a:ext uri="{FF2B5EF4-FFF2-40B4-BE49-F238E27FC236}">
                  <a16:creationId xmlns:a16="http://schemas.microsoft.com/office/drawing/2014/main" id="{67ED6388-7515-4DC6-ADBD-F5B314C1A9DC}"/>
                </a:ext>
              </a:extLst>
            </p:cNvPr>
            <p:cNvSpPr/>
            <p:nvPr userDrawn="1"/>
          </p:nvSpPr>
          <p:spPr>
            <a:xfrm>
              <a:off x="0" y="4009166"/>
              <a:ext cx="535577" cy="1260000"/>
            </a:xfrm>
            <a:prstGeom prst="rect">
              <a:avLst/>
            </a:prstGeom>
            <a:solidFill>
              <a:srgbClr val="6EC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2D5FC571-5E14-4A0C-AE85-878AA181AEAE}"/>
                </a:ext>
              </a:extLst>
            </p:cNvPr>
            <p:cNvSpPr/>
            <p:nvPr userDrawn="1"/>
          </p:nvSpPr>
          <p:spPr>
            <a:xfrm>
              <a:off x="0" y="5269166"/>
              <a:ext cx="535577" cy="630000"/>
            </a:xfrm>
            <a:prstGeom prst="rect">
              <a:avLst/>
            </a:prstGeom>
            <a:solidFill>
              <a:srgbClr val="FF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8" name="Picture 7" descr="Text&#10;&#10;Description automatically generated">
            <a:extLst>
              <a:ext uri="{FF2B5EF4-FFF2-40B4-BE49-F238E27FC236}">
                <a16:creationId xmlns:a16="http://schemas.microsoft.com/office/drawing/2014/main" id="{1869109E-E0F3-4249-9462-BFB201B225F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055058" y="206098"/>
            <a:ext cx="2103681" cy="1015998"/>
          </a:xfrm>
          <a:prstGeom prst="rect">
            <a:avLst/>
          </a:prstGeom>
        </p:spPr>
      </p:pic>
    </p:spTree>
    <p:extLst>
      <p:ext uri="{BB962C8B-B14F-4D97-AF65-F5344CB8AC3E}">
        <p14:creationId xmlns:p14="http://schemas.microsoft.com/office/powerpoint/2010/main" val="30560585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93" r:id="rId4"/>
    <p:sldLayoutId id="2147483694" r:id="rId5"/>
    <p:sldLayoutId id="2147483695" r:id="rId6"/>
    <p:sldLayoutId id="2147483691" r:id="rId7"/>
    <p:sldLayoutId id="2147483696" r:id="rId8"/>
  </p:sldLayoutIdLst>
  <p:txStyles>
    <p:titleStyle>
      <a:lvl1pPr algn="l" defTabSz="914400" rtl="0" eaLnBrk="1" latinLnBrk="0" hangingPunct="1">
        <a:lnSpc>
          <a:spcPct val="90000"/>
        </a:lnSpc>
        <a:spcBef>
          <a:spcPct val="0"/>
        </a:spcBef>
        <a:buNone/>
        <a:defRPr sz="4400" b="1" kern="1200">
          <a:solidFill>
            <a:srgbClr val="89CBBC"/>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0626F"/>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0626F"/>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0626F"/>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0626F"/>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1091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SP DEMO - Proxima Nova"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SP DEMO - Proxima Nova" panose="02000506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SP DEMO - Proxima Nova" panose="02000506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SP DEMO - Proxima Nova" panose="02000506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SP DEMO - 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212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
          <p15:clr>
            <a:srgbClr val="F26B43"/>
          </p15:clr>
        </p15:guide>
        <p15:guide id="2" pos="14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Stripe">
            <a:extLst>
              <a:ext uri="{FF2B5EF4-FFF2-40B4-BE49-F238E27FC236}">
                <a16:creationId xmlns:a16="http://schemas.microsoft.com/office/drawing/2014/main" id="{2198853E-8E27-394A-B32C-D2BEC11EC3A3}"/>
              </a:ext>
            </a:extLst>
          </p:cNvPr>
          <p:cNvSpPr/>
          <p:nvPr userDrawn="1"/>
        </p:nvSpPr>
        <p:spPr bwMode="auto">
          <a:xfrm>
            <a:off x="0" y="6311901"/>
            <a:ext cx="12192000" cy="546100"/>
          </a:xfrm>
          <a:prstGeom prst="rect">
            <a:avLst/>
          </a:prstGeom>
          <a:solidFill>
            <a:srgbClr val="D0D2D2"/>
          </a:solidFill>
          <a:ln w="6350" cap="flat" cmpd="sng" algn="ctr">
            <a:noFill/>
            <a:prstDash val="solid"/>
            <a:round/>
            <a:headEnd type="none" w="med" len="med"/>
            <a:tailEnd type="none" w="med" len="med"/>
          </a:ln>
          <a:effectLst/>
        </p:spPr>
        <p:txBody>
          <a:bodyPr vert="horz" wrap="none" lIns="72000" tIns="72000" rIns="72000" bIns="72000" numCol="1" rtlCol="0" anchor="ctr" anchorCtr="0" compatLnSpc="1">
            <a:prstTxWarp prst="textNoShape">
              <a:avLst/>
            </a:prstTxWarp>
          </a:bodyPr>
          <a:lstStyle/>
          <a:p>
            <a:pPr marL="0" marR="0" indent="0" algn="ctr" defTabSz="761962" rtl="0" eaLnBrk="0" fontAlgn="base" latinLnBrk="0" hangingPunct="0">
              <a:lnSpc>
                <a:spcPct val="100000"/>
              </a:lnSpc>
              <a:spcBef>
                <a:spcPct val="0"/>
              </a:spcBef>
              <a:spcAft>
                <a:spcPct val="0"/>
              </a:spcAft>
              <a:buClrTx/>
              <a:buSzTx/>
              <a:buFontTx/>
              <a:buNone/>
              <a:tabLst/>
            </a:pPr>
            <a:endParaRPr kumimoji="0" lang="en-GB" sz="1400" b="0" i="0" u="none" strike="noStrike" cap="none" normalizeH="0" baseline="0">
              <a:ln>
                <a:noFill/>
              </a:ln>
              <a:solidFill>
                <a:schemeClr val="tx1"/>
              </a:solidFill>
              <a:effectLst/>
              <a:latin typeface="Arial" charset="0"/>
            </a:endParaRPr>
          </a:p>
        </p:txBody>
      </p:sp>
      <p:pic>
        <p:nvPicPr>
          <p:cNvPr id="8" name="Picture 7">
            <a:extLst>
              <a:ext uri="{FF2B5EF4-FFF2-40B4-BE49-F238E27FC236}">
                <a16:creationId xmlns:a16="http://schemas.microsoft.com/office/drawing/2014/main" id="{2C1BFA8A-17E3-C54D-8871-A7717E7AD191}"/>
              </a:ext>
            </a:extLst>
          </p:cNvPr>
          <p:cNvPicPr>
            <a:picLocks noChangeAspect="1"/>
          </p:cNvPicPr>
          <p:nvPr userDrawn="1"/>
        </p:nvPicPr>
        <p:blipFill>
          <a:blip r:embed="rId30"/>
          <a:stretch>
            <a:fillRect/>
          </a:stretch>
        </p:blipFill>
        <p:spPr>
          <a:xfrm>
            <a:off x="10107099" y="6441263"/>
            <a:ext cx="1949920" cy="274127"/>
          </a:xfrm>
          <a:prstGeom prst="rect">
            <a:avLst/>
          </a:prstGeom>
        </p:spPr>
      </p:pic>
      <p:cxnSp>
        <p:nvCxnSpPr>
          <p:cNvPr id="9" name="Straight Connector 8">
            <a:extLst>
              <a:ext uri="{FF2B5EF4-FFF2-40B4-BE49-F238E27FC236}">
                <a16:creationId xmlns:a16="http://schemas.microsoft.com/office/drawing/2014/main" id="{951A5A23-71AE-7E45-AA74-3058E6FEABD3}"/>
              </a:ext>
            </a:extLst>
          </p:cNvPr>
          <p:cNvCxnSpPr/>
          <p:nvPr userDrawn="1"/>
        </p:nvCxnSpPr>
        <p:spPr>
          <a:xfrm flipH="1">
            <a:off x="134981" y="6454323"/>
            <a:ext cx="9871168"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3906DA1-8301-9E43-A07E-9E3E52C4EC32}"/>
              </a:ext>
            </a:extLst>
          </p:cNvPr>
          <p:cNvSpPr txBox="1"/>
          <p:nvPr userDrawn="1"/>
        </p:nvSpPr>
        <p:spPr>
          <a:xfrm>
            <a:off x="134983" y="6561500"/>
            <a:ext cx="199451" cy="153888"/>
          </a:xfrm>
          <a:prstGeom prst="rect">
            <a:avLst/>
          </a:prstGeom>
          <a:noFill/>
        </p:spPr>
        <p:txBody>
          <a:bodyPr wrap="square" lIns="0" tIns="0" rIns="0" bIns="0"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fld id="{DF8F2D51-3F38-EF4C-9EDA-87CD007E1863}" type="slidenum">
              <a:rPr lang="en-US" sz="1000" smtClean="0">
                <a:solidFill>
                  <a:srgbClr val="FFFFFF"/>
                </a:solidFill>
                <a:latin typeface="Arial" panose="020B0604020202020204" pitchFamily="34" charset="0"/>
                <a:cs typeface="Arial" panose="020B0604020202020204" pitchFamily="34" charset="0"/>
              </a:rPr>
              <a:pPr marL="0" marR="0" lvl="0" indent="0" algn="l" defTabSz="914332" rtl="0" eaLnBrk="1" fontAlgn="auto" latinLnBrk="0" hangingPunct="1">
                <a:lnSpc>
                  <a:spcPct val="100000"/>
                </a:lnSpc>
                <a:spcBef>
                  <a:spcPts val="0"/>
                </a:spcBef>
                <a:spcAft>
                  <a:spcPts val="0"/>
                </a:spcAft>
                <a:buClrTx/>
                <a:buSzTx/>
                <a:buFontTx/>
                <a:buNone/>
                <a:tabLst/>
                <a:defRPr/>
              </a:pPr>
              <a:t>‹#›</a:t>
            </a:fld>
            <a:endParaRPr lang="en-GB" sz="1000" dirty="0">
              <a:solidFill>
                <a:srgbClr val="FFFFFF"/>
              </a:solidFill>
            </a:endParaRPr>
          </a:p>
        </p:txBody>
      </p:sp>
    </p:spTree>
    <p:extLst>
      <p:ext uri="{BB962C8B-B14F-4D97-AF65-F5344CB8AC3E}">
        <p14:creationId xmlns:p14="http://schemas.microsoft.com/office/powerpoint/2010/main" val="31867196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Lst>
  <p:hf sldNum="0"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143">
          <p15:clr>
            <a:srgbClr val="F26B43"/>
          </p15:clr>
        </p15:guide>
        <p15:guide id="3" orient="horz" pos="391">
          <p15:clr>
            <a:srgbClr val="F26B43"/>
          </p15:clr>
        </p15:guide>
        <p15:guide id="4" orient="horz" pos="709">
          <p15:clr>
            <a:srgbClr val="F26B43"/>
          </p15:clr>
        </p15:guide>
        <p15:guide id="5" orient="horz" pos="891">
          <p15:clr>
            <a:srgbClr val="F26B43"/>
          </p15:clr>
        </p15:guide>
        <p15:guide id="6" pos="7469">
          <p15:clr>
            <a:srgbClr val="F26B43"/>
          </p15:clr>
        </p15:guide>
        <p15:guide id="7" pos="211">
          <p15:clr>
            <a:srgbClr val="F26B43"/>
          </p15:clr>
        </p15:guide>
        <p15:guide id="8" orient="horz" pos="588">
          <p15:clr>
            <a:srgbClr val="F26B43"/>
          </p15:clr>
        </p15:guide>
        <p15:guide id="9" orient="horz" pos="4125">
          <p15:clr>
            <a:srgbClr val="F26B43"/>
          </p15:clr>
        </p15:guide>
        <p15:guide id="10" orient="horz" pos="424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owerpoin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335933"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3" y="333375"/>
            <a:ext cx="8750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Rectangle 3"/>
          <p:cNvSpPr>
            <a:spLocks noGrp="1" noChangeArrowheads="1"/>
          </p:cNvSpPr>
          <p:nvPr>
            <p:ph type="body" idx="1"/>
          </p:nvPr>
        </p:nvSpPr>
        <p:spPr bwMode="auto">
          <a:xfrm>
            <a:off x="406404" y="1752605"/>
            <a:ext cx="9122833"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p:txBody>
      </p:sp>
      <p:sp>
        <p:nvSpPr>
          <p:cNvPr id="3" name="MSIPCMContentMarking" descr="{&quot;HashCode&quot;:349282919,&quot;Placement&quot;:&quot;Header&quot;,&quot;Top&quot;:0.0,&quot;Left&quot;:0.0,&quot;SlideWidth&quot;:960,&quot;SlideHeight&quot;:540}"/>
          <p:cNvSpPr txBox="1"/>
          <p:nvPr userDrawn="1"/>
        </p:nvSpPr>
        <p:spPr>
          <a:xfrm>
            <a:off x="0" y="0"/>
            <a:ext cx="1001127" cy="280749"/>
          </a:xfrm>
          <a:prstGeom prst="rect">
            <a:avLst/>
          </a:prstGeom>
          <a:noFill/>
        </p:spPr>
        <p:txBody>
          <a:bodyPr vert="horz" wrap="square" lIns="0" tIns="0" rIns="0" bIns="0" rtlCol="0" anchor="ctr" anchorCtr="1">
            <a:spAutoFit/>
          </a:bodyPr>
          <a:lstStyle/>
          <a:p>
            <a:pPr algn="l">
              <a:spcBef>
                <a:spcPts val="0"/>
              </a:spcBef>
              <a:spcAft>
                <a:spcPts val="0"/>
              </a:spcAft>
            </a:pPr>
            <a:r>
              <a:rPr lang="en-GB" sz="1200">
                <a:solidFill>
                  <a:srgbClr val="000000"/>
                </a:solidFill>
                <a:latin typeface="Arial" panose="020B0604020202020204" pitchFamily="34" charset="0"/>
              </a:rPr>
              <a:t>OFFICIAL</a:t>
            </a:r>
          </a:p>
        </p:txBody>
      </p:sp>
    </p:spTree>
    <p:extLst>
      <p:ext uri="{BB962C8B-B14F-4D97-AF65-F5344CB8AC3E}">
        <p14:creationId xmlns:p14="http://schemas.microsoft.com/office/powerpoint/2010/main" val="415494047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7" r:id="rId14"/>
    <p:sldLayoutId id="2147483788" r:id="rId15"/>
    <p:sldLayoutId id="2147483789" r:id="rId16"/>
  </p:sldLayoutIdLst>
  <p:hf sldNum="0" hdr="0" ftr="0" dt="0"/>
  <p:txStyles>
    <p:titleStyle>
      <a:lvl1pPr algn="l" rtl="0" eaLnBrk="1" fontAlgn="base" hangingPunct="1">
        <a:spcBef>
          <a:spcPct val="0"/>
        </a:spcBef>
        <a:spcAft>
          <a:spcPct val="0"/>
        </a:spcAft>
        <a:defRPr sz="2400" b="1">
          <a:solidFill>
            <a:schemeClr val="tx2"/>
          </a:solidFill>
          <a:latin typeface="+mj-lt"/>
          <a:ea typeface="+mj-ea"/>
          <a:cs typeface="+mj-cs"/>
        </a:defRPr>
      </a:lvl1pPr>
      <a:lvl2pPr algn="l" rtl="0" eaLnBrk="1" fontAlgn="base" hangingPunct="1">
        <a:spcBef>
          <a:spcPct val="0"/>
        </a:spcBef>
        <a:spcAft>
          <a:spcPct val="0"/>
        </a:spcAft>
        <a:defRPr sz="2400" b="1">
          <a:solidFill>
            <a:schemeClr val="tx2"/>
          </a:solidFill>
          <a:latin typeface="Gill Sans MT" pitchFamily="34" charset="0"/>
        </a:defRPr>
      </a:lvl2pPr>
      <a:lvl3pPr algn="l" rtl="0" eaLnBrk="1" fontAlgn="base" hangingPunct="1">
        <a:spcBef>
          <a:spcPct val="0"/>
        </a:spcBef>
        <a:spcAft>
          <a:spcPct val="0"/>
        </a:spcAft>
        <a:defRPr sz="2400" b="1">
          <a:solidFill>
            <a:schemeClr val="tx2"/>
          </a:solidFill>
          <a:latin typeface="Gill Sans MT" pitchFamily="34" charset="0"/>
        </a:defRPr>
      </a:lvl3pPr>
      <a:lvl4pPr algn="l" rtl="0" eaLnBrk="1" fontAlgn="base" hangingPunct="1">
        <a:spcBef>
          <a:spcPct val="0"/>
        </a:spcBef>
        <a:spcAft>
          <a:spcPct val="0"/>
        </a:spcAft>
        <a:defRPr sz="2400" b="1">
          <a:solidFill>
            <a:schemeClr val="tx2"/>
          </a:solidFill>
          <a:latin typeface="Gill Sans MT" pitchFamily="34" charset="0"/>
        </a:defRPr>
      </a:lvl4pPr>
      <a:lvl5pPr algn="l" rtl="0" eaLnBrk="1" fontAlgn="base" hangingPunct="1">
        <a:spcBef>
          <a:spcPct val="0"/>
        </a:spcBef>
        <a:spcAft>
          <a:spcPct val="0"/>
        </a:spcAft>
        <a:defRPr sz="2400" b="1">
          <a:solidFill>
            <a:schemeClr val="tx2"/>
          </a:solidFill>
          <a:latin typeface="Gill Sans MT" pitchFamily="34" charset="0"/>
        </a:defRPr>
      </a:lvl5pPr>
      <a:lvl6pPr marL="342900" algn="l" rtl="0" eaLnBrk="1" fontAlgn="base" hangingPunct="1">
        <a:spcBef>
          <a:spcPct val="0"/>
        </a:spcBef>
        <a:spcAft>
          <a:spcPct val="0"/>
        </a:spcAft>
        <a:defRPr sz="2400" b="1">
          <a:solidFill>
            <a:schemeClr val="tx2"/>
          </a:solidFill>
          <a:latin typeface="Gill Sans MT" pitchFamily="34" charset="0"/>
        </a:defRPr>
      </a:lvl6pPr>
      <a:lvl7pPr marL="685800" algn="l" rtl="0" eaLnBrk="1" fontAlgn="base" hangingPunct="1">
        <a:spcBef>
          <a:spcPct val="0"/>
        </a:spcBef>
        <a:spcAft>
          <a:spcPct val="0"/>
        </a:spcAft>
        <a:defRPr sz="2400" b="1">
          <a:solidFill>
            <a:schemeClr val="tx2"/>
          </a:solidFill>
          <a:latin typeface="Gill Sans MT" pitchFamily="34" charset="0"/>
        </a:defRPr>
      </a:lvl7pPr>
      <a:lvl8pPr marL="1028700" algn="l" rtl="0" eaLnBrk="1" fontAlgn="base" hangingPunct="1">
        <a:spcBef>
          <a:spcPct val="0"/>
        </a:spcBef>
        <a:spcAft>
          <a:spcPct val="0"/>
        </a:spcAft>
        <a:defRPr sz="2400" b="1">
          <a:solidFill>
            <a:schemeClr val="tx2"/>
          </a:solidFill>
          <a:latin typeface="Gill Sans MT" pitchFamily="34" charset="0"/>
        </a:defRPr>
      </a:lvl8pPr>
      <a:lvl9pPr marL="1371600" algn="l" rtl="0" eaLnBrk="1" fontAlgn="base" hangingPunct="1">
        <a:spcBef>
          <a:spcPct val="0"/>
        </a:spcBef>
        <a:spcAft>
          <a:spcPct val="0"/>
        </a:spcAft>
        <a:defRPr sz="2400" b="1">
          <a:solidFill>
            <a:schemeClr val="tx2"/>
          </a:solidFill>
          <a:latin typeface="Gill Sans MT" pitchFamily="34" charset="0"/>
        </a:defRPr>
      </a:lvl9pPr>
    </p:titleStyle>
    <p:bodyStyle>
      <a:lvl1pPr marL="257175" indent="-257175" algn="l" rtl="0" eaLnBrk="1" fontAlgn="base" hangingPunct="1">
        <a:spcBef>
          <a:spcPct val="20000"/>
        </a:spcBef>
        <a:spcAft>
          <a:spcPct val="0"/>
        </a:spcAft>
        <a:buClr>
          <a:srgbClr val="009900"/>
        </a:buClr>
        <a:buFont typeface="Wingdings" pitchFamily="2" charset="2"/>
        <a:buChar char="§"/>
        <a:defRPr sz="1800">
          <a:solidFill>
            <a:schemeClr val="tx1"/>
          </a:solidFill>
          <a:latin typeface="+mn-lt"/>
          <a:ea typeface="+mn-ea"/>
          <a:cs typeface="+mn-cs"/>
        </a:defRPr>
      </a:lvl1pPr>
      <a:lvl2pPr marL="557213" indent="-214313" algn="l" rtl="0" eaLnBrk="1" fontAlgn="base" hangingPunct="1">
        <a:spcBef>
          <a:spcPct val="20000"/>
        </a:spcBef>
        <a:spcAft>
          <a:spcPct val="0"/>
        </a:spcAft>
        <a:buClr>
          <a:srgbClr val="009900"/>
        </a:buClr>
        <a:buSzPct val="80000"/>
        <a:buFont typeface="Wingdings" pitchFamily="2" charset="2"/>
        <a:buChar char="n"/>
        <a:defRPr>
          <a:solidFill>
            <a:schemeClr val="tx1"/>
          </a:solidFill>
          <a:latin typeface="+mn-lt"/>
        </a:defRPr>
      </a:lvl2pPr>
      <a:lvl3pPr marL="857250" indent="-171450" algn="l" rtl="0" eaLnBrk="1" fontAlgn="base" hangingPunct="1">
        <a:spcBef>
          <a:spcPct val="20000"/>
        </a:spcBef>
        <a:spcAft>
          <a:spcPct val="0"/>
        </a:spcAft>
        <a:buClr>
          <a:srgbClr val="009900"/>
        </a:buClr>
        <a:buSzPct val="60000"/>
        <a:buFont typeface="Wingdings" pitchFamily="2" charset="2"/>
        <a:buChar char="n"/>
        <a:defRPr>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Arial" charset="0"/>
        </a:defRPr>
      </a:lvl4pPr>
      <a:lvl5pPr marL="1543050" indent="-171450" algn="l" rtl="0" eaLnBrk="1" fontAlgn="base" hangingPunct="1">
        <a:spcBef>
          <a:spcPct val="20000"/>
        </a:spcBef>
        <a:spcAft>
          <a:spcPct val="0"/>
        </a:spcAft>
        <a:buChar char="»"/>
        <a:defRPr sz="1500">
          <a:solidFill>
            <a:schemeClr val="tx1"/>
          </a:solidFill>
          <a:latin typeface="Arial" charset="0"/>
        </a:defRPr>
      </a:lvl5pPr>
      <a:lvl6pPr marL="1885950" indent="-171450" algn="l" rtl="0" eaLnBrk="1" fontAlgn="base" hangingPunct="1">
        <a:spcBef>
          <a:spcPct val="20000"/>
        </a:spcBef>
        <a:spcAft>
          <a:spcPct val="0"/>
        </a:spcAft>
        <a:buChar char="»"/>
        <a:defRPr sz="1500">
          <a:solidFill>
            <a:schemeClr val="tx1"/>
          </a:solidFill>
          <a:latin typeface="Arial" charset="0"/>
        </a:defRPr>
      </a:lvl6pPr>
      <a:lvl7pPr marL="2228850" indent="-171450" algn="l" rtl="0" eaLnBrk="1" fontAlgn="base" hangingPunct="1">
        <a:spcBef>
          <a:spcPct val="20000"/>
        </a:spcBef>
        <a:spcAft>
          <a:spcPct val="0"/>
        </a:spcAft>
        <a:buChar char="»"/>
        <a:defRPr sz="1500">
          <a:solidFill>
            <a:schemeClr val="tx1"/>
          </a:solidFill>
          <a:latin typeface="Arial" charset="0"/>
        </a:defRPr>
      </a:lvl7pPr>
      <a:lvl8pPr marL="2571750" indent="-171450" algn="l" rtl="0" eaLnBrk="1" fontAlgn="base" hangingPunct="1">
        <a:spcBef>
          <a:spcPct val="20000"/>
        </a:spcBef>
        <a:spcAft>
          <a:spcPct val="0"/>
        </a:spcAft>
        <a:buChar char="»"/>
        <a:defRPr sz="1500">
          <a:solidFill>
            <a:schemeClr val="tx1"/>
          </a:solidFill>
          <a:latin typeface="Arial" charset="0"/>
        </a:defRPr>
      </a:lvl8pPr>
      <a:lvl9pPr marL="2914650" indent="-171450" algn="l" rtl="0" eaLnBrk="1" fontAlgn="base" hangingPunct="1">
        <a:spcBef>
          <a:spcPct val="20000"/>
        </a:spcBef>
        <a:spcAft>
          <a:spcPct val="0"/>
        </a:spcAft>
        <a:buChar char="»"/>
        <a:defRPr sz="1500">
          <a:solidFill>
            <a:schemeClr val="tx1"/>
          </a:solidFill>
          <a:latin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5E7EFD-0227-954D-B38F-AE56D346D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380D22-3BD0-1B49-BC29-00364DCA0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34F7A4-A428-2042-ACE6-B8B5270702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Montserrat Extra Bold" pitchFamily="2" charset="77"/>
              </a:defRPr>
            </a:lvl1pPr>
          </a:lstStyle>
          <a:p>
            <a:fld id="{F444685A-5902-8546-8542-47629E467F51}" type="datetimeFigureOut">
              <a:rPr lang="en-US" smtClean="0"/>
              <a:pPr/>
              <a:t>5/21/2024</a:t>
            </a:fld>
            <a:endParaRPr lang="en-US" dirty="0"/>
          </a:p>
        </p:txBody>
      </p:sp>
      <p:sp>
        <p:nvSpPr>
          <p:cNvPr id="5" name="Footer Placeholder 4">
            <a:extLst>
              <a:ext uri="{FF2B5EF4-FFF2-40B4-BE49-F238E27FC236}">
                <a16:creationId xmlns:a16="http://schemas.microsoft.com/office/drawing/2014/main" id="{0C6DEE84-C098-EB47-ACD1-DF4336E41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Montserrat Extra Bold" pitchFamily="2" charset="77"/>
              </a:defRPr>
            </a:lvl1pPr>
          </a:lstStyle>
          <a:p>
            <a:endParaRPr lang="en-US" dirty="0"/>
          </a:p>
        </p:txBody>
      </p:sp>
      <p:sp>
        <p:nvSpPr>
          <p:cNvPr id="6" name="Slide Number Placeholder 5">
            <a:extLst>
              <a:ext uri="{FF2B5EF4-FFF2-40B4-BE49-F238E27FC236}">
                <a16:creationId xmlns:a16="http://schemas.microsoft.com/office/drawing/2014/main" id="{AA68E346-1079-EC4A-9AC1-D70C19210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Extra Bold" pitchFamily="2" charset="77"/>
              </a:defRPr>
            </a:lvl1pPr>
          </a:lstStyle>
          <a:p>
            <a:fld id="{41859A00-AD32-3747-8B6E-B04907EB05D9}" type="slidenum">
              <a:rPr lang="en-US" smtClean="0"/>
              <a:pPr/>
              <a:t>‹#›</a:t>
            </a:fld>
            <a:endParaRPr lang="en-US" dirty="0"/>
          </a:p>
        </p:txBody>
      </p:sp>
    </p:spTree>
    <p:extLst>
      <p:ext uri="{BB962C8B-B14F-4D97-AF65-F5344CB8AC3E}">
        <p14:creationId xmlns:p14="http://schemas.microsoft.com/office/powerpoint/2010/main" val="3226797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Lst>
  <p:txStyles>
    <p:titleStyle>
      <a:lvl1pPr algn="l" defTabSz="914400" rtl="0" eaLnBrk="1" latinLnBrk="0" hangingPunct="1">
        <a:lnSpc>
          <a:spcPct val="90000"/>
        </a:lnSpc>
        <a:spcBef>
          <a:spcPct val="0"/>
        </a:spcBef>
        <a:buNone/>
        <a:defRPr sz="4400" b="1" i="0" kern="1200" baseline="0">
          <a:solidFill>
            <a:schemeClr val="tx1"/>
          </a:solidFill>
          <a:latin typeface="Montserrat Extra Bold"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Open Sans Light" panose="020B03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Open Sans Light" panose="020B03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Open Sans Light" panose="020B03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Open Sans Light" panose="020B03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Open Sans Light" panose="020B03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2.xml"/><Relationship Id="rId7" Type="http://schemas.openxmlformats.org/officeDocument/2006/relationships/diagramColors" Target="../diagrams/colors2.xml"/><Relationship Id="rId2" Type="http://schemas.openxmlformats.org/officeDocument/2006/relationships/slideLayout" Target="../slideLayouts/slideLayout49.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8.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9.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7.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8.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3" Type="http://schemas.openxmlformats.org/officeDocument/2006/relationships/hyperlink" Target="https://www.swnetzerohub.org.uk/new-mapping-tool-will-support-waste-heat-recovery/" TargetMode="External"/><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20.xml"/><Relationship Id="rId16" Type="http://schemas.openxmlformats.org/officeDocument/2006/relationships/image" Target="../media/image50.png"/><Relationship Id="rId1" Type="http://schemas.openxmlformats.org/officeDocument/2006/relationships/slideLayout" Target="../slideLayouts/slideLayout92.xml"/><Relationship Id="rId6" Type="http://schemas.openxmlformats.org/officeDocument/2006/relationships/diagramColors" Target="../diagrams/colors3.xml"/><Relationship Id="rId11" Type="http://schemas.openxmlformats.org/officeDocument/2006/relationships/image" Target="../media/image45.png"/><Relationship Id="rId5" Type="http://schemas.openxmlformats.org/officeDocument/2006/relationships/diagramQuickStyle" Target="../diagrams/quickStyle3.xml"/><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diagramLayout" Target="../diagrams/layout3.xml"/><Relationship Id="rId9" Type="http://schemas.openxmlformats.org/officeDocument/2006/relationships/image" Target="../media/image43.png"/><Relationship Id="rId1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8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68.png"/><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93.xml"/><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81.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hyperlink" Target="mailto:ggrand@edengeothermal.com" TargetMode="External"/><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98.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99.xml"/><Relationship Id="rId4" Type="http://schemas.openxmlformats.org/officeDocument/2006/relationships/image" Target="cid:84E0D148-CBC8-4604-B6F2-5B82E0743049"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98.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2.xml"/><Relationship Id="rId1" Type="http://schemas.openxmlformats.org/officeDocument/2006/relationships/slideLayout" Target="../slideLayouts/slideLayout98.xml"/><Relationship Id="rId4" Type="http://schemas.openxmlformats.org/officeDocument/2006/relationships/image" Target="../media/image83.jpg"/></Relationships>
</file>

<file path=ppt/slides/_rels/slide5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6.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99.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99.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2" Type="http://schemas.openxmlformats.org/officeDocument/2006/relationships/notesSlide" Target="../notesSlides/notesSlide35.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99.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www.swnetzerohub.org.uk/knowledge/events/heat-network-webinars/"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hyperlink" Target="mailto:sam.moore@WestOfEngland-CA.gov.uk" TargetMode="External"/><Relationship Id="rId4" Type="http://schemas.openxmlformats.org/officeDocument/2006/relationships/hyperlink" Target="https://westofengland-ca.us3.list-manage.com/subscribe?u=4c6f860ca5414b3d935b366c4&amp;id=84597e4bdb"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86E0-96E3-44FD-BF96-7E6F1F889AA2}"/>
              </a:ext>
            </a:extLst>
          </p:cNvPr>
          <p:cNvSpPr>
            <a:spLocks noGrp="1"/>
          </p:cNvSpPr>
          <p:nvPr>
            <p:ph type="ctrTitle"/>
          </p:nvPr>
        </p:nvSpPr>
        <p:spPr>
          <a:xfrm>
            <a:off x="257355" y="2459008"/>
            <a:ext cx="7051864" cy="2387600"/>
          </a:xfrm>
        </p:spPr>
        <p:txBody>
          <a:bodyPr/>
          <a:lstStyle/>
          <a:p>
            <a:r>
              <a:rPr lang="en-GB" sz="4000" dirty="0">
                <a:latin typeface="Trebuchet MS"/>
              </a:rPr>
              <a:t>South West Net Zero Hub  </a:t>
            </a:r>
            <a:br>
              <a:rPr lang="en-GB" sz="4000" dirty="0">
                <a:latin typeface="Trebuchet MS"/>
              </a:rPr>
            </a:br>
            <a:br>
              <a:rPr lang="en-GB" sz="4000" dirty="0">
                <a:latin typeface="Trebuchet MS"/>
              </a:rPr>
            </a:br>
            <a:r>
              <a:rPr lang="en-GB" sz="4000" dirty="0">
                <a:latin typeface="Trebuchet MS"/>
              </a:rPr>
              <a:t>5i Heat Network Project – Webinar 1 - Influence</a:t>
            </a:r>
            <a:br>
              <a:rPr lang="en-GB" sz="4000" dirty="0"/>
            </a:br>
            <a:br>
              <a:rPr lang="en-GB" sz="4000" dirty="0"/>
            </a:br>
            <a:br>
              <a:rPr lang="en-GB" sz="4000" dirty="0"/>
            </a:br>
            <a:endParaRPr lang="en-GB" sz="4000" dirty="0">
              <a:solidFill>
                <a:srgbClr val="EE7990"/>
              </a:solidFill>
            </a:endParaRPr>
          </a:p>
        </p:txBody>
      </p:sp>
      <p:sp>
        <p:nvSpPr>
          <p:cNvPr id="3" name="Title 1">
            <a:extLst>
              <a:ext uri="{FF2B5EF4-FFF2-40B4-BE49-F238E27FC236}">
                <a16:creationId xmlns:a16="http://schemas.microsoft.com/office/drawing/2014/main" id="{DA21FD91-8D53-4AE5-8203-43635996E695}"/>
              </a:ext>
            </a:extLst>
          </p:cNvPr>
          <p:cNvSpPr txBox="1">
            <a:spLocks/>
          </p:cNvSpPr>
          <p:nvPr/>
        </p:nvSpPr>
        <p:spPr>
          <a:xfrm>
            <a:off x="169818" y="4253609"/>
            <a:ext cx="7139400" cy="23876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a:solidFill>
                  <a:schemeClr val="bg1"/>
                </a:solidFill>
                <a:latin typeface="Trebuchet MS" panose="020B0603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146513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6DF4-43F3-9995-A2E7-FD048BC69378}"/>
              </a:ext>
            </a:extLst>
          </p:cNvPr>
          <p:cNvSpPr>
            <a:spLocks noGrp="1"/>
          </p:cNvSpPr>
          <p:nvPr>
            <p:ph type="title"/>
          </p:nvPr>
        </p:nvSpPr>
        <p:spPr/>
        <p:txBody>
          <a:bodyPr/>
          <a:lstStyle/>
          <a:p>
            <a:r>
              <a:rPr lang="en-GB" sz="3600"/>
              <a:t>What is a heat network?</a:t>
            </a:r>
          </a:p>
        </p:txBody>
      </p:sp>
      <p:sp>
        <p:nvSpPr>
          <p:cNvPr id="3" name="Content Placeholder 2">
            <a:extLst>
              <a:ext uri="{FF2B5EF4-FFF2-40B4-BE49-F238E27FC236}">
                <a16:creationId xmlns:a16="http://schemas.microsoft.com/office/drawing/2014/main" id="{E0FA28FD-0AA5-F4E8-2834-866846632A04}"/>
              </a:ext>
            </a:extLst>
          </p:cNvPr>
          <p:cNvSpPr>
            <a:spLocks noGrp="1"/>
          </p:cNvSpPr>
          <p:nvPr>
            <p:ph sz="half" idx="1"/>
          </p:nvPr>
        </p:nvSpPr>
        <p:spPr/>
        <p:txBody>
          <a:bodyPr/>
          <a:lstStyle/>
          <a:p>
            <a:pPr marL="285750" indent="-285750">
              <a:buFont typeface="Arial" panose="020B0604020202020204" pitchFamily="34" charset="0"/>
              <a:buChar char="•"/>
            </a:pPr>
            <a:r>
              <a:rPr lang="en-GB" b="1"/>
              <a:t>Heat networks use highly-insulated underground pipes to distribute heat </a:t>
            </a:r>
            <a:r>
              <a:rPr lang="en-GB"/>
              <a:t>from centralised sources to a variety of different customers, such as public buildings, shops, offices, hospitals, universities and homes. </a:t>
            </a:r>
          </a:p>
          <a:p>
            <a:endParaRPr lang="en-GB"/>
          </a:p>
          <a:p>
            <a:pPr marL="285750" indent="-285750">
              <a:buFont typeface="Arial" panose="020B0604020202020204" pitchFamily="34" charset="0"/>
              <a:buChar char="•"/>
            </a:pPr>
            <a:r>
              <a:rPr lang="en-GB" b="1"/>
              <a:t>This could be across entire cities </a:t>
            </a:r>
            <a:r>
              <a:rPr lang="en-GB"/>
              <a:t>or to a selection of neighbouring buildings. </a:t>
            </a:r>
          </a:p>
          <a:p>
            <a:endParaRPr lang="en-GB"/>
          </a:p>
          <a:p>
            <a:pPr marL="285750" indent="-285750">
              <a:buFont typeface="Arial" panose="020B0604020202020204" pitchFamily="34" charset="0"/>
              <a:buChar char="•"/>
            </a:pPr>
            <a:r>
              <a:rPr lang="en-GB" b="1"/>
              <a:t>In high density urban areas, they are often the lowest cost, low carbon heating option</a:t>
            </a:r>
            <a:r>
              <a:rPr lang="en-GB"/>
              <a:t>. Those currently powered by gas can be converted to other heat sources in the future. </a:t>
            </a:r>
          </a:p>
          <a:p>
            <a:endParaRPr lang="en-GB"/>
          </a:p>
        </p:txBody>
      </p:sp>
      <p:pic>
        <p:nvPicPr>
          <p:cNvPr id="6" name="Picture Placeholder 5" descr="A construction site with a road and trees&#10;&#10;Description automatically generated with medium confidence">
            <a:extLst>
              <a:ext uri="{FF2B5EF4-FFF2-40B4-BE49-F238E27FC236}">
                <a16:creationId xmlns:a16="http://schemas.microsoft.com/office/drawing/2014/main" id="{54D835C1-32C5-2791-F939-49C88BB8AF0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03" b="4003"/>
          <a:stretch>
            <a:fillRect/>
          </a:stretch>
        </p:blipFill>
        <p:spPr/>
      </p:pic>
    </p:spTree>
    <p:extLst>
      <p:ext uri="{BB962C8B-B14F-4D97-AF65-F5344CB8AC3E}">
        <p14:creationId xmlns:p14="http://schemas.microsoft.com/office/powerpoint/2010/main" val="936367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E14CC48-A27C-9B9F-0797-153573C08F91}"/>
              </a:ext>
            </a:extLst>
          </p:cNvPr>
          <p:cNvPicPr/>
          <p:nvPr/>
        </p:nvPicPr>
        <p:blipFill>
          <a:blip r:embed="rId2">
            <a:extLst>
              <a:ext uri="{96DAC541-7B7A-43D3-8B79-37D633B846F1}">
                <asvg:svgBlip xmlns:asvg="http://schemas.microsoft.com/office/drawing/2016/SVG/main" r:embed="rId3"/>
              </a:ext>
            </a:extLst>
          </a:blip>
          <a:stretch>
            <a:fillRect/>
          </a:stretch>
        </p:blipFill>
        <p:spPr>
          <a:xfrm>
            <a:off x="125553" y="1020465"/>
            <a:ext cx="11940894" cy="5709944"/>
          </a:xfrm>
          <a:prstGeom prst="rect">
            <a:avLst/>
          </a:prstGeom>
        </p:spPr>
      </p:pic>
      <p:sp>
        <p:nvSpPr>
          <p:cNvPr id="3" name="Callout: Down Arrow 2">
            <a:extLst>
              <a:ext uri="{FF2B5EF4-FFF2-40B4-BE49-F238E27FC236}">
                <a16:creationId xmlns:a16="http://schemas.microsoft.com/office/drawing/2014/main" id="{A988AC7D-9B65-E775-2E32-908AE8BBD14E}"/>
              </a:ext>
            </a:extLst>
          </p:cNvPr>
          <p:cNvSpPr/>
          <p:nvPr/>
        </p:nvSpPr>
        <p:spPr>
          <a:xfrm>
            <a:off x="10203013" y="2131090"/>
            <a:ext cx="1073888" cy="638691"/>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Public buildings</a:t>
            </a:r>
          </a:p>
        </p:txBody>
      </p:sp>
      <p:sp>
        <p:nvSpPr>
          <p:cNvPr id="4" name="Callout: Down Arrow 3">
            <a:extLst>
              <a:ext uri="{FF2B5EF4-FFF2-40B4-BE49-F238E27FC236}">
                <a16:creationId xmlns:a16="http://schemas.microsoft.com/office/drawing/2014/main" id="{BA3F48DD-96FE-5F8A-6C55-04EB536706E8}"/>
              </a:ext>
            </a:extLst>
          </p:cNvPr>
          <p:cNvSpPr/>
          <p:nvPr/>
        </p:nvSpPr>
        <p:spPr>
          <a:xfrm>
            <a:off x="4109537" y="2365744"/>
            <a:ext cx="1510843" cy="573421"/>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Offices and commercial space</a:t>
            </a:r>
          </a:p>
        </p:txBody>
      </p:sp>
      <p:sp>
        <p:nvSpPr>
          <p:cNvPr id="5" name="Callout: Down Arrow 4">
            <a:extLst>
              <a:ext uri="{FF2B5EF4-FFF2-40B4-BE49-F238E27FC236}">
                <a16:creationId xmlns:a16="http://schemas.microsoft.com/office/drawing/2014/main" id="{D19CC254-6E14-C3C2-7F30-11636F5A1857}"/>
              </a:ext>
            </a:extLst>
          </p:cNvPr>
          <p:cNvSpPr/>
          <p:nvPr/>
        </p:nvSpPr>
        <p:spPr>
          <a:xfrm>
            <a:off x="8104589" y="1541721"/>
            <a:ext cx="1073888" cy="472412"/>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Hospitals</a:t>
            </a:r>
          </a:p>
        </p:txBody>
      </p:sp>
      <p:sp>
        <p:nvSpPr>
          <p:cNvPr id="6" name="Callout: Down Arrow 5">
            <a:extLst>
              <a:ext uri="{FF2B5EF4-FFF2-40B4-BE49-F238E27FC236}">
                <a16:creationId xmlns:a16="http://schemas.microsoft.com/office/drawing/2014/main" id="{B1F452DA-663A-BE40-9DB3-B28B43B657E7}"/>
              </a:ext>
            </a:extLst>
          </p:cNvPr>
          <p:cNvSpPr/>
          <p:nvPr/>
        </p:nvSpPr>
        <p:spPr>
          <a:xfrm>
            <a:off x="6008202" y="3147238"/>
            <a:ext cx="1589834" cy="520626"/>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Communally-heated residential blocks</a:t>
            </a:r>
          </a:p>
        </p:txBody>
      </p:sp>
      <p:sp>
        <p:nvSpPr>
          <p:cNvPr id="7" name="Callout: Down Arrow 6">
            <a:extLst>
              <a:ext uri="{FF2B5EF4-FFF2-40B4-BE49-F238E27FC236}">
                <a16:creationId xmlns:a16="http://schemas.microsoft.com/office/drawing/2014/main" id="{33BF9F12-B63E-FF28-E849-961F5375920B}"/>
              </a:ext>
            </a:extLst>
          </p:cNvPr>
          <p:cNvSpPr/>
          <p:nvPr/>
        </p:nvSpPr>
        <p:spPr>
          <a:xfrm>
            <a:off x="2480759" y="3251791"/>
            <a:ext cx="1073888" cy="472412"/>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Industry</a:t>
            </a:r>
          </a:p>
        </p:txBody>
      </p:sp>
      <p:sp>
        <p:nvSpPr>
          <p:cNvPr id="8" name="Callout: Down Arrow 7">
            <a:extLst>
              <a:ext uri="{FF2B5EF4-FFF2-40B4-BE49-F238E27FC236}">
                <a16:creationId xmlns:a16="http://schemas.microsoft.com/office/drawing/2014/main" id="{E1A3A390-4172-8D1E-CE5A-358866D03A19}"/>
              </a:ext>
            </a:extLst>
          </p:cNvPr>
          <p:cNvSpPr/>
          <p:nvPr/>
        </p:nvSpPr>
        <p:spPr>
          <a:xfrm>
            <a:off x="6188956" y="2014133"/>
            <a:ext cx="1073888" cy="545068"/>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Hotels and leisure</a:t>
            </a:r>
          </a:p>
        </p:txBody>
      </p:sp>
      <p:sp>
        <p:nvSpPr>
          <p:cNvPr id="9" name="Google Shape;110;p7">
            <a:extLst>
              <a:ext uri="{FF2B5EF4-FFF2-40B4-BE49-F238E27FC236}">
                <a16:creationId xmlns:a16="http://schemas.microsoft.com/office/drawing/2014/main" id="{952FE3F8-CE9B-184A-46D2-14B779386DA3}"/>
              </a:ext>
            </a:extLst>
          </p:cNvPr>
          <p:cNvSpPr txBox="1"/>
          <p:nvPr/>
        </p:nvSpPr>
        <p:spPr>
          <a:xfrm>
            <a:off x="2576607" y="369665"/>
            <a:ext cx="3331033" cy="882293"/>
          </a:xfrm>
          <a:prstGeom prst="rect">
            <a:avLst/>
          </a:prstGeom>
          <a:solidFill>
            <a:srgbClr val="0DA04A"/>
          </a:solidFill>
          <a:ln>
            <a:noFill/>
          </a:ln>
        </p:spPr>
        <p:txBody>
          <a:bodyPr spcFirstLastPara="1" wrap="square" lIns="25400" tIns="25400" rIns="25400" bIns="25400" anchor="ctr" anchorCtr="0">
            <a:spAutoFit/>
          </a:bodyPr>
          <a:lstStyle/>
          <a:p>
            <a:pPr marL="0" marR="0" lvl="0" indent="0" algn="l" defTabSz="457200" rtl="0" eaLnBrk="1" fontAlgn="base" latinLnBrk="0" hangingPunct="1">
              <a:lnSpc>
                <a:spcPct val="15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prstClr val="white"/>
                </a:solidFill>
                <a:effectLst/>
                <a:uLnTx/>
                <a:uFillTx/>
                <a:latin typeface="Arial"/>
                <a:ea typeface="+mn-ea"/>
                <a:cs typeface="Arial"/>
                <a:sym typeface="Arial"/>
              </a:rPr>
              <a:t>Heat </a:t>
            </a:r>
            <a:r>
              <a:rPr kumimoji="0" lang="en-GB" sz="1800" b="1" i="0" u="none" strike="noStrike" kern="0" cap="none" spc="0" normalizeH="0" baseline="0" noProof="0">
                <a:ln>
                  <a:noFill/>
                </a:ln>
                <a:solidFill>
                  <a:prstClr val="white"/>
                </a:solidFill>
                <a:effectLst/>
                <a:uLnTx/>
                <a:uFillTx/>
                <a:latin typeface="Arial"/>
                <a:ea typeface="+mn-ea"/>
                <a:cs typeface="Arial"/>
                <a:sym typeface="Arial"/>
              </a:rPr>
              <a:t>consumers</a:t>
            </a:r>
            <a:r>
              <a:rPr kumimoji="0" lang="en-GB" sz="1800" b="0" i="0" u="none" strike="noStrike" kern="0" cap="none" spc="0" normalizeH="0" baseline="0" noProof="0">
                <a:ln>
                  <a:noFill/>
                </a:ln>
                <a:solidFill>
                  <a:prstClr val="white"/>
                </a:solidFill>
                <a:effectLst/>
                <a:uLnTx/>
                <a:uFillTx/>
                <a:latin typeface="Arial"/>
                <a:ea typeface="+mn-ea"/>
                <a:cs typeface="Arial"/>
                <a:sym typeface="Arial"/>
              </a:rPr>
              <a:t> connecting to heat networks could include …</a:t>
            </a:r>
          </a:p>
        </p:txBody>
      </p:sp>
      <p:sp>
        <p:nvSpPr>
          <p:cNvPr id="10" name="Callout: Down Arrow 9">
            <a:extLst>
              <a:ext uri="{FF2B5EF4-FFF2-40B4-BE49-F238E27FC236}">
                <a16:creationId xmlns:a16="http://schemas.microsoft.com/office/drawing/2014/main" id="{50475169-3866-5AAD-111F-2A9E4A7536E9}"/>
              </a:ext>
            </a:extLst>
          </p:cNvPr>
          <p:cNvSpPr/>
          <p:nvPr/>
        </p:nvSpPr>
        <p:spPr>
          <a:xfrm>
            <a:off x="9519738" y="535706"/>
            <a:ext cx="1398447" cy="596900"/>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Schools and colleges</a:t>
            </a:r>
          </a:p>
        </p:txBody>
      </p:sp>
    </p:spTree>
    <p:extLst>
      <p:ext uri="{BB962C8B-B14F-4D97-AF65-F5344CB8AC3E}">
        <p14:creationId xmlns:p14="http://schemas.microsoft.com/office/powerpoint/2010/main" val="3160701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2DAB9A9-1F05-59EB-B81D-8663D75CFEA9}"/>
              </a:ext>
            </a:extLst>
          </p:cNvPr>
          <p:cNvPicPr/>
          <p:nvPr/>
        </p:nvPicPr>
        <p:blipFill>
          <a:blip r:embed="rId2">
            <a:extLst>
              <a:ext uri="{96DAC541-7B7A-43D3-8B79-37D633B846F1}">
                <asvg:svgBlip xmlns:asvg="http://schemas.microsoft.com/office/drawing/2016/SVG/main" r:embed="rId3"/>
              </a:ext>
            </a:extLst>
          </a:blip>
          <a:stretch>
            <a:fillRect/>
          </a:stretch>
        </p:blipFill>
        <p:spPr>
          <a:xfrm>
            <a:off x="125553" y="1020465"/>
            <a:ext cx="11940894" cy="5709944"/>
          </a:xfrm>
          <a:prstGeom prst="rect">
            <a:avLst/>
          </a:prstGeom>
        </p:spPr>
      </p:pic>
      <p:sp>
        <p:nvSpPr>
          <p:cNvPr id="3" name="Callout: Down Arrow 2">
            <a:extLst>
              <a:ext uri="{FF2B5EF4-FFF2-40B4-BE49-F238E27FC236}">
                <a16:creationId xmlns:a16="http://schemas.microsoft.com/office/drawing/2014/main" id="{AED83B83-3FD2-228D-B8E3-798CDDAE6B29}"/>
              </a:ext>
            </a:extLst>
          </p:cNvPr>
          <p:cNvSpPr/>
          <p:nvPr/>
        </p:nvSpPr>
        <p:spPr>
          <a:xfrm>
            <a:off x="10203013" y="2131090"/>
            <a:ext cx="1073888" cy="638691"/>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Public buildings</a:t>
            </a:r>
          </a:p>
        </p:txBody>
      </p:sp>
      <p:sp>
        <p:nvSpPr>
          <p:cNvPr id="4" name="Callout: Down Arrow 3">
            <a:extLst>
              <a:ext uri="{FF2B5EF4-FFF2-40B4-BE49-F238E27FC236}">
                <a16:creationId xmlns:a16="http://schemas.microsoft.com/office/drawing/2014/main" id="{D8FD1652-555D-7543-9D97-40950CD87B73}"/>
              </a:ext>
            </a:extLst>
          </p:cNvPr>
          <p:cNvSpPr/>
          <p:nvPr/>
        </p:nvSpPr>
        <p:spPr>
          <a:xfrm>
            <a:off x="4109537" y="2365744"/>
            <a:ext cx="1510843" cy="573421"/>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Offices and commercial space</a:t>
            </a:r>
          </a:p>
        </p:txBody>
      </p:sp>
      <p:sp>
        <p:nvSpPr>
          <p:cNvPr id="5" name="Callout: Down Arrow 4">
            <a:extLst>
              <a:ext uri="{FF2B5EF4-FFF2-40B4-BE49-F238E27FC236}">
                <a16:creationId xmlns:a16="http://schemas.microsoft.com/office/drawing/2014/main" id="{A92E920B-210E-D38A-A529-707076DAD624}"/>
              </a:ext>
            </a:extLst>
          </p:cNvPr>
          <p:cNvSpPr/>
          <p:nvPr/>
        </p:nvSpPr>
        <p:spPr>
          <a:xfrm>
            <a:off x="8104589" y="1541721"/>
            <a:ext cx="1073888" cy="472412"/>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Hospitals</a:t>
            </a:r>
          </a:p>
        </p:txBody>
      </p:sp>
      <p:sp>
        <p:nvSpPr>
          <p:cNvPr id="6" name="Callout: Down Arrow 5">
            <a:extLst>
              <a:ext uri="{FF2B5EF4-FFF2-40B4-BE49-F238E27FC236}">
                <a16:creationId xmlns:a16="http://schemas.microsoft.com/office/drawing/2014/main" id="{3EA857D6-E5A5-D1CF-6B59-7EDE7B09875B}"/>
              </a:ext>
            </a:extLst>
          </p:cNvPr>
          <p:cNvSpPr/>
          <p:nvPr/>
        </p:nvSpPr>
        <p:spPr>
          <a:xfrm>
            <a:off x="6008202" y="3147238"/>
            <a:ext cx="1589834" cy="520626"/>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Communally-heated residential blocks</a:t>
            </a:r>
          </a:p>
        </p:txBody>
      </p:sp>
      <p:sp>
        <p:nvSpPr>
          <p:cNvPr id="7" name="Callout: Down Arrow 6">
            <a:extLst>
              <a:ext uri="{FF2B5EF4-FFF2-40B4-BE49-F238E27FC236}">
                <a16:creationId xmlns:a16="http://schemas.microsoft.com/office/drawing/2014/main" id="{D4F2F253-C3E0-5926-FEEB-C647F521EB59}"/>
              </a:ext>
            </a:extLst>
          </p:cNvPr>
          <p:cNvSpPr/>
          <p:nvPr/>
        </p:nvSpPr>
        <p:spPr>
          <a:xfrm>
            <a:off x="2480759" y="3251791"/>
            <a:ext cx="1073888" cy="472412"/>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Industry</a:t>
            </a:r>
          </a:p>
        </p:txBody>
      </p:sp>
      <p:sp>
        <p:nvSpPr>
          <p:cNvPr id="8" name="Callout: Down Arrow 7">
            <a:extLst>
              <a:ext uri="{FF2B5EF4-FFF2-40B4-BE49-F238E27FC236}">
                <a16:creationId xmlns:a16="http://schemas.microsoft.com/office/drawing/2014/main" id="{89892E7A-2CA0-02DC-5A2B-B9698785AAE0}"/>
              </a:ext>
            </a:extLst>
          </p:cNvPr>
          <p:cNvSpPr/>
          <p:nvPr/>
        </p:nvSpPr>
        <p:spPr>
          <a:xfrm>
            <a:off x="6188956" y="2014133"/>
            <a:ext cx="1073888" cy="545068"/>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Hotels and leisure</a:t>
            </a:r>
          </a:p>
        </p:txBody>
      </p:sp>
      <p:sp>
        <p:nvSpPr>
          <p:cNvPr id="9" name="Callout: Down Arrow 8">
            <a:extLst>
              <a:ext uri="{FF2B5EF4-FFF2-40B4-BE49-F238E27FC236}">
                <a16:creationId xmlns:a16="http://schemas.microsoft.com/office/drawing/2014/main" id="{EF43BE36-FB96-EDCD-CD18-031AFFCD0B76}"/>
              </a:ext>
            </a:extLst>
          </p:cNvPr>
          <p:cNvSpPr/>
          <p:nvPr/>
        </p:nvSpPr>
        <p:spPr>
          <a:xfrm>
            <a:off x="9519738" y="535706"/>
            <a:ext cx="1398447" cy="596900"/>
          </a:xfrm>
          <a:prstGeom prst="downArrowCallout">
            <a:avLst/>
          </a:prstGeom>
          <a:solidFill>
            <a:srgbClr val="0DA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Schools and colleges</a:t>
            </a:r>
          </a:p>
        </p:txBody>
      </p:sp>
      <p:sp>
        <p:nvSpPr>
          <p:cNvPr id="10" name="Callout: Down Arrow 9">
            <a:extLst>
              <a:ext uri="{FF2B5EF4-FFF2-40B4-BE49-F238E27FC236}">
                <a16:creationId xmlns:a16="http://schemas.microsoft.com/office/drawing/2014/main" id="{F5BC7F4B-A9C4-B319-66B9-BCED959EA0E2}"/>
              </a:ext>
            </a:extLst>
          </p:cNvPr>
          <p:cNvSpPr/>
          <p:nvPr/>
        </p:nvSpPr>
        <p:spPr>
          <a:xfrm>
            <a:off x="3548258" y="3656125"/>
            <a:ext cx="1073888" cy="472412"/>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Industry</a:t>
            </a:r>
          </a:p>
        </p:txBody>
      </p:sp>
      <p:sp>
        <p:nvSpPr>
          <p:cNvPr id="11" name="Google Shape;110;p7">
            <a:extLst>
              <a:ext uri="{FF2B5EF4-FFF2-40B4-BE49-F238E27FC236}">
                <a16:creationId xmlns:a16="http://schemas.microsoft.com/office/drawing/2014/main" id="{CAEC6153-A785-1131-2839-074451E27E0E}"/>
              </a:ext>
            </a:extLst>
          </p:cNvPr>
          <p:cNvSpPr txBox="1"/>
          <p:nvPr/>
        </p:nvSpPr>
        <p:spPr>
          <a:xfrm>
            <a:off x="2626680" y="371535"/>
            <a:ext cx="3855091" cy="882293"/>
          </a:xfrm>
          <a:prstGeom prst="rect">
            <a:avLst/>
          </a:prstGeom>
          <a:solidFill>
            <a:srgbClr val="C00000"/>
          </a:solidFill>
          <a:ln>
            <a:noFill/>
          </a:ln>
        </p:spPr>
        <p:txBody>
          <a:bodyPr spcFirstLastPara="1" wrap="square" lIns="25400" tIns="25400" rIns="25400" bIns="25400" anchor="ctr" anchorCtr="0">
            <a:spAutoFit/>
          </a:bodyPr>
          <a:lstStyle/>
          <a:p>
            <a:pPr marL="0" marR="0" lvl="0" indent="0" algn="l" defTabSz="457200" rtl="0" eaLnBrk="1" fontAlgn="base" latinLnBrk="0" hangingPunct="1">
              <a:lnSpc>
                <a:spcPct val="150000"/>
              </a:lnSpc>
              <a:spcBef>
                <a:spcPts val="0"/>
              </a:spcBef>
              <a:spcAft>
                <a:spcPts val="0"/>
              </a:spcAft>
              <a:buClr>
                <a:srgbClr val="000000"/>
              </a:buClr>
              <a:buSzTx/>
              <a:buFont typeface="Arial"/>
              <a:buNone/>
              <a:tabLst/>
              <a:defRPr/>
            </a:pPr>
            <a:r>
              <a:rPr kumimoji="0" lang="en-GB" sz="1800" b="0" i="0" u="none" strike="noStrike" kern="0" cap="none" spc="0" normalizeH="0" baseline="0" noProof="0">
                <a:ln>
                  <a:noFill/>
                </a:ln>
                <a:solidFill>
                  <a:prstClr val="white"/>
                </a:solidFill>
                <a:effectLst/>
                <a:uLnTx/>
                <a:uFillTx/>
                <a:latin typeface="Arial"/>
                <a:ea typeface="+mn-ea"/>
                <a:cs typeface="Arial"/>
                <a:sym typeface="Arial"/>
              </a:rPr>
              <a:t>Producers of </a:t>
            </a:r>
            <a:r>
              <a:rPr kumimoji="0" lang="en-GB" sz="1800" b="1" i="0" u="none" strike="noStrike" kern="0" cap="none" spc="0" normalizeH="0" baseline="0" noProof="0">
                <a:ln>
                  <a:noFill/>
                </a:ln>
                <a:solidFill>
                  <a:prstClr val="white"/>
                </a:solidFill>
                <a:effectLst/>
                <a:uLnTx/>
                <a:uFillTx/>
                <a:latin typeface="Arial"/>
                <a:ea typeface="+mn-ea"/>
                <a:cs typeface="Arial"/>
                <a:sym typeface="Arial"/>
              </a:rPr>
              <a:t>waste heat </a:t>
            </a:r>
            <a:r>
              <a:rPr kumimoji="0" lang="en-GB" sz="1800" b="0" i="0" u="none" strike="noStrike" kern="0" cap="none" spc="0" normalizeH="0" baseline="0" noProof="0">
                <a:ln>
                  <a:noFill/>
                </a:ln>
                <a:solidFill>
                  <a:prstClr val="white"/>
                </a:solidFill>
                <a:effectLst/>
                <a:uLnTx/>
                <a:uFillTx/>
                <a:latin typeface="Arial"/>
                <a:ea typeface="+mn-ea"/>
                <a:cs typeface="Arial"/>
                <a:sym typeface="Arial"/>
              </a:rPr>
              <a:t>supplying heat networks could include…</a:t>
            </a:r>
          </a:p>
        </p:txBody>
      </p:sp>
      <p:sp>
        <p:nvSpPr>
          <p:cNvPr id="12" name="Callout: Down Arrow 11">
            <a:extLst>
              <a:ext uri="{FF2B5EF4-FFF2-40B4-BE49-F238E27FC236}">
                <a16:creationId xmlns:a16="http://schemas.microsoft.com/office/drawing/2014/main" id="{054BCA1A-CEFB-E5AE-AC18-F3C646FDDE2A}"/>
              </a:ext>
            </a:extLst>
          </p:cNvPr>
          <p:cNvSpPr/>
          <p:nvPr/>
        </p:nvSpPr>
        <p:spPr>
          <a:xfrm>
            <a:off x="2748024" y="4688957"/>
            <a:ext cx="1387021" cy="472412"/>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Power generators</a:t>
            </a:r>
          </a:p>
        </p:txBody>
      </p:sp>
      <p:sp>
        <p:nvSpPr>
          <p:cNvPr id="13" name="Callout: Down Arrow 12">
            <a:extLst>
              <a:ext uri="{FF2B5EF4-FFF2-40B4-BE49-F238E27FC236}">
                <a16:creationId xmlns:a16="http://schemas.microsoft.com/office/drawing/2014/main" id="{BBCF74DD-13ED-72F3-2D57-CBD5FD7E559A}"/>
              </a:ext>
            </a:extLst>
          </p:cNvPr>
          <p:cNvSpPr/>
          <p:nvPr/>
        </p:nvSpPr>
        <p:spPr>
          <a:xfrm>
            <a:off x="6060026" y="5293487"/>
            <a:ext cx="1824993" cy="549364"/>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Water and waste treatment sites</a:t>
            </a:r>
          </a:p>
        </p:txBody>
      </p:sp>
      <p:sp>
        <p:nvSpPr>
          <p:cNvPr id="14" name="Callout: Down Arrow 13">
            <a:extLst>
              <a:ext uri="{FF2B5EF4-FFF2-40B4-BE49-F238E27FC236}">
                <a16:creationId xmlns:a16="http://schemas.microsoft.com/office/drawing/2014/main" id="{33FC98CB-2408-B4E2-E86D-EC48ECBE4ACF}"/>
              </a:ext>
            </a:extLst>
          </p:cNvPr>
          <p:cNvSpPr/>
          <p:nvPr/>
        </p:nvSpPr>
        <p:spPr>
          <a:xfrm>
            <a:off x="4228741" y="5011731"/>
            <a:ext cx="1589833" cy="472412"/>
          </a:xfrm>
          <a:prstGeom prst="down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1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Data centres</a:t>
            </a:r>
          </a:p>
        </p:txBody>
      </p:sp>
    </p:spTree>
    <p:extLst>
      <p:ext uri="{BB962C8B-B14F-4D97-AF65-F5344CB8AC3E}">
        <p14:creationId xmlns:p14="http://schemas.microsoft.com/office/powerpoint/2010/main" val="2515770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A8B0EFF3-CA21-0954-0522-606E56D83B9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797" r="22797"/>
          <a:stretch/>
        </p:blipFill>
        <p:spPr>
          <a:xfrm>
            <a:off x="6601216" y="10"/>
            <a:ext cx="5590784" cy="6857990"/>
          </a:xfrm>
          <a:noFill/>
        </p:spPr>
      </p:pic>
      <p:sp>
        <p:nvSpPr>
          <p:cNvPr id="2" name="Title 1">
            <a:extLst>
              <a:ext uri="{FF2B5EF4-FFF2-40B4-BE49-F238E27FC236}">
                <a16:creationId xmlns:a16="http://schemas.microsoft.com/office/drawing/2014/main" id="{359B9D7E-9105-9404-420E-E5F2B13B3C5F}"/>
              </a:ext>
            </a:extLst>
          </p:cNvPr>
          <p:cNvSpPr>
            <a:spLocks noGrp="1"/>
          </p:cNvSpPr>
          <p:nvPr>
            <p:ph type="title"/>
          </p:nvPr>
        </p:nvSpPr>
        <p:spPr>
          <a:xfrm>
            <a:off x="625542" y="1394300"/>
            <a:ext cx="5524737" cy="803933"/>
          </a:xfrm>
        </p:spPr>
        <p:txBody>
          <a:bodyPr lIns="91440" tIns="45720" rIns="91440" bIns="45720" anchor="b">
            <a:normAutofit/>
          </a:bodyPr>
          <a:lstStyle/>
          <a:p>
            <a:r>
              <a:rPr lang="en-GB" sz="2800"/>
              <a:t>Heat Networks – today to 2050</a:t>
            </a:r>
          </a:p>
        </p:txBody>
      </p:sp>
      <p:sp>
        <p:nvSpPr>
          <p:cNvPr id="8" name="Content Placeholder 7">
            <a:extLst>
              <a:ext uri="{FF2B5EF4-FFF2-40B4-BE49-F238E27FC236}">
                <a16:creationId xmlns:a16="http://schemas.microsoft.com/office/drawing/2014/main" id="{6ED70D0F-7EA7-7C3D-7905-04E7F9D19F72}"/>
              </a:ext>
            </a:extLst>
          </p:cNvPr>
          <p:cNvSpPr>
            <a:spLocks noGrp="1"/>
          </p:cNvSpPr>
          <p:nvPr>
            <p:ph sz="half" idx="1"/>
          </p:nvPr>
        </p:nvSpPr>
        <p:spPr>
          <a:xfrm>
            <a:off x="625542" y="2250927"/>
            <a:ext cx="5524737" cy="3710614"/>
          </a:xfrm>
        </p:spPr>
        <p:txBody>
          <a:bodyPr lIns="91440" tIns="45720" rIns="91440" bIns="45720">
            <a:normAutofit lnSpcReduction="10000"/>
          </a:bodyPr>
          <a:lstStyle/>
          <a:p>
            <a:r>
              <a:rPr lang="en-GB"/>
              <a:t>Heat networks currently provide </a:t>
            </a:r>
            <a:r>
              <a:rPr lang="en-GB" b="1"/>
              <a:t>almost 3%</a:t>
            </a:r>
            <a:r>
              <a:rPr lang="en-GB"/>
              <a:t> of UK heat demand and with Government support could provide </a:t>
            </a:r>
            <a:r>
              <a:rPr lang="en-GB" b="1"/>
              <a:t>20% of heat demand by 2050.</a:t>
            </a:r>
            <a:endParaRPr lang="en-US"/>
          </a:p>
          <a:p>
            <a:r>
              <a:rPr lang="en-GB"/>
              <a:t>They can unlock </a:t>
            </a:r>
            <a:r>
              <a:rPr lang="en-GB" b="1"/>
              <a:t>otherwise inaccessible large-scale renewable and recovered heat sources </a:t>
            </a:r>
            <a:r>
              <a:rPr lang="en-GB"/>
              <a:t>such as waste heat from industry and heat from rivers and mines.</a:t>
            </a:r>
          </a:p>
          <a:p>
            <a:r>
              <a:rPr lang="en-GB"/>
              <a:t>They deliver </a:t>
            </a:r>
            <a:r>
              <a:rPr lang="en-GB" b="1"/>
              <a:t>broader system benefits </a:t>
            </a:r>
            <a:r>
              <a:rPr lang="en-GB"/>
              <a:t>as they can run during lower peak times and can take advantage of lower carbon electricity and reduce the investment needed in local energy grids. </a:t>
            </a:r>
          </a:p>
          <a:p>
            <a:r>
              <a:rPr lang="en-GB"/>
              <a:t>The investment potential presents between </a:t>
            </a:r>
            <a:r>
              <a:rPr lang="en-GB" b="1"/>
              <a:t>£60 and £80 billion by 2050</a:t>
            </a:r>
            <a:r>
              <a:rPr lang="en-GB"/>
              <a:t> and is considered the </a:t>
            </a:r>
            <a:r>
              <a:rPr lang="en-GB" b="1"/>
              <a:t>biggest heat network investment opportunity</a:t>
            </a:r>
            <a:r>
              <a:rPr lang="en-GB"/>
              <a:t> </a:t>
            </a:r>
            <a:r>
              <a:rPr lang="en-GB" b="1"/>
              <a:t>in Europe</a:t>
            </a:r>
            <a:endParaRPr lang="en-GB"/>
          </a:p>
        </p:txBody>
      </p:sp>
    </p:spTree>
    <p:extLst>
      <p:ext uri="{BB962C8B-B14F-4D97-AF65-F5344CB8AC3E}">
        <p14:creationId xmlns:p14="http://schemas.microsoft.com/office/powerpoint/2010/main" val="19065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1FB5E-C3C2-9EE4-F7C2-A004343EBF61}"/>
              </a:ext>
            </a:extLst>
          </p:cNvPr>
          <p:cNvSpPr>
            <a:spLocks noGrp="1"/>
          </p:cNvSpPr>
          <p:nvPr>
            <p:ph type="title"/>
          </p:nvPr>
        </p:nvSpPr>
        <p:spPr/>
        <p:txBody>
          <a:bodyPr/>
          <a:lstStyle/>
          <a:p>
            <a:r>
              <a:rPr lang="en-GB" sz="4000"/>
              <a:t>Heat network zoning will fundamentally transform the development of heat networks in towns and cities across England</a:t>
            </a:r>
          </a:p>
        </p:txBody>
      </p:sp>
      <p:pic>
        <p:nvPicPr>
          <p:cNvPr id="6" name="Picture Placeholder 5" descr="A map of a city&#10;&#10;Description automatically generated">
            <a:extLst>
              <a:ext uri="{FF2B5EF4-FFF2-40B4-BE49-F238E27FC236}">
                <a16:creationId xmlns:a16="http://schemas.microsoft.com/office/drawing/2014/main" id="{65AF4887-ABB3-FABA-D663-C2DA69A8A1A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947" r="16947"/>
          <a:stretch>
            <a:fillRect/>
          </a:stretch>
        </p:blipFill>
        <p:spPr/>
      </p:pic>
    </p:spTree>
    <p:extLst>
      <p:ext uri="{BB962C8B-B14F-4D97-AF65-F5344CB8AC3E}">
        <p14:creationId xmlns:p14="http://schemas.microsoft.com/office/powerpoint/2010/main" val="309595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913E79-367A-1ED4-AD7C-A6B403F64BB9}"/>
              </a:ext>
            </a:extLst>
          </p:cNvPr>
          <p:cNvSpPr>
            <a:spLocks noGrp="1"/>
          </p:cNvSpPr>
          <p:nvPr>
            <p:ph sz="half" idx="1"/>
          </p:nvPr>
        </p:nvSpPr>
        <p:spPr>
          <a:xfrm>
            <a:off x="571263" y="1353944"/>
            <a:ext cx="5524737" cy="3710614"/>
          </a:xfrm>
        </p:spPr>
        <p:txBody>
          <a:bodyPr/>
          <a:lstStyle/>
          <a:p>
            <a:pPr marL="285750" indent="-285750">
              <a:buFont typeface="Arial" panose="020B0604020202020204" pitchFamily="34" charset="0"/>
              <a:buChar char="•"/>
            </a:pPr>
            <a:r>
              <a:rPr lang="en-GB" b="1" dirty="0"/>
              <a:t>Heat network zoning will designate areas </a:t>
            </a:r>
            <a:r>
              <a:rPr lang="en-GB" dirty="0"/>
              <a:t>where heat networks are expected to provide the lowest-cost, low carbon heating. </a:t>
            </a:r>
          </a:p>
          <a:p>
            <a:pPr marL="285750" indent="-285750">
              <a:buFont typeface="Arial" panose="020B0604020202020204" pitchFamily="34" charset="0"/>
              <a:buChar char="•"/>
            </a:pPr>
            <a:r>
              <a:rPr lang="en-GB" b="1" dirty="0"/>
              <a:t>It will give local communities the tools </a:t>
            </a:r>
            <a:r>
              <a:rPr lang="en-GB" dirty="0"/>
              <a:t>to accelerate the development of heat networks in their towns and cities. </a:t>
            </a:r>
          </a:p>
          <a:p>
            <a:pPr marL="285750" indent="-285750">
              <a:buFont typeface="Arial" panose="020B0604020202020204" pitchFamily="34" charset="0"/>
              <a:buChar char="•"/>
            </a:pPr>
            <a:r>
              <a:rPr lang="en-GB" b="1" dirty="0"/>
              <a:t>We want to give developers and investors more certainty </a:t>
            </a:r>
            <a:r>
              <a:rPr lang="en-GB" dirty="0"/>
              <a:t>about the number of likely connections to networks to help unlock the investment needed to build them.</a:t>
            </a:r>
          </a:p>
          <a:p>
            <a:pPr marL="285750" indent="-285750">
              <a:buFont typeface="Arial" panose="020B0604020202020204" pitchFamily="34" charset="0"/>
              <a:buChar char="•"/>
            </a:pPr>
            <a:r>
              <a:rPr lang="en-GB" b="1" dirty="0"/>
              <a:t>This will remove the barriers to greener, cheaper heat</a:t>
            </a:r>
            <a:r>
              <a:rPr lang="en-GB" dirty="0"/>
              <a:t> that currently limit the scale and pace of developing heat networks and encourage investment. </a:t>
            </a:r>
          </a:p>
          <a:p>
            <a:pPr marL="285750" indent="-285750">
              <a:buFont typeface="Arial" panose="020B0604020202020204" pitchFamily="34" charset="0"/>
              <a:buChar char="•"/>
            </a:pPr>
            <a:r>
              <a:rPr lang="en-GB" b="1" dirty="0"/>
              <a:t>This will allow for large-scale strategic heat networks </a:t>
            </a:r>
            <a:r>
              <a:rPr lang="en-GB" dirty="0"/>
              <a:t>to be built in towns and cities across the country.</a:t>
            </a:r>
          </a:p>
          <a:p>
            <a:endParaRPr lang="en-GB" dirty="0"/>
          </a:p>
        </p:txBody>
      </p:sp>
      <p:pic>
        <p:nvPicPr>
          <p:cNvPr id="7" name="Picture Placeholder 6" descr="A map of the united kingdom&#10;&#10;Description automatically generated">
            <a:extLst>
              <a:ext uri="{FF2B5EF4-FFF2-40B4-BE49-F238E27FC236}">
                <a16:creationId xmlns:a16="http://schemas.microsoft.com/office/drawing/2014/main" id="{7D0DD173-B5D6-7004-DBC0-EAE74F70F2E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048" r="4048"/>
          <a:stretch>
            <a:fillRect/>
          </a:stretch>
        </p:blipFill>
        <p:spPr/>
      </p:pic>
    </p:spTree>
    <p:extLst>
      <p:ext uri="{BB962C8B-B14F-4D97-AF65-F5344CB8AC3E}">
        <p14:creationId xmlns:p14="http://schemas.microsoft.com/office/powerpoint/2010/main" val="3728332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913E79-367A-1ED4-AD7C-A6B403F64BB9}"/>
              </a:ext>
            </a:extLst>
          </p:cNvPr>
          <p:cNvSpPr>
            <a:spLocks noGrp="1"/>
          </p:cNvSpPr>
          <p:nvPr>
            <p:ph sz="half" idx="1"/>
          </p:nvPr>
        </p:nvSpPr>
        <p:spPr>
          <a:xfrm>
            <a:off x="571263" y="1353944"/>
            <a:ext cx="5524737" cy="3710614"/>
          </a:xfrm>
        </p:spPr>
        <p:txBody>
          <a:bodyPr/>
          <a:lstStyle/>
          <a:p>
            <a:r>
              <a:rPr lang="en-GB" sz="1400" b="1" dirty="0"/>
              <a:t>How will zoning be delivered?</a:t>
            </a:r>
          </a:p>
          <a:p>
            <a:pPr marL="285750" indent="-285750">
              <a:buFont typeface="Arial" panose="020B0604020202020204" pitchFamily="34" charset="0"/>
              <a:buChar char="•"/>
            </a:pPr>
            <a:r>
              <a:rPr lang="en-GB" sz="1400" dirty="0"/>
              <a:t>Enabling legislation in the Energy Act 2023</a:t>
            </a:r>
          </a:p>
          <a:p>
            <a:pPr marL="285750" indent="-285750">
              <a:buFont typeface="Arial" panose="020B0604020202020204" pitchFamily="34" charset="0"/>
              <a:buChar char="•"/>
            </a:pPr>
            <a:r>
              <a:rPr lang="en-GB" sz="1400" dirty="0"/>
              <a:t>Consultation on heat network zoning – closed 26 Feb</a:t>
            </a:r>
          </a:p>
          <a:p>
            <a:pPr marL="285750" indent="-285750">
              <a:buFont typeface="Arial" panose="020B0604020202020204" pitchFamily="34" charset="0"/>
              <a:buChar char="•"/>
            </a:pPr>
            <a:r>
              <a:rPr lang="en-GB" sz="1400" dirty="0"/>
              <a:t>Establish zoning co-ordinators and a national authority to oversee the process and support local zoning co-ordinators </a:t>
            </a:r>
          </a:p>
          <a:p>
            <a:r>
              <a:rPr lang="en-GB" sz="1400" b="1" dirty="0"/>
              <a:t>Where will zones be and how will this be communicated?</a:t>
            </a:r>
          </a:p>
          <a:p>
            <a:pPr marL="285750" indent="-285750">
              <a:buFont typeface="Arial" panose="020B0604020202020204" pitchFamily="34" charset="0"/>
              <a:buChar char="•"/>
            </a:pPr>
            <a:r>
              <a:rPr lang="en-GB" sz="1400" dirty="0"/>
              <a:t>Potential zones identified throughout England via a national methodology</a:t>
            </a:r>
          </a:p>
          <a:p>
            <a:pPr marL="285750" indent="-285750">
              <a:buFont typeface="Arial" panose="020B0604020202020204" pitchFamily="34" charset="0"/>
              <a:buChar char="•"/>
            </a:pPr>
            <a:r>
              <a:rPr lang="en-GB" sz="1400" dirty="0"/>
              <a:t>Local refinement before zones designated</a:t>
            </a:r>
          </a:p>
          <a:p>
            <a:pPr marL="285750" indent="-285750">
              <a:buFont typeface="Arial" panose="020B0604020202020204" pitchFamily="34" charset="0"/>
              <a:buChar char="•"/>
            </a:pPr>
            <a:r>
              <a:rPr lang="en-GB" sz="1400" dirty="0"/>
              <a:t>Zone information available via a digital portal</a:t>
            </a:r>
          </a:p>
          <a:p>
            <a:r>
              <a:rPr lang="en-GB" sz="1400" b="1" dirty="0"/>
              <a:t>What is the process via which zones will be built?</a:t>
            </a:r>
          </a:p>
          <a:p>
            <a:pPr marL="285750" indent="-285750">
              <a:buFont typeface="Arial" panose="020B0604020202020204" pitchFamily="34" charset="0"/>
              <a:buChar char="•"/>
            </a:pPr>
            <a:r>
              <a:rPr lang="en-GB" sz="1400" dirty="0"/>
              <a:t>Standardised routes for identifying heat networks developer in each zone</a:t>
            </a:r>
          </a:p>
          <a:p>
            <a:r>
              <a:rPr lang="en-GB" sz="1400" b="1" dirty="0"/>
              <a:t>What lessons can we learn from early pilots and activity?</a:t>
            </a:r>
          </a:p>
          <a:p>
            <a:pPr marL="285750" indent="-285750">
              <a:buFont typeface="Arial" panose="020B0604020202020204" pitchFamily="34" charset="0"/>
              <a:buChar char="•"/>
            </a:pPr>
            <a:r>
              <a:rPr lang="en-GB" sz="1400" dirty="0"/>
              <a:t>Advanced work to ensure initial batch of zones are in construction by end 2025</a:t>
            </a:r>
          </a:p>
          <a:p>
            <a:endParaRPr lang="en-GB" sz="1200" dirty="0"/>
          </a:p>
        </p:txBody>
      </p:sp>
      <p:pic>
        <p:nvPicPr>
          <p:cNvPr id="7" name="Picture Placeholder 6" descr="A map of the united kingdom&#10;&#10;Description automatically generated">
            <a:extLst>
              <a:ext uri="{FF2B5EF4-FFF2-40B4-BE49-F238E27FC236}">
                <a16:creationId xmlns:a16="http://schemas.microsoft.com/office/drawing/2014/main" id="{7D0DD173-B5D6-7004-DBC0-EAE74F70F2E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048" r="4048"/>
          <a:stretch>
            <a:fillRect/>
          </a:stretch>
        </p:blipFill>
        <p:spPr/>
      </p:pic>
    </p:spTree>
    <p:extLst>
      <p:ext uri="{BB962C8B-B14F-4D97-AF65-F5344CB8AC3E}">
        <p14:creationId xmlns:p14="http://schemas.microsoft.com/office/powerpoint/2010/main" val="1036725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treet with cars and a building&#10;&#10;Description automatically generated">
            <a:extLst>
              <a:ext uri="{FF2B5EF4-FFF2-40B4-BE49-F238E27FC236}">
                <a16:creationId xmlns:a16="http://schemas.microsoft.com/office/drawing/2014/main" id="{324C499B-94F9-B857-1929-6711DFBF282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827" r="22827"/>
          <a:stretch>
            <a:fillRect/>
          </a:stretch>
        </p:blipFill>
        <p:spPr/>
      </p:pic>
      <p:sp>
        <p:nvSpPr>
          <p:cNvPr id="3" name="Title 2">
            <a:extLst>
              <a:ext uri="{FF2B5EF4-FFF2-40B4-BE49-F238E27FC236}">
                <a16:creationId xmlns:a16="http://schemas.microsoft.com/office/drawing/2014/main" id="{0C60CB02-AA06-9993-E818-0000321FDFD6}"/>
              </a:ext>
            </a:extLst>
          </p:cNvPr>
          <p:cNvSpPr>
            <a:spLocks noGrp="1"/>
          </p:cNvSpPr>
          <p:nvPr>
            <p:ph type="title"/>
          </p:nvPr>
        </p:nvSpPr>
        <p:spPr/>
        <p:txBody>
          <a:bodyPr/>
          <a:lstStyle/>
          <a:p>
            <a:r>
              <a:rPr lang="en-GB"/>
              <a:t>Transform the market</a:t>
            </a:r>
          </a:p>
        </p:txBody>
      </p:sp>
      <p:sp>
        <p:nvSpPr>
          <p:cNvPr id="4" name="Content Placeholder 3">
            <a:extLst>
              <a:ext uri="{FF2B5EF4-FFF2-40B4-BE49-F238E27FC236}">
                <a16:creationId xmlns:a16="http://schemas.microsoft.com/office/drawing/2014/main" id="{BF18DB6E-6C43-C00F-0986-B4E7604E7ED2}"/>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a:t>Introduce </a:t>
            </a:r>
            <a:r>
              <a:rPr lang="en-GB" b="1"/>
              <a:t>heat network zoning</a:t>
            </a:r>
          </a:p>
          <a:p>
            <a:pPr marL="285750" indent="-285750">
              <a:spcAft>
                <a:spcPts val="2400"/>
              </a:spcAft>
              <a:buFont typeface="Arial" panose="020B0604020202020204" pitchFamily="34" charset="0"/>
              <a:buChar char="•"/>
            </a:pPr>
            <a:r>
              <a:rPr lang="en-GB"/>
              <a:t>Attract and enable </a:t>
            </a:r>
            <a:r>
              <a:rPr lang="en-GB" b="1"/>
              <a:t>private investment</a:t>
            </a:r>
          </a:p>
          <a:p>
            <a:pPr marL="285750" indent="-285750">
              <a:spcAft>
                <a:spcPts val="2400"/>
              </a:spcAft>
              <a:buFont typeface="Arial" panose="020B0604020202020204" pitchFamily="34" charset="0"/>
              <a:buChar char="•"/>
            </a:pPr>
            <a:r>
              <a:rPr lang="en-GB"/>
              <a:t>Collaborate with </a:t>
            </a:r>
            <a:r>
              <a:rPr lang="en-GB" b="1"/>
              <a:t>UK Infrastructure Bank</a:t>
            </a:r>
          </a:p>
          <a:p>
            <a:pPr marL="285750" indent="-285750">
              <a:spcAft>
                <a:spcPts val="2400"/>
              </a:spcAft>
              <a:buFont typeface="Arial" panose="020B0604020202020204" pitchFamily="34" charset="0"/>
              <a:buChar char="•"/>
            </a:pPr>
            <a:r>
              <a:rPr lang="en-GB"/>
              <a:t>Publish </a:t>
            </a:r>
            <a:r>
              <a:rPr lang="en-GB" b="1"/>
              <a:t>heat network strategy</a:t>
            </a:r>
          </a:p>
          <a:p>
            <a:pPr marL="285750" indent="-285750">
              <a:spcAft>
                <a:spcPts val="2400"/>
              </a:spcAft>
              <a:buFont typeface="Arial" panose="020B0604020202020204" pitchFamily="34" charset="0"/>
              <a:buChar char="•"/>
            </a:pPr>
            <a:r>
              <a:rPr lang="en-GB"/>
              <a:t>Strengthen </a:t>
            </a:r>
            <a:r>
              <a:rPr lang="en-GB" b="1"/>
              <a:t>supply chain and skills base</a:t>
            </a:r>
          </a:p>
          <a:p>
            <a:endParaRPr lang="en-GB"/>
          </a:p>
        </p:txBody>
      </p:sp>
    </p:spTree>
    <p:extLst>
      <p:ext uri="{BB962C8B-B14F-4D97-AF65-F5344CB8AC3E}">
        <p14:creationId xmlns:p14="http://schemas.microsoft.com/office/powerpoint/2010/main" val="2707263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5FFD4-3DC5-49E6-1C93-47C34629D09D}"/>
              </a:ext>
            </a:extLst>
          </p:cNvPr>
          <p:cNvSpPr>
            <a:spLocks noGrp="1"/>
          </p:cNvSpPr>
          <p:nvPr>
            <p:ph type="title"/>
          </p:nvPr>
        </p:nvSpPr>
        <p:spPr/>
        <p:txBody>
          <a:bodyPr/>
          <a:lstStyle/>
          <a:p>
            <a:r>
              <a:rPr lang="en-GB"/>
              <a:t>Protect consumers</a:t>
            </a:r>
          </a:p>
        </p:txBody>
      </p:sp>
      <p:sp>
        <p:nvSpPr>
          <p:cNvPr id="3" name="Content Placeholder 2">
            <a:extLst>
              <a:ext uri="{FF2B5EF4-FFF2-40B4-BE49-F238E27FC236}">
                <a16:creationId xmlns:a16="http://schemas.microsoft.com/office/drawing/2014/main" id="{C7F9CD7C-AA3C-C7FB-65A8-F8D25A019FFA}"/>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a:t>Introduce </a:t>
            </a:r>
            <a:r>
              <a:rPr lang="en-GB" b="1"/>
              <a:t>Ofgem as new regulator</a:t>
            </a:r>
          </a:p>
          <a:p>
            <a:pPr marL="285750" indent="-285750">
              <a:spcAft>
                <a:spcPts val="2400"/>
              </a:spcAft>
              <a:buFont typeface="Arial" panose="020B0604020202020204" pitchFamily="34" charset="0"/>
              <a:buChar char="•"/>
            </a:pPr>
            <a:r>
              <a:rPr lang="en-GB"/>
              <a:t>Deliver </a:t>
            </a:r>
            <a:r>
              <a:rPr lang="en-GB" b="1"/>
              <a:t>Energy Bills Discount Scheme</a:t>
            </a:r>
          </a:p>
          <a:p>
            <a:pPr marL="285750" indent="-285750">
              <a:spcAft>
                <a:spcPts val="2400"/>
              </a:spcAft>
              <a:buFont typeface="Arial" panose="020B0604020202020204" pitchFamily="34" charset="0"/>
              <a:buChar char="•"/>
            </a:pPr>
            <a:r>
              <a:rPr lang="en-GB"/>
              <a:t>Finalise </a:t>
            </a:r>
            <a:r>
              <a:rPr lang="en-GB" b="1"/>
              <a:t>step-in arrangements</a:t>
            </a:r>
          </a:p>
          <a:p>
            <a:pPr marL="285750" indent="-285750">
              <a:spcAft>
                <a:spcPts val="2400"/>
              </a:spcAft>
              <a:buFont typeface="Arial" panose="020B0604020202020204" pitchFamily="34" charset="0"/>
              <a:buChar char="•"/>
            </a:pPr>
            <a:r>
              <a:rPr lang="en-GB"/>
              <a:t>Support </a:t>
            </a:r>
            <a:r>
              <a:rPr lang="en-GB" b="1"/>
              <a:t>price rebalancing</a:t>
            </a:r>
          </a:p>
          <a:p>
            <a:endParaRPr lang="en-GB"/>
          </a:p>
        </p:txBody>
      </p:sp>
      <p:pic>
        <p:nvPicPr>
          <p:cNvPr id="6" name="Picture Placeholder 5" descr="A building with stairs leading to it&#10;&#10;Description automatically generated">
            <a:extLst>
              <a:ext uri="{FF2B5EF4-FFF2-40B4-BE49-F238E27FC236}">
                <a16:creationId xmlns:a16="http://schemas.microsoft.com/office/drawing/2014/main" id="{6B227C1A-4B83-44FA-8A27-68FF47B827B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114" b="9114"/>
          <a:stretch>
            <a:fillRect/>
          </a:stretch>
        </p:blipFill>
        <p:spPr/>
      </p:pic>
    </p:spTree>
    <p:extLst>
      <p:ext uri="{BB962C8B-B14F-4D97-AF65-F5344CB8AC3E}">
        <p14:creationId xmlns:p14="http://schemas.microsoft.com/office/powerpoint/2010/main" val="2156692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a gauge&#10;&#10;Description automatically generated">
            <a:extLst>
              <a:ext uri="{FF2B5EF4-FFF2-40B4-BE49-F238E27FC236}">
                <a16:creationId xmlns:a16="http://schemas.microsoft.com/office/drawing/2014/main" id="{A9B76F77-BB68-B50B-D397-2B68BB88E60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824" r="22824"/>
          <a:stretch>
            <a:fillRect/>
          </a:stretch>
        </p:blipFill>
        <p:spPr/>
      </p:pic>
      <p:sp>
        <p:nvSpPr>
          <p:cNvPr id="3" name="Title 2">
            <a:extLst>
              <a:ext uri="{FF2B5EF4-FFF2-40B4-BE49-F238E27FC236}">
                <a16:creationId xmlns:a16="http://schemas.microsoft.com/office/drawing/2014/main" id="{85654B71-6338-524C-1771-DC50FEC6C66E}"/>
              </a:ext>
            </a:extLst>
          </p:cNvPr>
          <p:cNvSpPr>
            <a:spLocks noGrp="1"/>
          </p:cNvSpPr>
          <p:nvPr>
            <p:ph type="title"/>
          </p:nvPr>
        </p:nvSpPr>
        <p:spPr/>
        <p:txBody>
          <a:bodyPr/>
          <a:lstStyle/>
          <a:p>
            <a:r>
              <a:rPr lang="en-GB" sz="3200"/>
              <a:t>Improve and decarbonise</a:t>
            </a:r>
          </a:p>
        </p:txBody>
      </p:sp>
      <p:sp>
        <p:nvSpPr>
          <p:cNvPr id="4" name="Content Placeholder 3">
            <a:extLst>
              <a:ext uri="{FF2B5EF4-FFF2-40B4-BE49-F238E27FC236}">
                <a16:creationId xmlns:a16="http://schemas.microsoft.com/office/drawing/2014/main" id="{9F5CE817-C646-1CC5-B55B-C03FF2B7045D}"/>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a:t>Deliver </a:t>
            </a:r>
            <a:r>
              <a:rPr lang="en-GB" b="1"/>
              <a:t>Heat Networks Efficiency Scheme</a:t>
            </a:r>
          </a:p>
          <a:p>
            <a:pPr marL="285750" indent="-285750">
              <a:spcAft>
                <a:spcPts val="2400"/>
              </a:spcAft>
              <a:buFont typeface="Arial" panose="020B0604020202020204" pitchFamily="34" charset="0"/>
              <a:buChar char="•"/>
            </a:pPr>
            <a:r>
              <a:rPr lang="en-GB"/>
              <a:t>Introduce </a:t>
            </a:r>
            <a:r>
              <a:rPr lang="en-GB" b="1"/>
              <a:t>Technical Standards regime</a:t>
            </a:r>
          </a:p>
          <a:p>
            <a:pPr marL="285750" indent="-285750">
              <a:spcAft>
                <a:spcPts val="2400"/>
              </a:spcAft>
              <a:buFont typeface="Arial" panose="020B0604020202020204" pitchFamily="34" charset="0"/>
              <a:buChar char="•"/>
            </a:pPr>
            <a:r>
              <a:rPr lang="en-GB"/>
              <a:t>Support decarbonisation and new </a:t>
            </a:r>
            <a:r>
              <a:rPr lang="en-GB" b="1"/>
              <a:t>low carbon heat sources</a:t>
            </a:r>
          </a:p>
          <a:p>
            <a:pPr marL="285750" indent="-285750">
              <a:spcAft>
                <a:spcPts val="2400"/>
              </a:spcAft>
              <a:buFont typeface="Arial" panose="020B0604020202020204" pitchFamily="34" charset="0"/>
              <a:buChar char="•"/>
            </a:pPr>
            <a:r>
              <a:rPr lang="en-GB"/>
              <a:t>Streamline </a:t>
            </a:r>
            <a:r>
              <a:rPr lang="en-GB" b="1"/>
              <a:t>commercial and construction processes</a:t>
            </a:r>
          </a:p>
          <a:p>
            <a:pPr marL="285750" indent="-285750">
              <a:spcAft>
                <a:spcPts val="2400"/>
              </a:spcAft>
              <a:buFont typeface="Arial" panose="020B0604020202020204" pitchFamily="34" charset="0"/>
              <a:buChar char="•"/>
            </a:pPr>
            <a:r>
              <a:rPr lang="en-GB" b="1"/>
              <a:t>£5m Heat Training Grant </a:t>
            </a:r>
            <a:r>
              <a:rPr lang="en-GB"/>
              <a:t>to upskill heat networks engineers</a:t>
            </a:r>
            <a:endParaRPr lang="en-GB" b="1"/>
          </a:p>
          <a:p>
            <a:endParaRPr lang="en-GB"/>
          </a:p>
        </p:txBody>
      </p:sp>
    </p:spTree>
    <p:extLst>
      <p:ext uri="{BB962C8B-B14F-4D97-AF65-F5344CB8AC3E}">
        <p14:creationId xmlns:p14="http://schemas.microsoft.com/office/powerpoint/2010/main" val="3461717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b="1" dirty="0">
                <a:effectLst/>
                <a:latin typeface="Calibri" panose="020F0502020204030204" pitchFamily="34" charset="0"/>
                <a:ea typeface="Calibri" panose="020F0502020204030204" pitchFamily="34" charset="0"/>
                <a:cs typeface="Arial" panose="020B0604020202020204" pitchFamily="34" charset="0"/>
              </a:rPr>
              <a:t>Introduction to the 5i Project </a:t>
            </a:r>
            <a:br>
              <a:rPr lang="en-GB" sz="3600" b="1" dirty="0">
                <a:effectLst/>
                <a:latin typeface="Calibri" panose="020F0502020204030204" pitchFamily="34" charset="0"/>
                <a:ea typeface="Calibri" panose="020F0502020204030204" pitchFamily="34" charset="0"/>
                <a:cs typeface="Arial" panose="020B0604020202020204" pitchFamily="34" charset="0"/>
              </a:rPr>
            </a:br>
            <a:br>
              <a:rPr lang="en-GB" sz="3600" b="1" dirty="0">
                <a:effectLst/>
                <a:latin typeface="Calibri" panose="020F0502020204030204" pitchFamily="34" charset="0"/>
                <a:ea typeface="Calibri" panose="020F0502020204030204" pitchFamily="34" charset="0"/>
                <a:cs typeface="Arial" panose="020B0604020202020204" pitchFamily="34" charset="0"/>
              </a:rPr>
            </a:br>
            <a:r>
              <a:rPr lang="en-GB" sz="2800" b="1" dirty="0">
                <a:effectLst/>
                <a:latin typeface="Calibri" panose="020F0502020204030204" pitchFamily="34" charset="0"/>
                <a:ea typeface="Calibri" panose="020F0502020204030204" pitchFamily="34" charset="0"/>
                <a:cs typeface="Arial" panose="020B0604020202020204" pitchFamily="34" charset="0"/>
              </a:rPr>
              <a:t>Sam Moore</a:t>
            </a:r>
            <a:br>
              <a:rPr lang="en-GB" sz="2800" dirty="0">
                <a:effectLst/>
                <a:latin typeface="Calibri" panose="020F0502020204030204" pitchFamily="34" charset="0"/>
                <a:ea typeface="Calibri" panose="020F0502020204030204" pitchFamily="34" charset="0"/>
                <a:cs typeface="Arial" panose="020B0604020202020204" pitchFamily="34" charset="0"/>
              </a:rPr>
            </a:br>
            <a:br>
              <a:rPr lang="en-GB" sz="2800" dirty="0">
                <a:effectLst/>
                <a:latin typeface="Calibri" panose="020F0502020204030204" pitchFamily="34" charset="0"/>
                <a:ea typeface="Calibri" panose="020F0502020204030204" pitchFamily="34" charset="0"/>
                <a:cs typeface="Arial" panose="020B0604020202020204" pitchFamily="34" charset="0"/>
              </a:rPr>
            </a:br>
            <a:r>
              <a:rPr lang="en-GB" sz="2800" dirty="0">
                <a:latin typeface="Calibri" panose="020F0502020204030204" pitchFamily="34" charset="0"/>
                <a:cs typeface="Arial" panose="020B0604020202020204" pitchFamily="34" charset="0"/>
              </a:rPr>
              <a:t>Project Manager</a:t>
            </a:r>
            <a:br>
              <a:rPr lang="en-GB" sz="2800" dirty="0">
                <a:latin typeface="Calibri" panose="020F0502020204030204" pitchFamily="34" charset="0"/>
                <a:cs typeface="Arial" panose="020B0604020202020204" pitchFamily="34" charset="0"/>
              </a:rPr>
            </a:br>
            <a:r>
              <a:rPr lang="en-GB" sz="2800" dirty="0">
                <a:latin typeface="Calibri" panose="020F0502020204030204" pitchFamily="34" charset="0"/>
                <a:cs typeface="Arial" panose="020B0604020202020204" pitchFamily="34" charset="0"/>
              </a:rPr>
              <a:t>SW Net Zero Hub </a:t>
            </a:r>
            <a:br>
              <a:rPr lang="en-GB" sz="1800" dirty="0">
                <a:effectLst/>
                <a:latin typeface="Aptos"/>
                <a:ea typeface="Calibri" panose="020F0502020204030204" pitchFamily="34" charset="0"/>
                <a:cs typeface="Calibri" panose="020F0502020204030204" pitchFamily="34" charset="0"/>
              </a:rPr>
            </a:br>
            <a:br>
              <a:rPr lang="en-GB" sz="1800" dirty="0"/>
            </a:br>
            <a:br>
              <a:rPr lang="en-GB" sz="1800" dirty="0"/>
            </a:br>
            <a:endParaRPr lang="en-GB" sz="4000" dirty="0"/>
          </a:p>
        </p:txBody>
      </p:sp>
    </p:spTree>
    <p:extLst>
      <p:ext uri="{BB962C8B-B14F-4D97-AF65-F5344CB8AC3E}">
        <p14:creationId xmlns:p14="http://schemas.microsoft.com/office/powerpoint/2010/main" val="242377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EB71-E553-03DD-E726-D5E1BC88F2FB}"/>
              </a:ext>
            </a:extLst>
          </p:cNvPr>
          <p:cNvSpPr>
            <a:spLocks noGrp="1"/>
          </p:cNvSpPr>
          <p:nvPr>
            <p:ph type="title"/>
          </p:nvPr>
        </p:nvSpPr>
        <p:spPr/>
        <p:txBody>
          <a:bodyPr/>
          <a:lstStyle/>
          <a:p>
            <a:r>
              <a:rPr lang="en-GB"/>
              <a:t>Build the pipeline</a:t>
            </a:r>
          </a:p>
        </p:txBody>
      </p:sp>
      <p:sp>
        <p:nvSpPr>
          <p:cNvPr id="3" name="Content Placeholder 2">
            <a:extLst>
              <a:ext uri="{FF2B5EF4-FFF2-40B4-BE49-F238E27FC236}">
                <a16:creationId xmlns:a16="http://schemas.microsoft.com/office/drawing/2014/main" id="{040D74A6-B1AE-CC85-8072-268D4A81D80A}"/>
              </a:ext>
            </a:extLst>
          </p:cNvPr>
          <p:cNvSpPr>
            <a:spLocks noGrp="1"/>
          </p:cNvSpPr>
          <p:nvPr>
            <p:ph sz="half" idx="1"/>
          </p:nvPr>
        </p:nvSpPr>
        <p:spPr/>
        <p:txBody>
          <a:bodyPr/>
          <a:lstStyle/>
          <a:p>
            <a:pPr marL="285750" indent="-285750">
              <a:spcAft>
                <a:spcPts val="2400"/>
              </a:spcAft>
              <a:buFont typeface="Arial" panose="020B0604020202020204" pitchFamily="34" charset="0"/>
              <a:buChar char="•"/>
            </a:pPr>
            <a:r>
              <a:rPr lang="en-GB"/>
              <a:t>Deliver the </a:t>
            </a:r>
            <a:r>
              <a:rPr lang="en-GB" b="1"/>
              <a:t>Green Heat Network Fund</a:t>
            </a:r>
          </a:p>
          <a:p>
            <a:pPr marL="285750" indent="-285750">
              <a:spcAft>
                <a:spcPts val="2400"/>
              </a:spcAft>
              <a:buFont typeface="Arial" panose="020B0604020202020204" pitchFamily="34" charset="0"/>
              <a:buChar char="•"/>
            </a:pPr>
            <a:r>
              <a:rPr lang="en-GB"/>
              <a:t>Introduce </a:t>
            </a:r>
            <a:r>
              <a:rPr lang="en-GB" b="1"/>
              <a:t>South Westminster Area Network</a:t>
            </a:r>
          </a:p>
          <a:p>
            <a:pPr marL="285750" indent="-285750">
              <a:spcAft>
                <a:spcPts val="2400"/>
              </a:spcAft>
              <a:buFont typeface="Arial" panose="020B0604020202020204" pitchFamily="34" charset="0"/>
              <a:buChar char="•"/>
            </a:pPr>
            <a:r>
              <a:rPr lang="en-GB"/>
              <a:t>Collaborate with local authorities on </a:t>
            </a:r>
            <a:r>
              <a:rPr lang="en-GB" b="1"/>
              <a:t>Advanced Zoning Programme</a:t>
            </a:r>
          </a:p>
          <a:p>
            <a:pPr marL="285750" indent="-285750">
              <a:spcAft>
                <a:spcPts val="2400"/>
              </a:spcAft>
              <a:buFont typeface="Arial" panose="020B0604020202020204" pitchFamily="34" charset="0"/>
              <a:buChar char="•"/>
            </a:pPr>
            <a:r>
              <a:rPr lang="en-GB"/>
              <a:t>Continue to provide </a:t>
            </a:r>
            <a:r>
              <a:rPr lang="en-GB" b="1"/>
              <a:t>Heat Network Delivery Unit support</a:t>
            </a:r>
          </a:p>
          <a:p>
            <a:endParaRPr lang="en-GB"/>
          </a:p>
        </p:txBody>
      </p:sp>
      <p:pic>
        <p:nvPicPr>
          <p:cNvPr id="6" name="Picture Placeholder 5" descr="A building with a tall tower&#10;&#10;Description automatically generated">
            <a:extLst>
              <a:ext uri="{FF2B5EF4-FFF2-40B4-BE49-F238E27FC236}">
                <a16:creationId xmlns:a16="http://schemas.microsoft.com/office/drawing/2014/main" id="{AD8A057B-A6C6-1207-3875-6E47830E44B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414" r="18414"/>
          <a:stretch>
            <a:fillRect/>
          </a:stretch>
        </p:blipFill>
        <p:spPr/>
      </p:pic>
    </p:spTree>
    <p:extLst>
      <p:ext uri="{BB962C8B-B14F-4D97-AF65-F5344CB8AC3E}">
        <p14:creationId xmlns:p14="http://schemas.microsoft.com/office/powerpoint/2010/main" val="861415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dirty="0">
                <a:latin typeface="Calibri" panose="020F0502020204030204" pitchFamily="34" charset="0"/>
                <a:cs typeface="Arial" panose="020B0604020202020204" pitchFamily="34" charset="0"/>
              </a:rPr>
              <a:t>Low carbon heat alternatives and Recoverable heat mapping</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2400" b="1" dirty="0">
                <a:effectLst/>
                <a:latin typeface="Calibri" panose="020F0502020204030204" pitchFamily="34" charset="0"/>
                <a:ea typeface="Calibri" panose="020F0502020204030204" pitchFamily="34" charset="0"/>
                <a:cs typeface="Arial" panose="020B0604020202020204" pitchFamily="34" charset="0"/>
              </a:rPr>
              <a:t>Aisling Crowley</a:t>
            </a:r>
            <a:br>
              <a:rPr lang="en-GB" sz="2400" b="1" dirty="0">
                <a:effectLst/>
                <a:latin typeface="Calibri" panose="020F0502020204030204" pitchFamily="34" charset="0"/>
                <a:ea typeface="Calibri" panose="020F0502020204030204" pitchFamily="34" charset="0"/>
                <a:cs typeface="Arial" panose="020B0604020202020204" pitchFamily="34" charset="0"/>
              </a:rPr>
            </a:br>
            <a:r>
              <a:rPr lang="en-GB" sz="2400" b="1" dirty="0">
                <a:effectLst/>
                <a:latin typeface="Calibri" panose="020F0502020204030204" pitchFamily="34" charset="0"/>
                <a:ea typeface="Calibri" panose="020F0502020204030204" pitchFamily="34" charset="0"/>
                <a:cs typeface="Arial" panose="020B0604020202020204" pitchFamily="34" charset="0"/>
              </a:rPr>
              <a:t>Heat Decarbonisation Consultant</a:t>
            </a:r>
            <a:br>
              <a:rPr lang="en-GB" sz="2400" b="1" dirty="0">
                <a:effectLst/>
                <a:latin typeface="Calibri" panose="020F0502020204030204" pitchFamily="34" charset="0"/>
                <a:ea typeface="Calibri" panose="020F0502020204030204" pitchFamily="34" charset="0"/>
                <a:cs typeface="Arial" panose="020B0604020202020204" pitchFamily="34" charset="0"/>
              </a:rPr>
            </a:br>
            <a:r>
              <a:rPr lang="en-GB" sz="2400" b="1" dirty="0">
                <a:effectLst/>
                <a:latin typeface="Calibri" panose="020F0502020204030204" pitchFamily="34" charset="0"/>
                <a:ea typeface="Calibri" panose="020F0502020204030204" pitchFamily="34" charset="0"/>
                <a:cs typeface="Arial" panose="020B0604020202020204" pitchFamily="34" charset="0"/>
              </a:rPr>
              <a:t>Ricardo</a:t>
            </a:r>
            <a:br>
              <a:rPr lang="en-GB" sz="1800" dirty="0"/>
            </a:br>
            <a:endParaRPr lang="en-GB" sz="4000" dirty="0"/>
          </a:p>
        </p:txBody>
      </p:sp>
    </p:spTree>
    <p:extLst>
      <p:ext uri="{BB962C8B-B14F-4D97-AF65-F5344CB8AC3E}">
        <p14:creationId xmlns:p14="http://schemas.microsoft.com/office/powerpoint/2010/main" val="2761955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DA712A60-DAF2-1039-0CA0-7953C1CC447C}"/>
              </a:ext>
            </a:extLst>
          </p:cNvPr>
          <p:cNvSpPr>
            <a:spLocks noGrp="1"/>
          </p:cNvSpPr>
          <p:nvPr>
            <p:ph type="body" sz="quarter" idx="11"/>
          </p:nvPr>
        </p:nvSpPr>
        <p:spPr>
          <a:xfrm>
            <a:off x="225426" y="6223168"/>
            <a:ext cx="9444039" cy="623888"/>
          </a:xfrm>
        </p:spPr>
        <p:txBody>
          <a:bodyPr/>
          <a:lstStyle/>
          <a:p>
            <a:r>
              <a:rPr lang="en-US" dirty="0"/>
              <a:t>21/05/24</a:t>
            </a:r>
          </a:p>
        </p:txBody>
      </p:sp>
      <p:sp>
        <p:nvSpPr>
          <p:cNvPr id="19" name="Text Placeholder 3">
            <a:extLst>
              <a:ext uri="{FF2B5EF4-FFF2-40B4-BE49-F238E27FC236}">
                <a16:creationId xmlns:a16="http://schemas.microsoft.com/office/drawing/2014/main" id="{848B2FC3-E72F-FE22-E843-3302CB49F5BE}"/>
              </a:ext>
            </a:extLst>
          </p:cNvPr>
          <p:cNvSpPr>
            <a:spLocks noGrp="1"/>
          </p:cNvSpPr>
          <p:nvPr>
            <p:ph type="body" sz="quarter" idx="12"/>
          </p:nvPr>
        </p:nvSpPr>
        <p:spPr>
          <a:xfrm>
            <a:off x="225426" y="5101165"/>
            <a:ext cx="10987615" cy="623888"/>
          </a:xfrm>
        </p:spPr>
        <p:txBody>
          <a:bodyPr/>
          <a:lstStyle/>
          <a:p>
            <a:endParaRPr lang="en-GB" sz="1800" kern="1400" cap="all" spc="25" dirty="0">
              <a:solidFill>
                <a:srgbClr val="FFFFFF"/>
              </a:solidFill>
              <a:effectLst/>
              <a:latin typeface="Arial" panose="020B0604020202020204" pitchFamily="34" charset="0"/>
              <a:ea typeface="Times New Roman" panose="02020603050405020304" pitchFamily="18" charset="0"/>
              <a:cs typeface="Times New Roman (Headings CS)"/>
            </a:endParaRPr>
          </a:p>
          <a:p>
            <a:r>
              <a:rPr lang="en-GB" sz="2400" kern="1400" cap="all" spc="25" dirty="0">
                <a:solidFill>
                  <a:srgbClr val="FFFFFF"/>
                </a:solidFill>
                <a:effectLst/>
                <a:latin typeface="Arial" panose="020B0604020202020204" pitchFamily="34" charset="0"/>
                <a:ea typeface="Times New Roman" panose="02020603050405020304" pitchFamily="18" charset="0"/>
                <a:cs typeface="Times New Roman (Headings CS)"/>
              </a:rPr>
              <a:t>Using the recoverable heat map for heat network planning</a:t>
            </a:r>
          </a:p>
          <a:p>
            <a:endParaRPr lang="en-US" dirty="0"/>
          </a:p>
        </p:txBody>
      </p:sp>
      <p:sp>
        <p:nvSpPr>
          <p:cNvPr id="4" name="Title 3">
            <a:extLst>
              <a:ext uri="{FF2B5EF4-FFF2-40B4-BE49-F238E27FC236}">
                <a16:creationId xmlns:a16="http://schemas.microsoft.com/office/drawing/2014/main" id="{3B262B08-323E-4E39-DA43-D759CCBF0E10}"/>
              </a:ext>
            </a:extLst>
          </p:cNvPr>
          <p:cNvSpPr>
            <a:spLocks noGrp="1"/>
          </p:cNvSpPr>
          <p:nvPr>
            <p:ph type="title"/>
          </p:nvPr>
        </p:nvSpPr>
        <p:spPr>
          <a:xfrm>
            <a:off x="225426" y="3429000"/>
            <a:ext cx="9443871" cy="1703192"/>
          </a:xfrm>
        </p:spPr>
        <p:txBody>
          <a:bodyPr/>
          <a:lstStyle/>
          <a:p>
            <a:r>
              <a:rPr lang="en-GB" dirty="0"/>
              <a:t>Recoverable Heat</a:t>
            </a:r>
          </a:p>
        </p:txBody>
      </p:sp>
    </p:spTree>
    <p:extLst>
      <p:ext uri="{BB962C8B-B14F-4D97-AF65-F5344CB8AC3E}">
        <p14:creationId xmlns:p14="http://schemas.microsoft.com/office/powerpoint/2010/main" val="2387255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9">
            <a:extLst>
              <a:ext uri="{FF2B5EF4-FFF2-40B4-BE49-F238E27FC236}">
                <a16:creationId xmlns:a16="http://schemas.microsoft.com/office/drawing/2014/main" id="{D8BF75F5-8C26-4744-AFBA-339D681A8173}"/>
              </a:ext>
            </a:extLst>
          </p:cNvPr>
          <p:cNvGraphicFramePr>
            <a:graphicFrameLocks noGrp="1"/>
          </p:cNvGraphicFramePr>
          <p:nvPr>
            <p:ph type="tbl" sz="quarter" idx="11"/>
          </p:nvPr>
        </p:nvGraphicFramePr>
        <p:xfrm>
          <a:off x="3491568" y="1085856"/>
          <a:ext cx="7682394" cy="2948863"/>
        </p:xfrm>
        <a:graphic>
          <a:graphicData uri="http://schemas.openxmlformats.org/drawingml/2006/table">
            <a:tbl>
              <a:tblPr bandRow="1">
                <a:tableStyleId>{5C22544A-7EE6-4342-B048-85BDC9FD1C3A}</a:tableStyleId>
              </a:tblPr>
              <a:tblGrid>
                <a:gridCol w="7682394">
                  <a:extLst>
                    <a:ext uri="{9D8B030D-6E8A-4147-A177-3AD203B41FA5}">
                      <a16:colId xmlns:a16="http://schemas.microsoft.com/office/drawing/2014/main" val="2285689509"/>
                    </a:ext>
                  </a:extLst>
                </a:gridCol>
              </a:tblGrid>
              <a:tr h="452594">
                <a:tc>
                  <a:txBody>
                    <a:bodyPr/>
                    <a:lstStyle/>
                    <a:p>
                      <a:pPr lvl="0">
                        <a:buNone/>
                      </a:pPr>
                      <a:r>
                        <a:rPr lang="en-US" sz="2400" dirty="0">
                          <a:solidFill>
                            <a:schemeClr val="bg1"/>
                          </a:solidFill>
                        </a:rPr>
                        <a:t>Intro &amp; Session aims</a:t>
                      </a:r>
                    </a:p>
                  </a:txBody>
                  <a:tcPr marL="121920" marR="121920" marT="60959" marB="60959">
                    <a:lnL w="0">
                      <a:noFill/>
                    </a:lnL>
                    <a:lnR w="0">
                      <a:noFill/>
                    </a:lnR>
                    <a:lnT w="0">
                      <a:noFill/>
                    </a:lnT>
                    <a:lnB w="12700">
                      <a:solidFill>
                        <a:schemeClr val="bg1"/>
                      </a:solidFill>
                    </a:lnB>
                    <a:lnTlToBr w="0">
                      <a:noFill/>
                    </a:lnTlToBr>
                    <a:lnBlToTr w="0">
                      <a:noFill/>
                    </a:lnBlToTr>
                    <a:noFill/>
                  </a:tcPr>
                </a:tc>
                <a:extLst>
                  <a:ext uri="{0D108BD9-81ED-4DB2-BD59-A6C34878D82A}">
                    <a16:rowId xmlns:a16="http://schemas.microsoft.com/office/drawing/2014/main" val="4031255440"/>
                  </a:ext>
                </a:extLst>
              </a:tr>
              <a:tr h="452596">
                <a:tc>
                  <a:txBody>
                    <a:bodyPr/>
                    <a:lstStyle/>
                    <a:p>
                      <a:r>
                        <a:rPr lang="en-US" sz="2400" dirty="0">
                          <a:solidFill>
                            <a:schemeClr val="bg1"/>
                          </a:solidFill>
                        </a:rPr>
                        <a:t>Recoverable heat tool: </a:t>
                      </a:r>
                      <a:r>
                        <a:rPr lang="en-US" sz="2400" dirty="0" err="1">
                          <a:solidFill>
                            <a:schemeClr val="bg1"/>
                          </a:solidFill>
                        </a:rPr>
                        <a:t>Masterplanning</a:t>
                      </a:r>
                      <a:endParaRPr lang="en-US" sz="2400" dirty="0">
                        <a:solidFill>
                          <a:schemeClr val="bg1"/>
                        </a:solidFill>
                      </a:endParaRPr>
                    </a:p>
                  </a:txBody>
                  <a:tcPr marL="121920" marR="121920" marT="60960" marB="6096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0670625"/>
                  </a:ext>
                </a:extLst>
              </a:tr>
              <a:tr h="452596">
                <a:tc>
                  <a:txBody>
                    <a:bodyPr/>
                    <a:lstStyle/>
                    <a:p>
                      <a:pPr lvl="0" algn="l">
                        <a:lnSpc>
                          <a:spcPct val="100000"/>
                        </a:lnSpc>
                        <a:spcBef>
                          <a:spcPts val="0"/>
                        </a:spcBef>
                        <a:spcAft>
                          <a:spcPts val="0"/>
                        </a:spcAft>
                        <a:buNone/>
                      </a:pPr>
                      <a:r>
                        <a:rPr lang="en-US" sz="2400" kern="1200" dirty="0">
                          <a:solidFill>
                            <a:schemeClr val="bg1"/>
                          </a:solidFill>
                          <a:latin typeface="+mn-lt"/>
                          <a:ea typeface="+mn-ea"/>
                          <a:cs typeface="+mn-cs"/>
                        </a:rPr>
                        <a:t>Recoverable heat &amp; HN Feasibility</a:t>
                      </a:r>
                    </a:p>
                  </a:txBody>
                  <a:tcPr marL="121920" marR="121920" marT="60960" marB="6096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25498"/>
                  </a:ext>
                </a:extLst>
              </a:tr>
              <a:tr h="452596">
                <a:tc>
                  <a:txBody>
                    <a:bodyPr/>
                    <a:lstStyle/>
                    <a:p>
                      <a:pPr lvl="0" algn="l">
                        <a:lnSpc>
                          <a:spcPct val="100000"/>
                        </a:lnSpc>
                        <a:spcBef>
                          <a:spcPts val="0"/>
                        </a:spcBef>
                        <a:spcAft>
                          <a:spcPts val="0"/>
                        </a:spcAft>
                        <a:buNone/>
                      </a:pPr>
                      <a:r>
                        <a:rPr lang="en-US" sz="2400" strike="noStrike" kern="1200" noProof="0" dirty="0">
                          <a:solidFill>
                            <a:schemeClr val="bg1"/>
                          </a:solidFill>
                          <a:latin typeface="+mn-lt"/>
                          <a:ea typeface="+mn-ea"/>
                          <a:cs typeface="+mn-cs"/>
                        </a:rPr>
                        <a:t>Stakeholder mapping</a:t>
                      </a:r>
                    </a:p>
                  </a:txBody>
                  <a:tcPr marL="121920" marR="121920" marT="60960" marB="6096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5913748"/>
                  </a:ext>
                </a:extLst>
              </a:tr>
              <a:tr h="452594">
                <a:tc>
                  <a:txBody>
                    <a:bodyPr/>
                    <a:lstStyle/>
                    <a:p>
                      <a:pPr marL="0" lvl="0" algn="l" defTabSz="914354" rtl="0" eaLnBrk="1" latinLnBrk="0" hangingPunct="1">
                        <a:lnSpc>
                          <a:spcPct val="100000"/>
                        </a:lnSpc>
                        <a:spcBef>
                          <a:spcPts val="0"/>
                        </a:spcBef>
                        <a:spcAft>
                          <a:spcPts val="0"/>
                        </a:spcAft>
                        <a:buNone/>
                      </a:pPr>
                      <a:r>
                        <a:rPr lang="en-US" sz="2400" strike="noStrike" kern="1200" dirty="0">
                          <a:solidFill>
                            <a:schemeClr val="bg1"/>
                          </a:solidFill>
                          <a:latin typeface="+mn-lt"/>
                          <a:ea typeface="+mn-ea"/>
                          <a:cs typeface="+mn-cs"/>
                        </a:rPr>
                        <a:t>Breakout session</a:t>
                      </a:r>
                    </a:p>
                  </a:txBody>
                  <a:tcPr marL="121920" marR="121920" marT="60959" marB="60959">
                    <a:lnL w="0">
                      <a:noFill/>
                    </a:lnL>
                    <a:lnR w="0">
                      <a:noFill/>
                    </a:lnR>
                    <a:lnT w="12700" cap="flat" cmpd="sng" algn="ctr">
                      <a:solidFill>
                        <a:schemeClr val="bg1"/>
                      </a:solidFill>
                      <a:prstDash val="solid"/>
                      <a:round/>
                      <a:headEnd type="none" w="med" len="med"/>
                      <a:tailEnd type="none" w="med" len="med"/>
                    </a:lnT>
                    <a:lnB w="12700">
                      <a:solidFill>
                        <a:schemeClr val="bg1"/>
                      </a:solidFill>
                    </a:lnB>
                    <a:lnTlToBr w="0">
                      <a:noFill/>
                    </a:lnTlToBr>
                    <a:lnBlToTr w="0">
                      <a:noFill/>
                    </a:lnBlToTr>
                    <a:noFill/>
                  </a:tcPr>
                </a:tc>
                <a:extLst>
                  <a:ext uri="{0D108BD9-81ED-4DB2-BD59-A6C34878D82A}">
                    <a16:rowId xmlns:a16="http://schemas.microsoft.com/office/drawing/2014/main" val="1364776756"/>
                  </a:ext>
                </a:extLst>
              </a:tr>
              <a:tr h="510467">
                <a:tc>
                  <a:txBody>
                    <a:bodyPr/>
                    <a:lstStyle/>
                    <a:p>
                      <a:pPr marL="0" marR="0" lvl="0" indent="0" algn="l" defTabSz="914354" rtl="0" eaLnBrk="1" fontAlgn="auto" latinLnBrk="0" hangingPunct="1">
                        <a:lnSpc>
                          <a:spcPct val="100000"/>
                        </a:lnSpc>
                        <a:spcBef>
                          <a:spcPts val="0"/>
                        </a:spcBef>
                        <a:spcAft>
                          <a:spcPts val="0"/>
                        </a:spcAft>
                        <a:buClrTx/>
                        <a:buSzTx/>
                        <a:buNone/>
                      </a:pPr>
                      <a:r>
                        <a:rPr lang="en-US" sz="2400" strike="noStrike" kern="1200" noProof="0" dirty="0">
                          <a:solidFill>
                            <a:schemeClr val="bg1"/>
                          </a:solidFill>
                          <a:latin typeface="+mn-lt"/>
                          <a:ea typeface="+mn-ea"/>
                          <a:cs typeface="+mn-cs"/>
                        </a:rPr>
                        <a:t>Wrap up</a:t>
                      </a:r>
                    </a:p>
                  </a:txBody>
                  <a:tcPr marL="121920" marR="121920" marT="60960" marB="6096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452128"/>
                  </a:ext>
                </a:extLst>
              </a:tr>
            </a:tbl>
          </a:graphicData>
        </a:graphic>
      </p:graphicFrame>
      <p:sp>
        <p:nvSpPr>
          <p:cNvPr id="3" name="TextBox 2">
            <a:extLst>
              <a:ext uri="{FF2B5EF4-FFF2-40B4-BE49-F238E27FC236}">
                <a16:creationId xmlns:a16="http://schemas.microsoft.com/office/drawing/2014/main" id="{682B14D9-313F-53B9-1DBB-C395108C0E95}"/>
              </a:ext>
            </a:extLst>
          </p:cNvPr>
          <p:cNvSpPr txBox="1"/>
          <p:nvPr/>
        </p:nvSpPr>
        <p:spPr>
          <a:xfrm>
            <a:off x="280333" y="3429000"/>
            <a:ext cx="28146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Arial" panose="020B0604020202020204"/>
                <a:ea typeface="+mn-ea"/>
                <a:cs typeface="+mn-cs"/>
              </a:rPr>
              <a:t>AGENDA</a:t>
            </a:r>
            <a:endParaRPr kumimoji="0" lang="en-GB"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aphicFrame>
        <p:nvGraphicFramePr>
          <p:cNvPr id="4" name="Diagram 3">
            <a:extLst>
              <a:ext uri="{FF2B5EF4-FFF2-40B4-BE49-F238E27FC236}">
                <a16:creationId xmlns:a16="http://schemas.microsoft.com/office/drawing/2014/main" id="{5454BC48-E3B3-3998-EBFE-405042EB32A8}"/>
              </a:ext>
            </a:extLst>
          </p:cNvPr>
          <p:cNvGraphicFramePr/>
          <p:nvPr/>
        </p:nvGraphicFramePr>
        <p:xfrm>
          <a:off x="6333067" y="2508198"/>
          <a:ext cx="5122333" cy="40521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49526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8FD5090-6369-4650-8B1E-526B0186F3B2}"/>
              </a:ext>
            </a:extLst>
          </p:cNvPr>
          <p:cNvSpPr/>
          <p:nvPr/>
        </p:nvSpPr>
        <p:spPr>
          <a:xfrm>
            <a:off x="0" y="1720915"/>
            <a:ext cx="12192000" cy="3140292"/>
          </a:xfrm>
          <a:prstGeom prst="rect">
            <a:avLst/>
          </a:prstGeom>
          <a:gradFill>
            <a:gsLst>
              <a:gs pos="50000">
                <a:srgbClr val="1A4596"/>
              </a:gs>
              <a:gs pos="0">
                <a:srgbClr val="1F1646"/>
              </a:gs>
              <a:gs pos="100000">
                <a:srgbClr val="009BD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 name="Group 3">
            <a:extLst>
              <a:ext uri="{FF2B5EF4-FFF2-40B4-BE49-F238E27FC236}">
                <a16:creationId xmlns:a16="http://schemas.microsoft.com/office/drawing/2014/main" id="{FB4F6563-1B74-4D3E-8F48-0211582D02A8}"/>
              </a:ext>
            </a:extLst>
          </p:cNvPr>
          <p:cNvGrpSpPr/>
          <p:nvPr/>
        </p:nvGrpSpPr>
        <p:grpSpPr>
          <a:xfrm>
            <a:off x="651643" y="2359556"/>
            <a:ext cx="2278448" cy="1699350"/>
            <a:chOff x="824160" y="2519377"/>
            <a:chExt cx="2278448" cy="1699349"/>
          </a:xfrm>
        </p:grpSpPr>
        <p:sp>
          <p:nvSpPr>
            <p:cNvPr id="5" name="TextBox 4">
              <a:extLst>
                <a:ext uri="{FF2B5EF4-FFF2-40B4-BE49-F238E27FC236}">
                  <a16:creationId xmlns:a16="http://schemas.microsoft.com/office/drawing/2014/main" id="{E5053F36-0B0E-451D-8341-82CB6C1BA034}"/>
                </a:ext>
              </a:extLst>
            </p:cNvPr>
            <p:cNvSpPr txBox="1"/>
            <p:nvPr/>
          </p:nvSpPr>
          <p:spPr>
            <a:xfrm>
              <a:off x="975139" y="3126030"/>
              <a:ext cx="19764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srgbClr val="FFFFFF"/>
                  </a:solidFill>
                  <a:effectLst/>
                  <a:uLnTx/>
                  <a:uFillTx/>
                  <a:latin typeface="Arial" panose="020B0604020202020204"/>
                  <a:ea typeface="+mn-ea"/>
                  <a:cs typeface="+mn-cs"/>
                </a:rPr>
                <a:t>Developer</a:t>
              </a:r>
            </a:p>
          </p:txBody>
        </p:sp>
        <p:sp>
          <p:nvSpPr>
            <p:cNvPr id="6" name="TextBox 5">
              <a:extLst>
                <a:ext uri="{FF2B5EF4-FFF2-40B4-BE49-F238E27FC236}">
                  <a16:creationId xmlns:a16="http://schemas.microsoft.com/office/drawing/2014/main" id="{2CB608CD-85F0-4768-97AE-117ACC1BC7A2}"/>
                </a:ext>
              </a:extLst>
            </p:cNvPr>
            <p:cNvSpPr txBox="1"/>
            <p:nvPr/>
          </p:nvSpPr>
          <p:spPr>
            <a:xfrm>
              <a:off x="824160" y="3638887"/>
              <a:ext cx="2278448" cy="579839"/>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Increase EE of network,</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More attractive to investors</a:t>
              </a:r>
            </a:p>
          </p:txBody>
        </p:sp>
        <p:cxnSp>
          <p:nvCxnSpPr>
            <p:cNvPr id="7" name="Straight Connector 6">
              <a:extLst>
                <a:ext uri="{FF2B5EF4-FFF2-40B4-BE49-F238E27FC236}">
                  <a16:creationId xmlns:a16="http://schemas.microsoft.com/office/drawing/2014/main" id="{A1697CF6-564D-427A-B641-0773852792A4}"/>
                </a:ext>
              </a:extLst>
            </p:cNvPr>
            <p:cNvCxnSpPr>
              <a:cxnSpLocks/>
            </p:cNvCxnSpPr>
            <p:nvPr/>
          </p:nvCxnSpPr>
          <p:spPr>
            <a:xfrm>
              <a:off x="1777240" y="3553443"/>
              <a:ext cx="3722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hape 2389">
              <a:extLst>
                <a:ext uri="{FF2B5EF4-FFF2-40B4-BE49-F238E27FC236}">
                  <a16:creationId xmlns:a16="http://schemas.microsoft.com/office/drawing/2014/main" id="{4D20057A-B4C9-4D9F-9B1E-0BF7D98F5CE2}"/>
                </a:ext>
              </a:extLst>
            </p:cNvPr>
            <p:cNvSpPr/>
            <p:nvPr/>
          </p:nvSpPr>
          <p:spPr>
            <a:xfrm>
              <a:off x="1728537" y="2519377"/>
              <a:ext cx="469695" cy="384268"/>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grpSp>
      <p:grpSp>
        <p:nvGrpSpPr>
          <p:cNvPr id="9" name="Group 8">
            <a:extLst>
              <a:ext uri="{FF2B5EF4-FFF2-40B4-BE49-F238E27FC236}">
                <a16:creationId xmlns:a16="http://schemas.microsoft.com/office/drawing/2014/main" id="{0CFBC3FF-403A-4768-A612-F56AD7C1E3BD}"/>
              </a:ext>
            </a:extLst>
          </p:cNvPr>
          <p:cNvGrpSpPr/>
          <p:nvPr/>
        </p:nvGrpSpPr>
        <p:grpSpPr>
          <a:xfrm>
            <a:off x="3521731" y="2322246"/>
            <a:ext cx="2278448" cy="1478126"/>
            <a:chOff x="3545425" y="2498091"/>
            <a:chExt cx="2278448" cy="1478126"/>
          </a:xfrm>
        </p:grpSpPr>
        <p:sp>
          <p:nvSpPr>
            <p:cNvPr id="10" name="Shape 2390">
              <a:extLst>
                <a:ext uri="{FF2B5EF4-FFF2-40B4-BE49-F238E27FC236}">
                  <a16:creationId xmlns:a16="http://schemas.microsoft.com/office/drawing/2014/main" id="{C3780798-9DDA-4DC1-8B1D-0549E26EB3D4}"/>
                </a:ext>
              </a:extLst>
            </p:cNvPr>
            <p:cNvSpPr/>
            <p:nvPr/>
          </p:nvSpPr>
          <p:spPr>
            <a:xfrm>
              <a:off x="4449801" y="2498091"/>
              <a:ext cx="469695" cy="469660"/>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11" name="TextBox 10">
              <a:extLst>
                <a:ext uri="{FF2B5EF4-FFF2-40B4-BE49-F238E27FC236}">
                  <a16:creationId xmlns:a16="http://schemas.microsoft.com/office/drawing/2014/main" id="{13C5201C-44C8-44EB-9A60-AE7FD11D27F5}"/>
                </a:ext>
              </a:extLst>
            </p:cNvPr>
            <p:cNvSpPr txBox="1"/>
            <p:nvPr/>
          </p:nvSpPr>
          <p:spPr>
            <a:xfrm>
              <a:off x="3696404" y="3142054"/>
              <a:ext cx="19764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srgbClr val="FFFFFF"/>
                  </a:solidFill>
                  <a:effectLst/>
                  <a:uLnTx/>
                  <a:uFillTx/>
                  <a:latin typeface="Arial" panose="020B0604020202020204"/>
                  <a:ea typeface="+mn-ea"/>
                  <a:cs typeface="+mn-cs"/>
                </a:rPr>
                <a:t>Customer</a:t>
              </a:r>
            </a:p>
          </p:txBody>
        </p:sp>
        <p:sp>
          <p:nvSpPr>
            <p:cNvPr id="12" name="TextBox 11">
              <a:extLst>
                <a:ext uri="{FF2B5EF4-FFF2-40B4-BE49-F238E27FC236}">
                  <a16:creationId xmlns:a16="http://schemas.microsoft.com/office/drawing/2014/main" id="{B52F5338-6459-479B-B8CF-1785BB80583A}"/>
                </a:ext>
              </a:extLst>
            </p:cNvPr>
            <p:cNvSpPr txBox="1"/>
            <p:nvPr/>
          </p:nvSpPr>
          <p:spPr>
            <a:xfrm>
              <a:off x="3545425" y="3654911"/>
              <a:ext cx="2278448" cy="321306"/>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Cheaper heat</a:t>
              </a:r>
            </a:p>
          </p:txBody>
        </p:sp>
        <p:cxnSp>
          <p:nvCxnSpPr>
            <p:cNvPr id="13" name="Straight Connector 12">
              <a:extLst>
                <a:ext uri="{FF2B5EF4-FFF2-40B4-BE49-F238E27FC236}">
                  <a16:creationId xmlns:a16="http://schemas.microsoft.com/office/drawing/2014/main" id="{E7D93FA0-7D9F-4661-A07B-AF7C5622602B}"/>
                </a:ext>
              </a:extLst>
            </p:cNvPr>
            <p:cNvCxnSpPr>
              <a:cxnSpLocks/>
            </p:cNvCxnSpPr>
            <p:nvPr/>
          </p:nvCxnSpPr>
          <p:spPr>
            <a:xfrm>
              <a:off x="4498505" y="3569467"/>
              <a:ext cx="3722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0BDB991-BF61-48D0-833A-C24BD518CF7D}"/>
              </a:ext>
            </a:extLst>
          </p:cNvPr>
          <p:cNvGrpSpPr/>
          <p:nvPr/>
        </p:nvGrpSpPr>
        <p:grpSpPr>
          <a:xfrm>
            <a:off x="6391819" y="2292179"/>
            <a:ext cx="2278448" cy="2030505"/>
            <a:chOff x="6315305" y="2468024"/>
            <a:chExt cx="2278448" cy="2030504"/>
          </a:xfrm>
        </p:grpSpPr>
        <p:sp>
          <p:nvSpPr>
            <p:cNvPr id="15" name="Shape 2461">
              <a:extLst>
                <a:ext uri="{FF2B5EF4-FFF2-40B4-BE49-F238E27FC236}">
                  <a16:creationId xmlns:a16="http://schemas.microsoft.com/office/drawing/2014/main" id="{61BF889A-8DDF-4302-BFFA-D1CFA3717DD7}"/>
                </a:ext>
              </a:extLst>
            </p:cNvPr>
            <p:cNvSpPr/>
            <p:nvPr/>
          </p:nvSpPr>
          <p:spPr>
            <a:xfrm>
              <a:off x="7289043" y="2468024"/>
              <a:ext cx="469653" cy="469681"/>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16" name="TextBox 15">
              <a:extLst>
                <a:ext uri="{FF2B5EF4-FFF2-40B4-BE49-F238E27FC236}">
                  <a16:creationId xmlns:a16="http://schemas.microsoft.com/office/drawing/2014/main" id="{FE96F789-1775-422B-A019-31126D33FAA4}"/>
                </a:ext>
              </a:extLst>
            </p:cNvPr>
            <p:cNvSpPr txBox="1"/>
            <p:nvPr/>
          </p:nvSpPr>
          <p:spPr>
            <a:xfrm>
              <a:off x="6466282" y="3029435"/>
              <a:ext cx="19764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srgbClr val="FFFFFF"/>
                  </a:solidFill>
                  <a:effectLst/>
                  <a:uLnTx/>
                  <a:uFillTx/>
                  <a:latin typeface="Arial" panose="020B0604020202020204"/>
                  <a:ea typeface="+mn-ea"/>
                  <a:cs typeface="+mn-cs"/>
                </a:rPr>
                <a:t>Recoverable Heat Facility</a:t>
              </a:r>
            </a:p>
          </p:txBody>
        </p:sp>
        <p:sp>
          <p:nvSpPr>
            <p:cNvPr id="17" name="TextBox 16">
              <a:extLst>
                <a:ext uri="{FF2B5EF4-FFF2-40B4-BE49-F238E27FC236}">
                  <a16:creationId xmlns:a16="http://schemas.microsoft.com/office/drawing/2014/main" id="{A195271E-5CB1-44B0-8FB6-7E162A7AE6CE}"/>
                </a:ext>
              </a:extLst>
            </p:cNvPr>
            <p:cNvSpPr txBox="1"/>
            <p:nvPr/>
          </p:nvSpPr>
          <p:spPr>
            <a:xfrm>
              <a:off x="6315305" y="3660157"/>
              <a:ext cx="2278448" cy="838371"/>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Additional revenue</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Public image</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Compliance</a:t>
              </a:r>
            </a:p>
          </p:txBody>
        </p:sp>
        <p:cxnSp>
          <p:nvCxnSpPr>
            <p:cNvPr id="18" name="Straight Connector 17">
              <a:extLst>
                <a:ext uri="{FF2B5EF4-FFF2-40B4-BE49-F238E27FC236}">
                  <a16:creationId xmlns:a16="http://schemas.microsoft.com/office/drawing/2014/main" id="{3B0930AC-59D7-48F9-899A-6159E38C50C3}"/>
                </a:ext>
              </a:extLst>
            </p:cNvPr>
            <p:cNvCxnSpPr>
              <a:cxnSpLocks/>
            </p:cNvCxnSpPr>
            <p:nvPr/>
          </p:nvCxnSpPr>
          <p:spPr>
            <a:xfrm>
              <a:off x="7268385" y="3574713"/>
              <a:ext cx="3722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D516CB8F-C3DA-409F-A960-DE68793ADCAE}"/>
              </a:ext>
            </a:extLst>
          </p:cNvPr>
          <p:cNvGrpSpPr/>
          <p:nvPr/>
        </p:nvGrpSpPr>
        <p:grpSpPr>
          <a:xfrm>
            <a:off x="9261909" y="2333189"/>
            <a:ext cx="2278448" cy="1994741"/>
            <a:chOff x="9085185" y="2509036"/>
            <a:chExt cx="2278448" cy="1994740"/>
          </a:xfrm>
        </p:grpSpPr>
        <p:sp>
          <p:nvSpPr>
            <p:cNvPr id="20" name="Shape 2462">
              <a:extLst>
                <a:ext uri="{FF2B5EF4-FFF2-40B4-BE49-F238E27FC236}">
                  <a16:creationId xmlns:a16="http://schemas.microsoft.com/office/drawing/2014/main" id="{E1DF172B-BEE1-4AFD-9C18-4C238C4F9FFD}"/>
                </a:ext>
              </a:extLst>
            </p:cNvPr>
            <p:cNvSpPr/>
            <p:nvPr/>
          </p:nvSpPr>
          <p:spPr>
            <a:xfrm>
              <a:off x="9989562" y="2509036"/>
              <a:ext cx="469695" cy="469656"/>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21" name="TextBox 20">
              <a:extLst>
                <a:ext uri="{FF2B5EF4-FFF2-40B4-BE49-F238E27FC236}">
                  <a16:creationId xmlns:a16="http://schemas.microsoft.com/office/drawing/2014/main" id="{2847106E-6EF9-4C91-9307-E111A01AE3E4}"/>
                </a:ext>
              </a:extLst>
            </p:cNvPr>
            <p:cNvSpPr txBox="1"/>
            <p:nvPr/>
          </p:nvSpPr>
          <p:spPr>
            <a:xfrm>
              <a:off x="9236164" y="3152546"/>
              <a:ext cx="19764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srgbClr val="FFFFFF"/>
                  </a:solidFill>
                  <a:effectLst/>
                  <a:uLnTx/>
                  <a:uFillTx/>
                  <a:latin typeface="Arial" panose="020B0604020202020204"/>
                  <a:ea typeface="+mn-ea"/>
                  <a:cs typeface="+mn-cs"/>
                </a:rPr>
                <a:t>Local Authority</a:t>
              </a:r>
            </a:p>
          </p:txBody>
        </p:sp>
        <p:sp>
          <p:nvSpPr>
            <p:cNvPr id="22" name="TextBox 21">
              <a:extLst>
                <a:ext uri="{FF2B5EF4-FFF2-40B4-BE49-F238E27FC236}">
                  <a16:creationId xmlns:a16="http://schemas.microsoft.com/office/drawing/2014/main" id="{4CB313E0-90B3-4FA9-A456-4E0C0433F1AA}"/>
                </a:ext>
              </a:extLst>
            </p:cNvPr>
            <p:cNvSpPr txBox="1"/>
            <p:nvPr/>
          </p:nvSpPr>
          <p:spPr>
            <a:xfrm>
              <a:off x="9085185" y="3665405"/>
              <a:ext cx="2278448" cy="838371"/>
            </a:xfrm>
            <a:prstGeom prst="rect">
              <a:avLst/>
            </a:prstGeom>
            <a:noFill/>
          </p:spPr>
          <p:txBody>
            <a:bodyPr wrap="square" rtlCol="0">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Net zero targets</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Local jobs</a:t>
              </a: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More HNs in the ground</a:t>
              </a:r>
            </a:p>
          </p:txBody>
        </p:sp>
        <p:cxnSp>
          <p:nvCxnSpPr>
            <p:cNvPr id="23" name="Straight Connector 22">
              <a:extLst>
                <a:ext uri="{FF2B5EF4-FFF2-40B4-BE49-F238E27FC236}">
                  <a16:creationId xmlns:a16="http://schemas.microsoft.com/office/drawing/2014/main" id="{C08EE521-E014-4EA5-B740-A75C5AAF81A0}"/>
                </a:ext>
              </a:extLst>
            </p:cNvPr>
            <p:cNvCxnSpPr>
              <a:cxnSpLocks/>
            </p:cNvCxnSpPr>
            <p:nvPr/>
          </p:nvCxnSpPr>
          <p:spPr>
            <a:xfrm>
              <a:off x="10038265" y="3579959"/>
              <a:ext cx="37228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84696401-054C-4403-BBE3-7440D282F941}"/>
              </a:ext>
            </a:extLst>
          </p:cNvPr>
          <p:cNvCxnSpPr/>
          <p:nvPr/>
        </p:nvCxnSpPr>
        <p:spPr>
          <a:xfrm>
            <a:off x="3225911" y="2246609"/>
            <a:ext cx="0" cy="22537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64C934C-71A1-47A6-AB03-8805FE33D0A9}"/>
              </a:ext>
            </a:extLst>
          </p:cNvPr>
          <p:cNvCxnSpPr/>
          <p:nvPr/>
        </p:nvCxnSpPr>
        <p:spPr>
          <a:xfrm>
            <a:off x="6037779" y="2246609"/>
            <a:ext cx="0" cy="22537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C64A0C-AAEA-490D-9181-882F4AA12094}"/>
              </a:ext>
            </a:extLst>
          </p:cNvPr>
          <p:cNvCxnSpPr/>
          <p:nvPr/>
        </p:nvCxnSpPr>
        <p:spPr>
          <a:xfrm>
            <a:off x="8966087" y="2246609"/>
            <a:ext cx="0" cy="22537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BE347C1A-5B11-BC83-81C1-2AA18B22DB5F}"/>
              </a:ext>
            </a:extLst>
          </p:cNvPr>
          <p:cNvSpPr>
            <a:spLocks noGrp="1"/>
          </p:cNvSpPr>
          <p:nvPr>
            <p:ph type="title"/>
          </p:nvPr>
        </p:nvSpPr>
        <p:spPr>
          <a:xfrm>
            <a:off x="171613" y="526651"/>
            <a:ext cx="11520000" cy="344128"/>
          </a:xfrm>
        </p:spPr>
        <p:txBody>
          <a:bodyPr/>
          <a:lstStyle/>
          <a:p>
            <a:r>
              <a:rPr lang="en-GB" sz="3200" dirty="0"/>
              <a:t>Benefits: Recoverable Heat in Heat Networks</a:t>
            </a:r>
          </a:p>
        </p:txBody>
      </p:sp>
      <p:sp>
        <p:nvSpPr>
          <p:cNvPr id="29" name="Text Placeholder 28">
            <a:extLst>
              <a:ext uri="{FF2B5EF4-FFF2-40B4-BE49-F238E27FC236}">
                <a16:creationId xmlns:a16="http://schemas.microsoft.com/office/drawing/2014/main" id="{77B949D9-3D71-1512-B174-5E5898BF7CA2}"/>
              </a:ext>
            </a:extLst>
          </p:cNvPr>
          <p:cNvSpPr>
            <a:spLocks noGrp="1"/>
          </p:cNvSpPr>
          <p:nvPr>
            <p:ph type="body" sz="quarter" idx="26"/>
          </p:nvPr>
        </p:nvSpPr>
        <p:spPr/>
        <p:txBody>
          <a:bodyPr/>
          <a:lstStyle/>
          <a:p>
            <a:r>
              <a:rPr lang="en-GB" dirty="0"/>
              <a:t>Recoverable Heat Project Development 21/05/2024</a:t>
            </a:r>
          </a:p>
          <a:p>
            <a:endParaRPr lang="en-GB" dirty="0"/>
          </a:p>
        </p:txBody>
      </p:sp>
    </p:spTree>
    <p:custDataLst>
      <p:tags r:id="rId1"/>
    </p:custDataLst>
    <p:extLst>
      <p:ext uri="{BB962C8B-B14F-4D97-AF65-F5344CB8AC3E}">
        <p14:creationId xmlns:p14="http://schemas.microsoft.com/office/powerpoint/2010/main" val="1001348258"/>
      </p:ext>
    </p:extLst>
  </p:cSld>
  <p:clrMapOvr>
    <a:masterClrMapping/>
  </p:clrMapOvr>
  <p:transition spd="slow">
    <p:strips dir="l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36229B-4659-B50D-4C08-5274C4417B9C}"/>
              </a:ext>
            </a:extLst>
          </p:cNvPr>
          <p:cNvSpPr>
            <a:spLocks noGrp="1"/>
          </p:cNvSpPr>
          <p:nvPr>
            <p:ph type="title"/>
          </p:nvPr>
        </p:nvSpPr>
        <p:spPr>
          <a:xfrm>
            <a:off x="334434" y="568569"/>
            <a:ext cx="11523133" cy="532051"/>
          </a:xfrm>
        </p:spPr>
        <p:txBody>
          <a:bodyPr lIns="0" tIns="0" rIns="0" bIns="0" anchor="b" anchorCtr="0">
            <a:normAutofit/>
          </a:bodyPr>
          <a:lstStyle/>
          <a:p>
            <a:r>
              <a:rPr lang="en-GB"/>
              <a:t>Masterplanning</a:t>
            </a:r>
            <a:endParaRPr lang="en-GB" dirty="0"/>
          </a:p>
        </p:txBody>
      </p:sp>
      <p:sp>
        <p:nvSpPr>
          <p:cNvPr id="9" name="Footer Placeholder 3">
            <a:extLst>
              <a:ext uri="{FF2B5EF4-FFF2-40B4-BE49-F238E27FC236}">
                <a16:creationId xmlns:a16="http://schemas.microsoft.com/office/drawing/2014/main" id="{7D7A8F26-D97F-B834-DB51-AFAB7735A89D}"/>
              </a:ext>
            </a:extLst>
          </p:cNvPr>
          <p:cNvSpPr>
            <a:spLocks noGrp="1"/>
          </p:cNvSpPr>
          <p:nvPr>
            <p:ph type="ftr" sz="quarter" idx="3"/>
          </p:nvPr>
        </p:nvSpPr>
        <p:spPr>
          <a:xfrm>
            <a:off x="1302561" y="6548969"/>
            <a:ext cx="4475939" cy="16638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Public / Internal / Confidential / Strictly Confidential</a:t>
            </a:r>
            <a:endPar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Date Placeholder 4">
            <a:extLst>
              <a:ext uri="{FF2B5EF4-FFF2-40B4-BE49-F238E27FC236}">
                <a16:creationId xmlns:a16="http://schemas.microsoft.com/office/drawing/2014/main" id="{D1D929A7-EBD3-F99E-1FEB-7F2926718A3A}"/>
              </a:ext>
            </a:extLst>
          </p:cNvPr>
          <p:cNvSpPr>
            <a:spLocks noGrp="1"/>
          </p:cNvSpPr>
          <p:nvPr>
            <p:ph type="dt" sz="half" idx="21"/>
          </p:nvPr>
        </p:nvSpPr>
        <p:spPr>
          <a:xfrm>
            <a:off x="487804" y="6548967"/>
            <a:ext cx="699155" cy="173567"/>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DATE</a:t>
            </a:r>
          </a:p>
        </p:txBody>
      </p:sp>
      <p:pic>
        <p:nvPicPr>
          <p:cNvPr id="3" name="Picture 2">
            <a:extLst>
              <a:ext uri="{FF2B5EF4-FFF2-40B4-BE49-F238E27FC236}">
                <a16:creationId xmlns:a16="http://schemas.microsoft.com/office/drawing/2014/main" id="{4FB147BA-6469-BC2A-AF40-6CFFF23D3A20}"/>
              </a:ext>
            </a:extLst>
          </p:cNvPr>
          <p:cNvPicPr>
            <a:picLocks noChangeAspect="1"/>
          </p:cNvPicPr>
          <p:nvPr/>
        </p:nvPicPr>
        <p:blipFill rotWithShape="1">
          <a:blip r:embed="rId3"/>
          <a:srcRect l="2696" r="37123" b="1"/>
          <a:stretch/>
        </p:blipFill>
        <p:spPr>
          <a:xfrm>
            <a:off x="338337" y="1412877"/>
            <a:ext cx="5600699" cy="4513562"/>
          </a:xfrm>
          <a:prstGeom prst="rect">
            <a:avLst/>
          </a:prstGeom>
          <a:noFill/>
        </p:spPr>
      </p:pic>
      <p:pic>
        <p:nvPicPr>
          <p:cNvPr id="4" name="Picture 3">
            <a:extLst>
              <a:ext uri="{FF2B5EF4-FFF2-40B4-BE49-F238E27FC236}">
                <a16:creationId xmlns:a16="http://schemas.microsoft.com/office/drawing/2014/main" id="{CA1AF1BF-145D-4137-42E6-EB33126EBA68}"/>
              </a:ext>
            </a:extLst>
          </p:cNvPr>
          <p:cNvPicPr>
            <a:picLocks noChangeAspect="1"/>
          </p:cNvPicPr>
          <p:nvPr/>
        </p:nvPicPr>
        <p:blipFill rotWithShape="1">
          <a:blip r:embed="rId4"/>
          <a:srcRect l="10959" r="12420" b="3"/>
          <a:stretch/>
        </p:blipFill>
        <p:spPr>
          <a:xfrm>
            <a:off x="6239972" y="1412877"/>
            <a:ext cx="5600699" cy="4513562"/>
          </a:xfrm>
          <a:prstGeom prst="rect">
            <a:avLst/>
          </a:prstGeom>
          <a:noFill/>
        </p:spPr>
      </p:pic>
      <p:sp>
        <p:nvSpPr>
          <p:cNvPr id="6" name="TextBox 5">
            <a:extLst>
              <a:ext uri="{FF2B5EF4-FFF2-40B4-BE49-F238E27FC236}">
                <a16:creationId xmlns:a16="http://schemas.microsoft.com/office/drawing/2014/main" id="{2379691F-2CBC-0670-6FE5-58D3D5D42148}"/>
              </a:ext>
            </a:extLst>
          </p:cNvPr>
          <p:cNvSpPr txBox="1"/>
          <p:nvPr/>
        </p:nvSpPr>
        <p:spPr>
          <a:xfrm>
            <a:off x="301450" y="5635519"/>
            <a:ext cx="17710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Arial" panose="020B0604020202020204"/>
                <a:ea typeface="+mn-ea"/>
                <a:cs typeface="+mn-cs"/>
              </a:rPr>
              <a:t>Figure: HNDU</a:t>
            </a:r>
            <a:endParaRPr kumimoji="0" lang="en-GB" sz="1800" b="0" i="1"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 Placeholder 6">
            <a:extLst>
              <a:ext uri="{FF2B5EF4-FFF2-40B4-BE49-F238E27FC236}">
                <a16:creationId xmlns:a16="http://schemas.microsoft.com/office/drawing/2014/main" id="{2409F19F-01D9-3D93-285D-04F2AE414FEE}"/>
              </a:ext>
            </a:extLst>
          </p:cNvPr>
          <p:cNvSpPr>
            <a:spLocks noGrp="1"/>
          </p:cNvSpPr>
          <p:nvPr>
            <p:ph type="body" sz="quarter" idx="22"/>
          </p:nvPr>
        </p:nvSpPr>
        <p:spPr>
          <a:xfrm>
            <a:off x="280806" y="311154"/>
            <a:ext cx="5518999" cy="169295"/>
          </a:xfrm>
        </p:spPr>
        <p:txBody>
          <a:bodyPr/>
          <a:lstStyle/>
          <a:p>
            <a:endParaRPr lang="en-GB" dirty="0"/>
          </a:p>
        </p:txBody>
      </p:sp>
    </p:spTree>
    <p:extLst>
      <p:ext uri="{BB962C8B-B14F-4D97-AF65-F5344CB8AC3E}">
        <p14:creationId xmlns:p14="http://schemas.microsoft.com/office/powerpoint/2010/main" val="353815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AE757ED-554C-1780-C08A-EC47734BEB0F}"/>
              </a:ext>
            </a:extLst>
          </p:cNvPr>
          <p:cNvPicPr>
            <a:picLocks noGrp="1" noChangeAspect="1"/>
          </p:cNvPicPr>
          <p:nvPr>
            <p:ph type="pic" sz="quarter" idx="13"/>
          </p:nvPr>
        </p:nvPicPr>
        <p:blipFill>
          <a:blip r:embed="rId3"/>
          <a:srcRect t="32452" b="32452"/>
          <a:stretch>
            <a:fillRect/>
          </a:stretch>
        </p:blipFill>
        <p:spPr>
          <a:prstGeom prst="rect">
            <a:avLst/>
          </a:prstGeom>
        </p:spPr>
      </p:pic>
      <p:sp>
        <p:nvSpPr>
          <p:cNvPr id="5" name="Title 4">
            <a:extLst>
              <a:ext uri="{FF2B5EF4-FFF2-40B4-BE49-F238E27FC236}">
                <a16:creationId xmlns:a16="http://schemas.microsoft.com/office/drawing/2014/main" id="{53B92A15-0425-E5BE-748A-B415CD968814}"/>
              </a:ext>
            </a:extLst>
          </p:cNvPr>
          <p:cNvSpPr>
            <a:spLocks noGrp="1"/>
          </p:cNvSpPr>
          <p:nvPr>
            <p:ph type="title"/>
          </p:nvPr>
        </p:nvSpPr>
        <p:spPr>
          <a:xfrm>
            <a:off x="336000" y="477794"/>
            <a:ext cx="11520000" cy="344128"/>
          </a:xfrm>
        </p:spPr>
        <p:txBody>
          <a:bodyPr/>
          <a:lstStyle/>
          <a:p>
            <a:r>
              <a:rPr lang="en-GB" dirty="0"/>
              <a:t>Feasibility</a:t>
            </a:r>
          </a:p>
        </p:txBody>
      </p:sp>
      <p:sp>
        <p:nvSpPr>
          <p:cNvPr id="21" name="Text Placeholder 20">
            <a:extLst>
              <a:ext uri="{FF2B5EF4-FFF2-40B4-BE49-F238E27FC236}">
                <a16:creationId xmlns:a16="http://schemas.microsoft.com/office/drawing/2014/main" id="{1DA8F161-C647-4889-D1F0-3ABDC6986EC4}"/>
              </a:ext>
            </a:extLst>
          </p:cNvPr>
          <p:cNvSpPr>
            <a:spLocks noGrp="1"/>
          </p:cNvSpPr>
          <p:nvPr>
            <p:ph type="body" sz="quarter" idx="26"/>
          </p:nvPr>
        </p:nvSpPr>
        <p:spPr/>
        <p:txBody>
          <a:bodyPr/>
          <a:lstStyle/>
          <a:p>
            <a:r>
              <a:rPr lang="en-GB" dirty="0"/>
              <a:t>Recoverable Heat Project Development 21/05/2024</a:t>
            </a:r>
          </a:p>
        </p:txBody>
      </p:sp>
      <p:grpSp>
        <p:nvGrpSpPr>
          <p:cNvPr id="11" name="Group 10">
            <a:extLst>
              <a:ext uri="{FF2B5EF4-FFF2-40B4-BE49-F238E27FC236}">
                <a16:creationId xmlns:a16="http://schemas.microsoft.com/office/drawing/2014/main" id="{078D0C81-8EE1-401C-BFA8-FD452D219ABA}"/>
              </a:ext>
            </a:extLst>
          </p:cNvPr>
          <p:cNvGrpSpPr/>
          <p:nvPr/>
        </p:nvGrpSpPr>
        <p:grpSpPr>
          <a:xfrm>
            <a:off x="8421209" y="1900372"/>
            <a:ext cx="3046891" cy="1053323"/>
            <a:chOff x="8421208" y="4762583"/>
            <a:chExt cx="3046891" cy="1053323"/>
          </a:xfrm>
        </p:grpSpPr>
        <p:sp>
          <p:nvSpPr>
            <p:cNvPr id="17" name="Oval 16">
              <a:extLst>
                <a:ext uri="{FF2B5EF4-FFF2-40B4-BE49-F238E27FC236}">
                  <a16:creationId xmlns:a16="http://schemas.microsoft.com/office/drawing/2014/main" id="{F96ED925-CF49-4440-AE82-A9A392636F39}"/>
                </a:ext>
              </a:extLst>
            </p:cNvPr>
            <p:cNvSpPr/>
            <p:nvPr/>
          </p:nvSpPr>
          <p:spPr>
            <a:xfrm>
              <a:off x="8421208" y="4762583"/>
              <a:ext cx="837271" cy="837271"/>
            </a:xfrm>
            <a:prstGeom prst="ellipse">
              <a:avLst/>
            </a:prstGeom>
            <a:solidFill>
              <a:srgbClr val="A3A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75E27394-F589-4EB6-9B27-1EBAAB8FC0C6}"/>
                </a:ext>
              </a:extLst>
            </p:cNvPr>
            <p:cNvGrpSpPr/>
            <p:nvPr/>
          </p:nvGrpSpPr>
          <p:grpSpPr>
            <a:xfrm>
              <a:off x="9457370" y="4762583"/>
              <a:ext cx="2010729" cy="1053323"/>
              <a:chOff x="1680091" y="4851110"/>
              <a:chExt cx="2010729" cy="1053323"/>
            </a:xfrm>
          </p:grpSpPr>
          <p:sp>
            <p:nvSpPr>
              <p:cNvPr id="19" name="TextBox 18">
                <a:extLst>
                  <a:ext uri="{FF2B5EF4-FFF2-40B4-BE49-F238E27FC236}">
                    <a16:creationId xmlns:a16="http://schemas.microsoft.com/office/drawing/2014/main" id="{77A1CCFB-95B0-4730-9909-C8CC17D240EC}"/>
                  </a:ext>
                </a:extLst>
              </p:cNvPr>
              <p:cNvSpPr txBox="1"/>
              <p:nvPr/>
            </p:nvSpPr>
            <p:spPr>
              <a:xfrm>
                <a:off x="1680091" y="4851110"/>
                <a:ext cx="899285"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28"/>
                    </a:solidFill>
                    <a:effectLst/>
                    <a:uLnTx/>
                    <a:uFillTx/>
                    <a:latin typeface="Arial" panose="020B0604020202020204"/>
                    <a:ea typeface="+mn-ea"/>
                    <a:cs typeface="+mn-cs"/>
                  </a:rPr>
                  <a:t>Economic</a:t>
                </a:r>
              </a:p>
            </p:txBody>
          </p:sp>
          <p:sp>
            <p:nvSpPr>
              <p:cNvPr id="20" name="TextBox 19">
                <a:extLst>
                  <a:ext uri="{FF2B5EF4-FFF2-40B4-BE49-F238E27FC236}">
                    <a16:creationId xmlns:a16="http://schemas.microsoft.com/office/drawing/2014/main" id="{F8C9CDBF-E60C-4382-BD23-F4B9223D341B}"/>
                  </a:ext>
                </a:extLst>
              </p:cNvPr>
              <p:cNvSpPr txBox="1"/>
              <p:nvPr/>
            </p:nvSpPr>
            <p:spPr>
              <a:xfrm>
                <a:off x="1680091" y="5158395"/>
                <a:ext cx="2010729" cy="746038"/>
              </a:xfrm>
              <a:prstGeom prst="rect">
                <a:avLst/>
              </a:prstGeom>
              <a:noFill/>
            </p:spPr>
            <p:txBody>
              <a:bodyPr wrap="square" lIns="0" tIns="0" rIns="0" bIns="0" rtlCol="0">
                <a:spAutoFit/>
              </a:bodyPr>
              <a:lstStyle/>
              <a:p>
                <a:pPr marL="0" marR="0" lvl="0" indent="0" algn="l" defTabSz="914377"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A7"/>
                    </a:solidFill>
                    <a:effectLst/>
                    <a:uLnTx/>
                    <a:uFillTx/>
                    <a:latin typeface="Arial" panose="020B0604020202020204"/>
                    <a:ea typeface="+mn-ea"/>
                    <a:cs typeface="+mn-cs"/>
                  </a:rPr>
                  <a:t>Seasonality/reliability of heat source?</a:t>
                </a:r>
              </a:p>
              <a:p>
                <a:pPr marL="0" marR="0" lvl="0" indent="0" algn="l" defTabSz="914377"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A7"/>
                    </a:solidFill>
                    <a:effectLst/>
                    <a:uLnTx/>
                    <a:uFillTx/>
                    <a:latin typeface="Arial" panose="020B0604020202020204"/>
                    <a:ea typeface="+mn-ea"/>
                    <a:cs typeface="+mn-cs"/>
                  </a:rPr>
                  <a:t>Cost to recover heat?</a:t>
                </a:r>
              </a:p>
            </p:txBody>
          </p:sp>
        </p:grpSp>
      </p:grpSp>
      <p:grpSp>
        <p:nvGrpSpPr>
          <p:cNvPr id="7" name="Group 6">
            <a:extLst>
              <a:ext uri="{FF2B5EF4-FFF2-40B4-BE49-F238E27FC236}">
                <a16:creationId xmlns:a16="http://schemas.microsoft.com/office/drawing/2014/main" id="{C36D96E3-7C1E-46FF-AFA2-4C32612A8017}"/>
              </a:ext>
            </a:extLst>
          </p:cNvPr>
          <p:cNvGrpSpPr/>
          <p:nvPr/>
        </p:nvGrpSpPr>
        <p:grpSpPr>
          <a:xfrm>
            <a:off x="723901" y="1900372"/>
            <a:ext cx="3046891" cy="837271"/>
            <a:chOff x="723900" y="4673715"/>
            <a:chExt cx="3046891" cy="837271"/>
          </a:xfrm>
        </p:grpSpPr>
        <p:sp>
          <p:nvSpPr>
            <p:cNvPr id="4" name="Oval 3">
              <a:extLst>
                <a:ext uri="{FF2B5EF4-FFF2-40B4-BE49-F238E27FC236}">
                  <a16:creationId xmlns:a16="http://schemas.microsoft.com/office/drawing/2014/main" id="{9D245DAB-EBBD-4533-BC50-BC08BBF04810}"/>
                </a:ext>
              </a:extLst>
            </p:cNvPr>
            <p:cNvSpPr/>
            <p:nvPr/>
          </p:nvSpPr>
          <p:spPr>
            <a:xfrm>
              <a:off x="723900" y="4673715"/>
              <a:ext cx="837271" cy="837271"/>
            </a:xfrm>
            <a:prstGeom prst="ellipse">
              <a:avLst/>
            </a:prstGeom>
            <a:solidFill>
              <a:srgbClr val="1A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4F2A7410-0DCA-4DC6-A06D-8295512677D8}"/>
                </a:ext>
              </a:extLst>
            </p:cNvPr>
            <p:cNvGrpSpPr/>
            <p:nvPr/>
          </p:nvGrpSpPr>
          <p:grpSpPr>
            <a:xfrm>
              <a:off x="1760062" y="4673715"/>
              <a:ext cx="2010729" cy="794791"/>
              <a:chOff x="1680091" y="4851110"/>
              <a:chExt cx="2010729" cy="794791"/>
            </a:xfrm>
          </p:grpSpPr>
          <p:sp>
            <p:nvSpPr>
              <p:cNvPr id="6" name="TextBox 5">
                <a:extLst>
                  <a:ext uri="{FF2B5EF4-FFF2-40B4-BE49-F238E27FC236}">
                    <a16:creationId xmlns:a16="http://schemas.microsoft.com/office/drawing/2014/main" id="{8123C0B3-49D8-468A-9A89-02659CB41AF6}"/>
                  </a:ext>
                </a:extLst>
              </p:cNvPr>
              <p:cNvSpPr txBox="1"/>
              <p:nvPr/>
            </p:nvSpPr>
            <p:spPr>
              <a:xfrm>
                <a:off x="1680091" y="4851110"/>
                <a:ext cx="852477"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28"/>
                    </a:solidFill>
                    <a:effectLst/>
                    <a:uLnTx/>
                    <a:uFillTx/>
                    <a:latin typeface="Arial" panose="020B0604020202020204"/>
                    <a:ea typeface="+mn-ea"/>
                    <a:cs typeface="+mn-cs"/>
                  </a:rPr>
                  <a:t>Technical</a:t>
                </a:r>
              </a:p>
            </p:txBody>
          </p:sp>
          <p:sp>
            <p:nvSpPr>
              <p:cNvPr id="8" name="TextBox 7">
                <a:extLst>
                  <a:ext uri="{FF2B5EF4-FFF2-40B4-BE49-F238E27FC236}">
                    <a16:creationId xmlns:a16="http://schemas.microsoft.com/office/drawing/2014/main" id="{F44FDF01-CEE8-4E79-B0B5-F780AB83B369}"/>
                  </a:ext>
                </a:extLst>
              </p:cNvPr>
              <p:cNvSpPr txBox="1"/>
              <p:nvPr/>
            </p:nvSpPr>
            <p:spPr>
              <a:xfrm>
                <a:off x="1680091" y="5158395"/>
                <a:ext cx="2010729" cy="487506"/>
              </a:xfrm>
              <a:prstGeom prst="rect">
                <a:avLst/>
              </a:prstGeom>
              <a:noFill/>
            </p:spPr>
            <p:txBody>
              <a:bodyPr wrap="square" lIns="0" tIns="0" rIns="0" bIns="0" rtlCol="0">
                <a:spAutoFit/>
              </a:bodyPr>
              <a:lstStyle/>
              <a:p>
                <a:pPr marL="0" marR="0" lvl="0" indent="0" algn="l" defTabSz="914377"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A7"/>
                    </a:solidFill>
                    <a:effectLst/>
                    <a:uLnTx/>
                    <a:uFillTx/>
                    <a:latin typeface="Arial" panose="020B0604020202020204"/>
                    <a:ea typeface="+mn-ea"/>
                    <a:cs typeface="+mn-cs"/>
                  </a:rPr>
                  <a:t>Quantity/Grade/Medium of waste heat?</a:t>
                </a:r>
              </a:p>
            </p:txBody>
          </p:sp>
        </p:grpSp>
        <p:sp>
          <p:nvSpPr>
            <p:cNvPr id="32" name="Shape 2434">
              <a:extLst>
                <a:ext uri="{FF2B5EF4-FFF2-40B4-BE49-F238E27FC236}">
                  <a16:creationId xmlns:a16="http://schemas.microsoft.com/office/drawing/2014/main" id="{FF65A33A-9400-4504-964B-A18EF2F09259}"/>
                </a:ext>
              </a:extLst>
            </p:cNvPr>
            <p:cNvSpPr/>
            <p:nvPr/>
          </p:nvSpPr>
          <p:spPr>
            <a:xfrm>
              <a:off x="948227" y="4898056"/>
              <a:ext cx="388617" cy="388588"/>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grpSp>
      <p:grpSp>
        <p:nvGrpSpPr>
          <p:cNvPr id="10" name="Group 9">
            <a:extLst>
              <a:ext uri="{FF2B5EF4-FFF2-40B4-BE49-F238E27FC236}">
                <a16:creationId xmlns:a16="http://schemas.microsoft.com/office/drawing/2014/main" id="{EF56E041-B0BF-480E-88E3-6B977AC52E51}"/>
              </a:ext>
            </a:extLst>
          </p:cNvPr>
          <p:cNvGrpSpPr/>
          <p:nvPr/>
        </p:nvGrpSpPr>
        <p:grpSpPr>
          <a:xfrm>
            <a:off x="4572555" y="1900372"/>
            <a:ext cx="3184605" cy="837271"/>
            <a:chOff x="4572554" y="4718149"/>
            <a:chExt cx="3184605" cy="837271"/>
          </a:xfrm>
        </p:grpSpPr>
        <p:sp>
          <p:nvSpPr>
            <p:cNvPr id="12" name="Oval 11">
              <a:extLst>
                <a:ext uri="{FF2B5EF4-FFF2-40B4-BE49-F238E27FC236}">
                  <a16:creationId xmlns:a16="http://schemas.microsoft.com/office/drawing/2014/main" id="{4938E638-6090-4577-8009-014D521A945F}"/>
                </a:ext>
              </a:extLst>
            </p:cNvPr>
            <p:cNvSpPr/>
            <p:nvPr/>
          </p:nvSpPr>
          <p:spPr>
            <a:xfrm>
              <a:off x="4572554" y="4718149"/>
              <a:ext cx="837271" cy="837271"/>
            </a:xfrm>
            <a:prstGeom prst="ellipse">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F49A673E-73C2-43D9-BFDA-A83D824AF991}"/>
                </a:ext>
              </a:extLst>
            </p:cNvPr>
            <p:cNvGrpSpPr/>
            <p:nvPr/>
          </p:nvGrpSpPr>
          <p:grpSpPr>
            <a:xfrm>
              <a:off x="5608716" y="4718149"/>
              <a:ext cx="2148443" cy="794791"/>
              <a:chOff x="1680091" y="4851110"/>
              <a:chExt cx="2148443" cy="794791"/>
            </a:xfrm>
          </p:grpSpPr>
          <p:sp>
            <p:nvSpPr>
              <p:cNvPr id="14" name="TextBox 13">
                <a:extLst>
                  <a:ext uri="{FF2B5EF4-FFF2-40B4-BE49-F238E27FC236}">
                    <a16:creationId xmlns:a16="http://schemas.microsoft.com/office/drawing/2014/main" id="{C03EE5AE-815B-42BC-ABD4-507E696E3F3C}"/>
                  </a:ext>
                </a:extLst>
              </p:cNvPr>
              <p:cNvSpPr txBox="1"/>
              <p:nvPr/>
            </p:nvSpPr>
            <p:spPr>
              <a:xfrm>
                <a:off x="1680091" y="4851110"/>
                <a:ext cx="1093248"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2828"/>
                    </a:solidFill>
                    <a:effectLst/>
                    <a:uLnTx/>
                    <a:uFillTx/>
                    <a:latin typeface="Arial" panose="020B0604020202020204"/>
                    <a:ea typeface="+mn-ea"/>
                    <a:cs typeface="+mn-cs"/>
                  </a:rPr>
                  <a:t>Commercial</a:t>
                </a:r>
              </a:p>
            </p:txBody>
          </p:sp>
          <p:sp>
            <p:nvSpPr>
              <p:cNvPr id="15" name="TextBox 14">
                <a:extLst>
                  <a:ext uri="{FF2B5EF4-FFF2-40B4-BE49-F238E27FC236}">
                    <a16:creationId xmlns:a16="http://schemas.microsoft.com/office/drawing/2014/main" id="{5CE163A8-159B-4E74-9316-92530FC1F1FE}"/>
                  </a:ext>
                </a:extLst>
              </p:cNvPr>
              <p:cNvSpPr txBox="1"/>
              <p:nvPr/>
            </p:nvSpPr>
            <p:spPr>
              <a:xfrm>
                <a:off x="1680091" y="5158395"/>
                <a:ext cx="2148443" cy="487506"/>
              </a:xfrm>
              <a:prstGeom prst="rect">
                <a:avLst/>
              </a:prstGeom>
              <a:noFill/>
            </p:spPr>
            <p:txBody>
              <a:bodyPr wrap="square" lIns="0" tIns="0" rIns="0" bIns="0" rtlCol="0">
                <a:spAutoFit/>
              </a:bodyPr>
              <a:lstStyle/>
              <a:p>
                <a:pPr marL="0" marR="0" lvl="0" indent="0" algn="l" defTabSz="914377"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A7"/>
                    </a:solidFill>
                    <a:effectLst/>
                    <a:uLnTx/>
                    <a:uFillTx/>
                    <a:latin typeface="Arial" panose="020B0604020202020204"/>
                    <a:ea typeface="+mn-ea"/>
                    <a:cs typeface="+mn-cs"/>
                  </a:rPr>
                  <a:t>Who owns the site?</a:t>
                </a:r>
              </a:p>
              <a:p>
                <a:pPr marL="0" marR="0" lvl="0" indent="0" algn="l" defTabSz="914377"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CA7"/>
                    </a:solidFill>
                    <a:effectLst/>
                    <a:uLnTx/>
                    <a:uFillTx/>
                    <a:latin typeface="Arial" panose="020B0604020202020204"/>
                    <a:ea typeface="+mn-ea"/>
                    <a:cs typeface="+mn-cs"/>
                  </a:rPr>
                  <a:t>What is the length of contract?</a:t>
                </a:r>
              </a:p>
            </p:txBody>
          </p:sp>
        </p:grpSp>
        <p:sp>
          <p:nvSpPr>
            <p:cNvPr id="33" name="Shape 2447">
              <a:extLst>
                <a:ext uri="{FF2B5EF4-FFF2-40B4-BE49-F238E27FC236}">
                  <a16:creationId xmlns:a16="http://schemas.microsoft.com/office/drawing/2014/main" id="{A27499B3-8023-4E41-AB4B-29F72C2366A2}"/>
                </a:ext>
              </a:extLst>
            </p:cNvPr>
            <p:cNvSpPr/>
            <p:nvPr/>
          </p:nvSpPr>
          <p:spPr>
            <a:xfrm>
              <a:off x="4796881" y="4977816"/>
              <a:ext cx="388617" cy="31793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grpSp>
      <p:sp>
        <p:nvSpPr>
          <p:cNvPr id="2" name="Freeform 106">
            <a:extLst>
              <a:ext uri="{FF2B5EF4-FFF2-40B4-BE49-F238E27FC236}">
                <a16:creationId xmlns:a16="http://schemas.microsoft.com/office/drawing/2014/main" id="{D14F7567-CED7-4BC6-CA80-22957DCC519A}"/>
              </a:ext>
            </a:extLst>
          </p:cNvPr>
          <p:cNvSpPr>
            <a:spLocks noEditPoints="1"/>
          </p:cNvSpPr>
          <p:nvPr/>
        </p:nvSpPr>
        <p:spPr bwMode="auto">
          <a:xfrm>
            <a:off x="8579010" y="2037583"/>
            <a:ext cx="519277" cy="486718"/>
          </a:xfrm>
          <a:custGeom>
            <a:avLst/>
            <a:gdLst>
              <a:gd name="T0" fmla="*/ 439 w 719"/>
              <a:gd name="T1" fmla="*/ 63 h 674"/>
              <a:gd name="T2" fmla="*/ 312 w 719"/>
              <a:gd name="T3" fmla="*/ 63 h 674"/>
              <a:gd name="T4" fmla="*/ 375 w 719"/>
              <a:gd name="T5" fmla="*/ 14 h 674"/>
              <a:gd name="T6" fmla="*/ 375 w 719"/>
              <a:gd name="T7" fmla="*/ 113 h 674"/>
              <a:gd name="T8" fmla="*/ 375 w 719"/>
              <a:gd name="T9" fmla="*/ 14 h 674"/>
              <a:gd name="T10" fmla="*/ 614 w 719"/>
              <a:gd name="T11" fmla="*/ 293 h 674"/>
              <a:gd name="T12" fmla="*/ 519 w 719"/>
              <a:gd name="T13" fmla="*/ 143 h 674"/>
              <a:gd name="T14" fmla="*/ 375 w 719"/>
              <a:gd name="T15" fmla="*/ 166 h 674"/>
              <a:gd name="T16" fmla="*/ 111 w 719"/>
              <a:gd name="T17" fmla="*/ 385 h 674"/>
              <a:gd name="T18" fmla="*/ 14 w 719"/>
              <a:gd name="T19" fmla="*/ 303 h 674"/>
              <a:gd name="T20" fmla="*/ 103 w 719"/>
              <a:gd name="T21" fmla="*/ 214 h 674"/>
              <a:gd name="T22" fmla="*/ 0 w 719"/>
              <a:gd name="T23" fmla="*/ 303 h 674"/>
              <a:gd name="T24" fmla="*/ 110 w 719"/>
              <a:gd name="T25" fmla="*/ 399 h 674"/>
              <a:gd name="T26" fmla="*/ 176 w 719"/>
              <a:gd name="T27" fmla="*/ 549 h 674"/>
              <a:gd name="T28" fmla="*/ 225 w 719"/>
              <a:gd name="T29" fmla="*/ 669 h 674"/>
              <a:gd name="T30" fmla="*/ 330 w 719"/>
              <a:gd name="T31" fmla="*/ 623 h 674"/>
              <a:gd name="T32" fmla="*/ 499 w 719"/>
              <a:gd name="T33" fmla="*/ 674 h 674"/>
              <a:gd name="T34" fmla="*/ 527 w 719"/>
              <a:gd name="T35" fmla="*/ 669 h 674"/>
              <a:gd name="T36" fmla="*/ 575 w 719"/>
              <a:gd name="T37" fmla="*/ 548 h 674"/>
              <a:gd name="T38" fmla="*/ 648 w 719"/>
              <a:gd name="T39" fmla="*/ 499 h 674"/>
              <a:gd name="T40" fmla="*/ 648 w 719"/>
              <a:gd name="T41" fmla="*/ 293 h 674"/>
              <a:gd name="T42" fmla="*/ 610 w 719"/>
              <a:gd name="T43" fmla="*/ 485 h 674"/>
              <a:gd name="T44" fmla="*/ 562 w 719"/>
              <a:gd name="T45" fmla="*/ 541 h 674"/>
              <a:gd name="T46" fmla="*/ 566 w 719"/>
              <a:gd name="T47" fmla="*/ 566 h 674"/>
              <a:gd name="T48" fmla="*/ 499 w 719"/>
              <a:gd name="T49" fmla="*/ 660 h 674"/>
              <a:gd name="T50" fmla="*/ 499 w 719"/>
              <a:gd name="T51" fmla="*/ 660 h 674"/>
              <a:gd name="T52" fmla="*/ 426 w 719"/>
              <a:gd name="T53" fmla="*/ 608 h 674"/>
              <a:gd name="T54" fmla="*/ 327 w 719"/>
              <a:gd name="T55" fmla="*/ 608 h 674"/>
              <a:gd name="T56" fmla="*/ 252 w 719"/>
              <a:gd name="T57" fmla="*/ 660 h 674"/>
              <a:gd name="T58" fmla="*/ 185 w 719"/>
              <a:gd name="T59" fmla="*/ 566 h 674"/>
              <a:gd name="T60" fmla="*/ 189 w 719"/>
              <a:gd name="T61" fmla="*/ 542 h 674"/>
              <a:gd name="T62" fmla="*/ 177 w 719"/>
              <a:gd name="T63" fmla="*/ 256 h 674"/>
              <a:gd name="T64" fmla="*/ 459 w 719"/>
              <a:gd name="T65" fmla="*/ 192 h 674"/>
              <a:gd name="T66" fmla="*/ 514 w 719"/>
              <a:gd name="T67" fmla="*/ 157 h 674"/>
              <a:gd name="T68" fmla="*/ 547 w 719"/>
              <a:gd name="T69" fmla="*/ 233 h 674"/>
              <a:gd name="T70" fmla="*/ 604 w 719"/>
              <a:gd name="T71" fmla="*/ 304 h 674"/>
              <a:gd name="T72" fmla="*/ 648 w 719"/>
              <a:gd name="T73" fmla="*/ 307 h 674"/>
              <a:gd name="T74" fmla="*/ 648 w 719"/>
              <a:gd name="T75" fmla="*/ 485 h 674"/>
              <a:gd name="T76" fmla="*/ 477 w 719"/>
              <a:gd name="T77" fmla="*/ 269 h 674"/>
              <a:gd name="T78" fmla="*/ 375 w 719"/>
              <a:gd name="T79" fmla="*/ 240 h 674"/>
              <a:gd name="T80" fmla="*/ 267 w 719"/>
              <a:gd name="T81" fmla="*/ 265 h 674"/>
              <a:gd name="T82" fmla="*/ 375 w 719"/>
              <a:gd name="T83" fmla="*/ 226 h 674"/>
              <a:gd name="T84" fmla="*/ 483 w 719"/>
              <a:gd name="T85" fmla="*/ 265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9" h="674">
                <a:moveTo>
                  <a:pt x="375" y="127"/>
                </a:moveTo>
                <a:cubicBezTo>
                  <a:pt x="410" y="127"/>
                  <a:pt x="439" y="98"/>
                  <a:pt x="439" y="63"/>
                </a:cubicBezTo>
                <a:cubicBezTo>
                  <a:pt x="439" y="28"/>
                  <a:pt x="410" y="0"/>
                  <a:pt x="375" y="0"/>
                </a:cubicBezTo>
                <a:cubicBezTo>
                  <a:pt x="340" y="0"/>
                  <a:pt x="312" y="28"/>
                  <a:pt x="312" y="63"/>
                </a:cubicBezTo>
                <a:cubicBezTo>
                  <a:pt x="312" y="98"/>
                  <a:pt x="340" y="127"/>
                  <a:pt x="375" y="127"/>
                </a:cubicBezTo>
                <a:close/>
                <a:moveTo>
                  <a:pt x="375" y="14"/>
                </a:moveTo>
                <a:cubicBezTo>
                  <a:pt x="403" y="14"/>
                  <a:pt x="425" y="36"/>
                  <a:pt x="425" y="63"/>
                </a:cubicBezTo>
                <a:cubicBezTo>
                  <a:pt x="425" y="90"/>
                  <a:pt x="403" y="113"/>
                  <a:pt x="375" y="113"/>
                </a:cubicBezTo>
                <a:cubicBezTo>
                  <a:pt x="348" y="113"/>
                  <a:pt x="326" y="90"/>
                  <a:pt x="326" y="63"/>
                </a:cubicBezTo>
                <a:cubicBezTo>
                  <a:pt x="326" y="36"/>
                  <a:pt x="348" y="14"/>
                  <a:pt x="375" y="14"/>
                </a:cubicBezTo>
                <a:close/>
                <a:moveTo>
                  <a:pt x="648" y="293"/>
                </a:moveTo>
                <a:cubicBezTo>
                  <a:pt x="614" y="293"/>
                  <a:pt x="614" y="293"/>
                  <a:pt x="614" y="293"/>
                </a:cubicBezTo>
                <a:cubicBezTo>
                  <a:pt x="601" y="270"/>
                  <a:pt x="583" y="249"/>
                  <a:pt x="561" y="230"/>
                </a:cubicBezTo>
                <a:cubicBezTo>
                  <a:pt x="562" y="194"/>
                  <a:pt x="558" y="148"/>
                  <a:pt x="519" y="143"/>
                </a:cubicBezTo>
                <a:cubicBezTo>
                  <a:pt x="499" y="141"/>
                  <a:pt x="478" y="152"/>
                  <a:pt x="458" y="177"/>
                </a:cubicBezTo>
                <a:cubicBezTo>
                  <a:pt x="431" y="169"/>
                  <a:pt x="404" y="166"/>
                  <a:pt x="375" y="166"/>
                </a:cubicBezTo>
                <a:cubicBezTo>
                  <a:pt x="290" y="166"/>
                  <a:pt x="214" y="195"/>
                  <a:pt x="167" y="246"/>
                </a:cubicBezTo>
                <a:cubicBezTo>
                  <a:pt x="133" y="283"/>
                  <a:pt x="114" y="330"/>
                  <a:pt x="111" y="385"/>
                </a:cubicBezTo>
                <a:cubicBezTo>
                  <a:pt x="96" y="385"/>
                  <a:pt x="96" y="385"/>
                  <a:pt x="96" y="385"/>
                </a:cubicBezTo>
                <a:cubicBezTo>
                  <a:pt x="51" y="385"/>
                  <a:pt x="14" y="348"/>
                  <a:pt x="14" y="303"/>
                </a:cubicBezTo>
                <a:cubicBezTo>
                  <a:pt x="14" y="258"/>
                  <a:pt x="51" y="221"/>
                  <a:pt x="96" y="221"/>
                </a:cubicBezTo>
                <a:cubicBezTo>
                  <a:pt x="100" y="221"/>
                  <a:pt x="103" y="218"/>
                  <a:pt x="103" y="214"/>
                </a:cubicBezTo>
                <a:cubicBezTo>
                  <a:pt x="103" y="210"/>
                  <a:pt x="100" y="207"/>
                  <a:pt x="96" y="207"/>
                </a:cubicBezTo>
                <a:cubicBezTo>
                  <a:pt x="43" y="207"/>
                  <a:pt x="0" y="250"/>
                  <a:pt x="0" y="303"/>
                </a:cubicBezTo>
                <a:cubicBezTo>
                  <a:pt x="0" y="356"/>
                  <a:pt x="43" y="399"/>
                  <a:pt x="96" y="399"/>
                </a:cubicBezTo>
                <a:cubicBezTo>
                  <a:pt x="110" y="399"/>
                  <a:pt x="110" y="399"/>
                  <a:pt x="110" y="399"/>
                </a:cubicBezTo>
                <a:cubicBezTo>
                  <a:pt x="110" y="409"/>
                  <a:pt x="111" y="419"/>
                  <a:pt x="111" y="429"/>
                </a:cubicBezTo>
                <a:cubicBezTo>
                  <a:pt x="115" y="470"/>
                  <a:pt x="137" y="511"/>
                  <a:pt x="176" y="549"/>
                </a:cubicBezTo>
                <a:cubicBezTo>
                  <a:pt x="172" y="561"/>
                  <a:pt x="172" y="561"/>
                  <a:pt x="172" y="561"/>
                </a:cubicBezTo>
                <a:cubicBezTo>
                  <a:pt x="157" y="605"/>
                  <a:pt x="181" y="654"/>
                  <a:pt x="225" y="669"/>
                </a:cubicBezTo>
                <a:cubicBezTo>
                  <a:pt x="234" y="672"/>
                  <a:pt x="243" y="674"/>
                  <a:pt x="252" y="674"/>
                </a:cubicBezTo>
                <a:cubicBezTo>
                  <a:pt x="286" y="674"/>
                  <a:pt x="317" y="653"/>
                  <a:pt x="330" y="623"/>
                </a:cubicBezTo>
                <a:cubicBezTo>
                  <a:pt x="361" y="627"/>
                  <a:pt x="391" y="627"/>
                  <a:pt x="421" y="622"/>
                </a:cubicBezTo>
                <a:cubicBezTo>
                  <a:pt x="435" y="653"/>
                  <a:pt x="465" y="674"/>
                  <a:pt x="499" y="674"/>
                </a:cubicBezTo>
                <a:cubicBezTo>
                  <a:pt x="499" y="674"/>
                  <a:pt x="499" y="674"/>
                  <a:pt x="499" y="674"/>
                </a:cubicBezTo>
                <a:cubicBezTo>
                  <a:pt x="509" y="674"/>
                  <a:pt x="518" y="672"/>
                  <a:pt x="527" y="669"/>
                </a:cubicBezTo>
                <a:cubicBezTo>
                  <a:pt x="571" y="654"/>
                  <a:pt x="595" y="605"/>
                  <a:pt x="580" y="561"/>
                </a:cubicBezTo>
                <a:cubicBezTo>
                  <a:pt x="575" y="548"/>
                  <a:pt x="575" y="548"/>
                  <a:pt x="575" y="548"/>
                </a:cubicBezTo>
                <a:cubicBezTo>
                  <a:pt x="590" y="533"/>
                  <a:pt x="603" y="517"/>
                  <a:pt x="614" y="499"/>
                </a:cubicBezTo>
                <a:cubicBezTo>
                  <a:pt x="648" y="499"/>
                  <a:pt x="648" y="499"/>
                  <a:pt x="648" y="499"/>
                </a:cubicBezTo>
                <a:cubicBezTo>
                  <a:pt x="688" y="499"/>
                  <a:pt x="719" y="455"/>
                  <a:pt x="719" y="396"/>
                </a:cubicBezTo>
                <a:cubicBezTo>
                  <a:pt x="719" y="338"/>
                  <a:pt x="688" y="293"/>
                  <a:pt x="648" y="293"/>
                </a:cubicBezTo>
                <a:close/>
                <a:moveTo>
                  <a:pt x="648" y="485"/>
                </a:moveTo>
                <a:cubicBezTo>
                  <a:pt x="610" y="485"/>
                  <a:pt x="610" y="485"/>
                  <a:pt x="610" y="485"/>
                </a:cubicBezTo>
                <a:cubicBezTo>
                  <a:pt x="607" y="485"/>
                  <a:pt x="605" y="486"/>
                  <a:pt x="603" y="489"/>
                </a:cubicBezTo>
                <a:cubicBezTo>
                  <a:pt x="593" y="508"/>
                  <a:pt x="579" y="525"/>
                  <a:pt x="562" y="541"/>
                </a:cubicBezTo>
                <a:cubicBezTo>
                  <a:pt x="560" y="543"/>
                  <a:pt x="559" y="546"/>
                  <a:pt x="560" y="548"/>
                </a:cubicBezTo>
                <a:cubicBezTo>
                  <a:pt x="566" y="566"/>
                  <a:pt x="566" y="566"/>
                  <a:pt x="566" y="566"/>
                </a:cubicBezTo>
                <a:cubicBezTo>
                  <a:pt x="579" y="603"/>
                  <a:pt x="559" y="643"/>
                  <a:pt x="522" y="656"/>
                </a:cubicBezTo>
                <a:cubicBezTo>
                  <a:pt x="515" y="658"/>
                  <a:pt x="507" y="660"/>
                  <a:pt x="499" y="660"/>
                </a:cubicBezTo>
                <a:cubicBezTo>
                  <a:pt x="499" y="667"/>
                  <a:pt x="499" y="667"/>
                  <a:pt x="499" y="667"/>
                </a:cubicBezTo>
                <a:cubicBezTo>
                  <a:pt x="499" y="660"/>
                  <a:pt x="499" y="660"/>
                  <a:pt x="499" y="660"/>
                </a:cubicBezTo>
                <a:cubicBezTo>
                  <a:pt x="469" y="660"/>
                  <a:pt x="442" y="641"/>
                  <a:pt x="432" y="612"/>
                </a:cubicBezTo>
                <a:cubicBezTo>
                  <a:pt x="431" y="609"/>
                  <a:pt x="429" y="608"/>
                  <a:pt x="426" y="608"/>
                </a:cubicBezTo>
                <a:cubicBezTo>
                  <a:pt x="425" y="608"/>
                  <a:pt x="425" y="608"/>
                  <a:pt x="425" y="608"/>
                </a:cubicBezTo>
                <a:cubicBezTo>
                  <a:pt x="393" y="613"/>
                  <a:pt x="360" y="613"/>
                  <a:pt x="327" y="608"/>
                </a:cubicBezTo>
                <a:cubicBezTo>
                  <a:pt x="324" y="607"/>
                  <a:pt x="320" y="609"/>
                  <a:pt x="319" y="612"/>
                </a:cubicBezTo>
                <a:cubicBezTo>
                  <a:pt x="309" y="641"/>
                  <a:pt x="282" y="660"/>
                  <a:pt x="252" y="660"/>
                </a:cubicBezTo>
                <a:cubicBezTo>
                  <a:pt x="245" y="660"/>
                  <a:pt x="237" y="658"/>
                  <a:pt x="230" y="656"/>
                </a:cubicBezTo>
                <a:cubicBezTo>
                  <a:pt x="193" y="643"/>
                  <a:pt x="173" y="603"/>
                  <a:pt x="185" y="566"/>
                </a:cubicBezTo>
                <a:cubicBezTo>
                  <a:pt x="191" y="549"/>
                  <a:pt x="191" y="549"/>
                  <a:pt x="191" y="549"/>
                </a:cubicBezTo>
                <a:cubicBezTo>
                  <a:pt x="192" y="547"/>
                  <a:pt x="191" y="544"/>
                  <a:pt x="189" y="542"/>
                </a:cubicBezTo>
                <a:cubicBezTo>
                  <a:pt x="162" y="517"/>
                  <a:pt x="130" y="477"/>
                  <a:pt x="125" y="428"/>
                </a:cubicBezTo>
                <a:cubicBezTo>
                  <a:pt x="119" y="357"/>
                  <a:pt x="137" y="300"/>
                  <a:pt x="177" y="256"/>
                </a:cubicBezTo>
                <a:cubicBezTo>
                  <a:pt x="221" y="207"/>
                  <a:pt x="294" y="180"/>
                  <a:pt x="375" y="180"/>
                </a:cubicBezTo>
                <a:cubicBezTo>
                  <a:pt x="404" y="180"/>
                  <a:pt x="432" y="184"/>
                  <a:pt x="459" y="192"/>
                </a:cubicBezTo>
                <a:cubicBezTo>
                  <a:pt x="462" y="193"/>
                  <a:pt x="465" y="192"/>
                  <a:pt x="467" y="189"/>
                </a:cubicBezTo>
                <a:cubicBezTo>
                  <a:pt x="477" y="174"/>
                  <a:pt x="494" y="157"/>
                  <a:pt x="514" y="157"/>
                </a:cubicBezTo>
                <a:cubicBezTo>
                  <a:pt x="515" y="157"/>
                  <a:pt x="516" y="157"/>
                  <a:pt x="518" y="157"/>
                </a:cubicBezTo>
                <a:cubicBezTo>
                  <a:pt x="539" y="160"/>
                  <a:pt x="548" y="184"/>
                  <a:pt x="547" y="233"/>
                </a:cubicBezTo>
                <a:cubicBezTo>
                  <a:pt x="547" y="236"/>
                  <a:pt x="548" y="238"/>
                  <a:pt x="549" y="239"/>
                </a:cubicBezTo>
                <a:cubicBezTo>
                  <a:pt x="572" y="258"/>
                  <a:pt x="591" y="280"/>
                  <a:pt x="604" y="304"/>
                </a:cubicBezTo>
                <a:cubicBezTo>
                  <a:pt x="605" y="306"/>
                  <a:pt x="608" y="307"/>
                  <a:pt x="610" y="307"/>
                </a:cubicBezTo>
                <a:cubicBezTo>
                  <a:pt x="648" y="307"/>
                  <a:pt x="648" y="307"/>
                  <a:pt x="648" y="307"/>
                </a:cubicBezTo>
                <a:cubicBezTo>
                  <a:pt x="680" y="307"/>
                  <a:pt x="705" y="346"/>
                  <a:pt x="705" y="396"/>
                </a:cubicBezTo>
                <a:cubicBezTo>
                  <a:pt x="705" y="447"/>
                  <a:pt x="680" y="485"/>
                  <a:pt x="648" y="485"/>
                </a:cubicBezTo>
                <a:close/>
                <a:moveTo>
                  <a:pt x="483" y="265"/>
                </a:moveTo>
                <a:cubicBezTo>
                  <a:pt x="482" y="268"/>
                  <a:pt x="480" y="269"/>
                  <a:pt x="477" y="269"/>
                </a:cubicBezTo>
                <a:cubicBezTo>
                  <a:pt x="476" y="269"/>
                  <a:pt x="475" y="268"/>
                  <a:pt x="474" y="268"/>
                </a:cubicBezTo>
                <a:cubicBezTo>
                  <a:pt x="445" y="250"/>
                  <a:pt x="411" y="240"/>
                  <a:pt x="375" y="240"/>
                </a:cubicBezTo>
                <a:cubicBezTo>
                  <a:pt x="340" y="240"/>
                  <a:pt x="306" y="250"/>
                  <a:pt x="277" y="268"/>
                </a:cubicBezTo>
                <a:cubicBezTo>
                  <a:pt x="274" y="270"/>
                  <a:pt x="269" y="269"/>
                  <a:pt x="267" y="265"/>
                </a:cubicBezTo>
                <a:cubicBezTo>
                  <a:pt x="265" y="262"/>
                  <a:pt x="266" y="258"/>
                  <a:pt x="270" y="256"/>
                </a:cubicBezTo>
                <a:cubicBezTo>
                  <a:pt x="301" y="236"/>
                  <a:pt x="337" y="226"/>
                  <a:pt x="375" y="226"/>
                </a:cubicBezTo>
                <a:cubicBezTo>
                  <a:pt x="414" y="226"/>
                  <a:pt x="450" y="236"/>
                  <a:pt x="481" y="256"/>
                </a:cubicBezTo>
                <a:cubicBezTo>
                  <a:pt x="484" y="258"/>
                  <a:pt x="485" y="262"/>
                  <a:pt x="483" y="26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242828"/>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55150748"/>
      </p:ext>
    </p:extLst>
  </p:cSld>
  <p:clrMapOvr>
    <a:masterClrMapping/>
  </p:clrMapOvr>
  <p:transition spd="slow">
    <p:strips dir="l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D0F4EF8-5D0F-4BF3-AB33-216086AED632}"/>
              </a:ext>
            </a:extLst>
          </p:cNvPr>
          <p:cNvSpPr/>
          <p:nvPr/>
        </p:nvSpPr>
        <p:spPr>
          <a:xfrm>
            <a:off x="6848111" y="1907449"/>
            <a:ext cx="712695" cy="712695"/>
          </a:xfrm>
          <a:prstGeom prst="ellipse">
            <a:avLst/>
          </a:prstGeom>
          <a:solidFill>
            <a:srgbClr val="1F16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D18529CB-B9A0-44A6-94EE-F48A5A757C8D}"/>
              </a:ext>
            </a:extLst>
          </p:cNvPr>
          <p:cNvGrpSpPr/>
          <p:nvPr/>
        </p:nvGrpSpPr>
        <p:grpSpPr>
          <a:xfrm>
            <a:off x="6848112" y="2861796"/>
            <a:ext cx="1916411" cy="719840"/>
            <a:chOff x="8261503" y="2304853"/>
            <a:chExt cx="1916411" cy="719841"/>
          </a:xfrm>
        </p:grpSpPr>
        <p:sp>
          <p:nvSpPr>
            <p:cNvPr id="6" name="TextBox 5">
              <a:extLst>
                <a:ext uri="{FF2B5EF4-FFF2-40B4-BE49-F238E27FC236}">
                  <a16:creationId xmlns:a16="http://schemas.microsoft.com/office/drawing/2014/main" id="{B426DC10-FF91-47B0-833E-E339A23A9B4E}"/>
                </a:ext>
              </a:extLst>
            </p:cNvPr>
            <p:cNvSpPr txBox="1"/>
            <p:nvPr/>
          </p:nvSpPr>
          <p:spPr>
            <a:xfrm>
              <a:off x="8261503" y="2304853"/>
              <a:ext cx="1916410" cy="24622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1" normalizeH="0" baseline="0" noProof="0" dirty="0">
                  <a:ln>
                    <a:noFill/>
                  </a:ln>
                  <a:solidFill>
                    <a:srgbClr val="000000"/>
                  </a:solidFill>
                  <a:effectLst/>
                  <a:uLnTx/>
                  <a:uFillTx/>
                  <a:latin typeface="Arial" panose="020B0604020202020204"/>
                  <a:ea typeface="+mn-ea"/>
                  <a:cs typeface="+mn-cs"/>
                </a:rPr>
                <a:t>Waste Heat Facility</a:t>
              </a:r>
            </a:p>
          </p:txBody>
        </p:sp>
        <p:sp>
          <p:nvSpPr>
            <p:cNvPr id="7" name="TextBox 6">
              <a:extLst>
                <a:ext uri="{FF2B5EF4-FFF2-40B4-BE49-F238E27FC236}">
                  <a16:creationId xmlns:a16="http://schemas.microsoft.com/office/drawing/2014/main" id="{6FC2A143-834F-4C93-9EA9-285455BD4DCD}"/>
                </a:ext>
              </a:extLst>
            </p:cNvPr>
            <p:cNvSpPr txBox="1"/>
            <p:nvPr/>
          </p:nvSpPr>
          <p:spPr>
            <a:xfrm>
              <a:off x="8261504" y="2607464"/>
              <a:ext cx="1916410" cy="417230"/>
            </a:xfrm>
            <a:prstGeom prst="rect">
              <a:avLst/>
            </a:prstGeom>
            <a:noFill/>
          </p:spPr>
          <p:txBody>
            <a:bodyPr wrap="square" lIns="0" tIns="0" rIns="0" bIns="0" rtlCol="0">
              <a:spAutoFit/>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CA7"/>
                  </a:solidFill>
                  <a:effectLst/>
                  <a:uLnTx/>
                  <a:uFillTx/>
                  <a:latin typeface="Arial" panose="020B0604020202020204"/>
                  <a:ea typeface="+mn-ea"/>
                  <a:cs typeface="+mn-cs"/>
                </a:rPr>
                <a:t>EfW operators, Power stations</a:t>
              </a:r>
            </a:p>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CA7"/>
                  </a:solidFill>
                  <a:effectLst/>
                  <a:uLnTx/>
                  <a:uFillTx/>
                  <a:latin typeface="Arial" panose="020B0604020202020204"/>
                  <a:ea typeface="+mn-ea"/>
                  <a:cs typeface="+mn-cs"/>
                </a:rPr>
                <a:t>Refineries</a:t>
              </a:r>
            </a:p>
          </p:txBody>
        </p:sp>
      </p:grpSp>
      <p:sp>
        <p:nvSpPr>
          <p:cNvPr id="8" name="Oval 7">
            <a:extLst>
              <a:ext uri="{FF2B5EF4-FFF2-40B4-BE49-F238E27FC236}">
                <a16:creationId xmlns:a16="http://schemas.microsoft.com/office/drawing/2014/main" id="{D2F05769-9278-445B-8436-6381E574C939}"/>
              </a:ext>
            </a:extLst>
          </p:cNvPr>
          <p:cNvSpPr/>
          <p:nvPr/>
        </p:nvSpPr>
        <p:spPr>
          <a:xfrm>
            <a:off x="9469538" y="1907449"/>
            <a:ext cx="712695" cy="712695"/>
          </a:xfrm>
          <a:prstGeom prst="ellipse">
            <a:avLst/>
          </a:prstGeom>
          <a:solidFill>
            <a:srgbClr val="004C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85CFA71E-A21A-402A-8B59-D2DC7B912C62}"/>
              </a:ext>
            </a:extLst>
          </p:cNvPr>
          <p:cNvGrpSpPr/>
          <p:nvPr/>
        </p:nvGrpSpPr>
        <p:grpSpPr>
          <a:xfrm>
            <a:off x="9469537" y="2861795"/>
            <a:ext cx="1916411" cy="499780"/>
            <a:chOff x="8261503" y="2304853"/>
            <a:chExt cx="1916411" cy="499781"/>
          </a:xfrm>
        </p:grpSpPr>
        <p:sp>
          <p:nvSpPr>
            <p:cNvPr id="10" name="TextBox 9">
              <a:extLst>
                <a:ext uri="{FF2B5EF4-FFF2-40B4-BE49-F238E27FC236}">
                  <a16:creationId xmlns:a16="http://schemas.microsoft.com/office/drawing/2014/main" id="{8D5AC5FD-FE09-4F56-AC19-63B23161FA3B}"/>
                </a:ext>
              </a:extLst>
            </p:cNvPr>
            <p:cNvSpPr txBox="1"/>
            <p:nvPr/>
          </p:nvSpPr>
          <p:spPr>
            <a:xfrm>
              <a:off x="8261503" y="2304853"/>
              <a:ext cx="1916410" cy="24622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1" normalizeH="0" baseline="0" noProof="0" dirty="0">
                  <a:ln>
                    <a:noFill/>
                  </a:ln>
                  <a:solidFill>
                    <a:srgbClr val="000000"/>
                  </a:solidFill>
                  <a:effectLst/>
                  <a:uLnTx/>
                  <a:uFillTx/>
                  <a:latin typeface="Arial" panose="020B0604020202020204"/>
                  <a:ea typeface="+mn-ea"/>
                  <a:cs typeface="+mn-cs"/>
                </a:rPr>
                <a:t>Major Heat Users</a:t>
              </a:r>
            </a:p>
          </p:txBody>
        </p:sp>
        <p:sp>
          <p:nvSpPr>
            <p:cNvPr id="11" name="TextBox 10">
              <a:extLst>
                <a:ext uri="{FF2B5EF4-FFF2-40B4-BE49-F238E27FC236}">
                  <a16:creationId xmlns:a16="http://schemas.microsoft.com/office/drawing/2014/main" id="{A4DBEC68-458B-4C3B-B29C-BB1D0AD6ADAC}"/>
                </a:ext>
              </a:extLst>
            </p:cNvPr>
            <p:cNvSpPr txBox="1"/>
            <p:nvPr/>
          </p:nvSpPr>
          <p:spPr>
            <a:xfrm>
              <a:off x="8261504" y="2607464"/>
              <a:ext cx="1916410" cy="197170"/>
            </a:xfrm>
            <a:prstGeom prst="rect">
              <a:avLst/>
            </a:prstGeom>
            <a:noFill/>
          </p:spPr>
          <p:txBody>
            <a:bodyPr wrap="square" lIns="0" tIns="0" rIns="0" bIns="0" rtlCol="0">
              <a:spAutoFit/>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CA7"/>
                  </a:solidFill>
                  <a:effectLst/>
                  <a:uLnTx/>
                  <a:uFillTx/>
                  <a:latin typeface="Arial" panose="020B0604020202020204"/>
                  <a:ea typeface="+mn-ea"/>
                  <a:cs typeface="+mn-cs"/>
                </a:rPr>
                <a:t>Key anchor loads</a:t>
              </a:r>
            </a:p>
          </p:txBody>
        </p:sp>
      </p:grpSp>
      <p:sp>
        <p:nvSpPr>
          <p:cNvPr id="19" name="Oval 18">
            <a:extLst>
              <a:ext uri="{FF2B5EF4-FFF2-40B4-BE49-F238E27FC236}">
                <a16:creationId xmlns:a16="http://schemas.microsoft.com/office/drawing/2014/main" id="{2DF58EAA-652E-4B6E-8BE5-61FDE7F7FD4F}"/>
              </a:ext>
            </a:extLst>
          </p:cNvPr>
          <p:cNvSpPr/>
          <p:nvPr/>
        </p:nvSpPr>
        <p:spPr>
          <a:xfrm>
            <a:off x="9474770" y="3924843"/>
            <a:ext cx="712695" cy="712695"/>
          </a:xfrm>
          <a:prstGeom prst="ellipse">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0" name="Group 19">
            <a:extLst>
              <a:ext uri="{FF2B5EF4-FFF2-40B4-BE49-F238E27FC236}">
                <a16:creationId xmlns:a16="http://schemas.microsoft.com/office/drawing/2014/main" id="{40C74BC1-89BC-4BA5-8F43-58347272DA03}"/>
              </a:ext>
            </a:extLst>
          </p:cNvPr>
          <p:cNvGrpSpPr/>
          <p:nvPr/>
        </p:nvGrpSpPr>
        <p:grpSpPr>
          <a:xfrm>
            <a:off x="9474769" y="4879192"/>
            <a:ext cx="1916411" cy="719841"/>
            <a:chOff x="8261503" y="2304853"/>
            <a:chExt cx="1916411" cy="719842"/>
          </a:xfrm>
        </p:grpSpPr>
        <p:sp>
          <p:nvSpPr>
            <p:cNvPr id="21" name="TextBox 20">
              <a:extLst>
                <a:ext uri="{FF2B5EF4-FFF2-40B4-BE49-F238E27FC236}">
                  <a16:creationId xmlns:a16="http://schemas.microsoft.com/office/drawing/2014/main" id="{BDCAEE8D-FB13-413E-8F1B-E78E7281BAED}"/>
                </a:ext>
              </a:extLst>
            </p:cNvPr>
            <p:cNvSpPr txBox="1"/>
            <p:nvPr/>
          </p:nvSpPr>
          <p:spPr>
            <a:xfrm>
              <a:off x="8261503" y="2304853"/>
              <a:ext cx="1916410" cy="24622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1" normalizeH="0" baseline="0" noProof="0" dirty="0">
                  <a:ln>
                    <a:noFill/>
                  </a:ln>
                  <a:solidFill>
                    <a:srgbClr val="000000"/>
                  </a:solidFill>
                  <a:effectLst/>
                  <a:uLnTx/>
                  <a:uFillTx/>
                  <a:latin typeface="Arial" panose="020B0604020202020204"/>
                  <a:ea typeface="+mn-ea"/>
                  <a:cs typeface="+mn-cs"/>
                </a:rPr>
                <a:t>Local Authorities</a:t>
              </a:r>
            </a:p>
          </p:txBody>
        </p:sp>
        <p:sp>
          <p:nvSpPr>
            <p:cNvPr id="22" name="TextBox 21">
              <a:extLst>
                <a:ext uri="{FF2B5EF4-FFF2-40B4-BE49-F238E27FC236}">
                  <a16:creationId xmlns:a16="http://schemas.microsoft.com/office/drawing/2014/main" id="{E76AF772-F4C6-436B-869E-8E3CACDBA585}"/>
                </a:ext>
              </a:extLst>
            </p:cNvPr>
            <p:cNvSpPr txBox="1"/>
            <p:nvPr/>
          </p:nvSpPr>
          <p:spPr>
            <a:xfrm>
              <a:off x="8261504" y="2607464"/>
              <a:ext cx="1916410" cy="417231"/>
            </a:xfrm>
            <a:prstGeom prst="rect">
              <a:avLst/>
            </a:prstGeom>
            <a:noFill/>
          </p:spPr>
          <p:txBody>
            <a:bodyPr wrap="square" lIns="0" tIns="0" rIns="0" bIns="0" rtlCol="0">
              <a:spAutoFit/>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CA7"/>
                  </a:solidFill>
                  <a:effectLst/>
                  <a:uLnTx/>
                  <a:uFillTx/>
                  <a:latin typeface="Arial" panose="020B0604020202020204"/>
                  <a:ea typeface="+mn-ea"/>
                  <a:cs typeface="+mn-cs"/>
                </a:rPr>
                <a:t>Existing relationships/flows of influence?</a:t>
              </a:r>
            </a:p>
          </p:txBody>
        </p:sp>
      </p:grpSp>
      <p:sp>
        <p:nvSpPr>
          <p:cNvPr id="27" name="Oval 26">
            <a:extLst>
              <a:ext uri="{FF2B5EF4-FFF2-40B4-BE49-F238E27FC236}">
                <a16:creationId xmlns:a16="http://schemas.microsoft.com/office/drawing/2014/main" id="{2AB27DBF-FC7E-48A8-ACEB-2AA51530E6B5}"/>
              </a:ext>
            </a:extLst>
          </p:cNvPr>
          <p:cNvSpPr/>
          <p:nvPr/>
        </p:nvSpPr>
        <p:spPr>
          <a:xfrm>
            <a:off x="6853343" y="3924843"/>
            <a:ext cx="712695" cy="712695"/>
          </a:xfrm>
          <a:prstGeom prst="ellipse">
            <a:avLst/>
          </a:prstGeom>
          <a:solidFill>
            <a:srgbClr val="9712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8" name="Group 27">
            <a:extLst>
              <a:ext uri="{FF2B5EF4-FFF2-40B4-BE49-F238E27FC236}">
                <a16:creationId xmlns:a16="http://schemas.microsoft.com/office/drawing/2014/main" id="{B60E1F67-3FCC-404A-A6A0-9FC28AEA8F3E}"/>
              </a:ext>
            </a:extLst>
          </p:cNvPr>
          <p:cNvGrpSpPr/>
          <p:nvPr/>
        </p:nvGrpSpPr>
        <p:grpSpPr>
          <a:xfrm>
            <a:off x="6853344" y="4879192"/>
            <a:ext cx="1916411" cy="719841"/>
            <a:chOff x="8261503" y="2304853"/>
            <a:chExt cx="1916411" cy="719842"/>
          </a:xfrm>
        </p:grpSpPr>
        <p:sp>
          <p:nvSpPr>
            <p:cNvPr id="29" name="TextBox 28">
              <a:extLst>
                <a:ext uri="{FF2B5EF4-FFF2-40B4-BE49-F238E27FC236}">
                  <a16:creationId xmlns:a16="http://schemas.microsoft.com/office/drawing/2014/main" id="{9CD10875-881D-4E63-8333-936B8E0B6A58}"/>
                </a:ext>
              </a:extLst>
            </p:cNvPr>
            <p:cNvSpPr txBox="1"/>
            <p:nvPr/>
          </p:nvSpPr>
          <p:spPr>
            <a:xfrm>
              <a:off x="8261503" y="2304853"/>
              <a:ext cx="1916410" cy="24622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1" normalizeH="0" baseline="0" noProof="0" dirty="0">
                  <a:ln>
                    <a:noFill/>
                  </a:ln>
                  <a:solidFill>
                    <a:srgbClr val="000000"/>
                  </a:solidFill>
                  <a:effectLst/>
                  <a:uLnTx/>
                  <a:uFillTx/>
                  <a:latin typeface="Arial" panose="020B0604020202020204"/>
                  <a:ea typeface="+mn-ea"/>
                  <a:cs typeface="+mn-cs"/>
                </a:rPr>
                <a:t>Regulating Bodies</a:t>
              </a:r>
            </a:p>
          </p:txBody>
        </p:sp>
        <p:sp>
          <p:nvSpPr>
            <p:cNvPr id="30" name="TextBox 29">
              <a:extLst>
                <a:ext uri="{FF2B5EF4-FFF2-40B4-BE49-F238E27FC236}">
                  <a16:creationId xmlns:a16="http://schemas.microsoft.com/office/drawing/2014/main" id="{D9FC6ECC-1608-4AD5-B9D3-2070ACE2BA52}"/>
                </a:ext>
              </a:extLst>
            </p:cNvPr>
            <p:cNvSpPr txBox="1"/>
            <p:nvPr/>
          </p:nvSpPr>
          <p:spPr>
            <a:xfrm>
              <a:off x="8261504" y="2607464"/>
              <a:ext cx="1916410" cy="417231"/>
            </a:xfrm>
            <a:prstGeom prst="rect">
              <a:avLst/>
            </a:prstGeom>
            <a:noFill/>
          </p:spPr>
          <p:txBody>
            <a:bodyPr wrap="square" lIns="0" tIns="0" rIns="0" bIns="0" rtlCol="0">
              <a:spAutoFit/>
            </a:bodyP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CA7"/>
                  </a:solidFill>
                  <a:effectLst/>
                  <a:uLnTx/>
                  <a:uFillTx/>
                  <a:latin typeface="Arial" panose="020B0604020202020204"/>
                  <a:ea typeface="+mn-ea"/>
                  <a:cs typeface="+mn-cs"/>
                </a:rPr>
                <a:t>Planning Authorities</a:t>
              </a:r>
            </a:p>
            <a:p>
              <a:pPr marL="0" marR="0" lvl="0" indent="0" algn="l" defTabSz="914377"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CA7"/>
                  </a:solidFill>
                  <a:effectLst/>
                  <a:uLnTx/>
                  <a:uFillTx/>
                  <a:latin typeface="Arial" panose="020B0604020202020204"/>
                  <a:ea typeface="+mn-ea"/>
                  <a:cs typeface="+mn-cs"/>
                </a:rPr>
                <a:t>Environment Agency</a:t>
              </a:r>
            </a:p>
          </p:txBody>
        </p:sp>
      </p:grpSp>
      <p:grpSp>
        <p:nvGrpSpPr>
          <p:cNvPr id="2" name="Group 1">
            <a:extLst>
              <a:ext uri="{FF2B5EF4-FFF2-40B4-BE49-F238E27FC236}">
                <a16:creationId xmlns:a16="http://schemas.microsoft.com/office/drawing/2014/main" id="{6997BC08-8836-412E-AAD9-9F0CB8ED1F85}"/>
              </a:ext>
            </a:extLst>
          </p:cNvPr>
          <p:cNvGrpSpPr/>
          <p:nvPr/>
        </p:nvGrpSpPr>
        <p:grpSpPr>
          <a:xfrm>
            <a:off x="666605" y="1654951"/>
            <a:ext cx="4672216" cy="3868124"/>
            <a:chOff x="499954" y="1241213"/>
            <a:chExt cx="3504162" cy="2901093"/>
          </a:xfrm>
        </p:grpSpPr>
        <p:sp>
          <p:nvSpPr>
            <p:cNvPr id="39" name="Isosceles Triangle 38">
              <a:extLst>
                <a:ext uri="{FF2B5EF4-FFF2-40B4-BE49-F238E27FC236}">
                  <a16:creationId xmlns:a16="http://schemas.microsoft.com/office/drawing/2014/main" id="{876B998B-AF30-4373-8BBE-DD738F5B9A67}"/>
                </a:ext>
              </a:extLst>
            </p:cNvPr>
            <p:cNvSpPr/>
            <p:nvPr/>
          </p:nvSpPr>
          <p:spPr>
            <a:xfrm>
              <a:off x="499954" y="2744282"/>
              <a:ext cx="1621708" cy="1398024"/>
            </a:xfrm>
            <a:prstGeom prst="triangle">
              <a:avLst/>
            </a:prstGeom>
            <a:solidFill>
              <a:srgbClr val="004C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Isosceles Triangle 39">
              <a:extLst>
                <a:ext uri="{FF2B5EF4-FFF2-40B4-BE49-F238E27FC236}">
                  <a16:creationId xmlns:a16="http://schemas.microsoft.com/office/drawing/2014/main" id="{E1671B88-E48E-47AA-A19D-3CCCDE03E103}"/>
                </a:ext>
              </a:extLst>
            </p:cNvPr>
            <p:cNvSpPr/>
            <p:nvPr/>
          </p:nvSpPr>
          <p:spPr>
            <a:xfrm>
              <a:off x="2382408" y="2744282"/>
              <a:ext cx="1621708" cy="1398024"/>
            </a:xfrm>
            <a:prstGeom prst="triangle">
              <a:avLst/>
            </a:prstGeom>
            <a:solidFill>
              <a:srgbClr val="9712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41" name="Group 40">
              <a:extLst>
                <a:ext uri="{FF2B5EF4-FFF2-40B4-BE49-F238E27FC236}">
                  <a16:creationId xmlns:a16="http://schemas.microsoft.com/office/drawing/2014/main" id="{51987A6E-5BB0-401C-8CA6-EDCC5FBB905F}"/>
                </a:ext>
              </a:extLst>
            </p:cNvPr>
            <p:cNvGrpSpPr/>
            <p:nvPr/>
          </p:nvGrpSpPr>
          <p:grpSpPr>
            <a:xfrm>
              <a:off x="1441180" y="1241213"/>
              <a:ext cx="1621709" cy="2901093"/>
              <a:chOff x="2148699" y="1477474"/>
              <a:chExt cx="2286001" cy="4089453"/>
            </a:xfrm>
          </p:grpSpPr>
          <p:sp>
            <p:nvSpPr>
              <p:cNvPr id="60" name="Isosceles Triangle 59">
                <a:extLst>
                  <a:ext uri="{FF2B5EF4-FFF2-40B4-BE49-F238E27FC236}">
                    <a16:creationId xmlns:a16="http://schemas.microsoft.com/office/drawing/2014/main" id="{A6BD6696-7AB3-473C-B3DC-670373C952EE}"/>
                  </a:ext>
                </a:extLst>
              </p:cNvPr>
              <p:cNvSpPr/>
              <p:nvPr/>
            </p:nvSpPr>
            <p:spPr>
              <a:xfrm>
                <a:off x="2148699" y="1477474"/>
                <a:ext cx="2286000" cy="1970690"/>
              </a:xfrm>
              <a:prstGeom prst="triangle">
                <a:avLst/>
              </a:prstGeom>
              <a:solidFill>
                <a:srgbClr val="1F16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Isosceles Triangle 60">
                <a:extLst>
                  <a:ext uri="{FF2B5EF4-FFF2-40B4-BE49-F238E27FC236}">
                    <a16:creationId xmlns:a16="http://schemas.microsoft.com/office/drawing/2014/main" id="{8409511E-A8B7-4852-A227-21116CDEF718}"/>
                  </a:ext>
                </a:extLst>
              </p:cNvPr>
              <p:cNvSpPr/>
              <p:nvPr/>
            </p:nvSpPr>
            <p:spPr>
              <a:xfrm rot="10800000">
                <a:off x="2148700" y="3596238"/>
                <a:ext cx="2286000" cy="1970689"/>
              </a:xfrm>
              <a:prstGeom prst="triangle">
                <a:avLst/>
              </a:prstGeom>
              <a:solidFill>
                <a:srgbClr val="009BD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1" name="Shape 2389">
              <a:extLst>
                <a:ext uri="{FF2B5EF4-FFF2-40B4-BE49-F238E27FC236}">
                  <a16:creationId xmlns:a16="http://schemas.microsoft.com/office/drawing/2014/main" id="{2C9D1254-DFC6-4483-AFD8-FB6ACB00C294}"/>
                </a:ext>
              </a:extLst>
            </p:cNvPr>
            <p:cNvSpPr/>
            <p:nvPr/>
          </p:nvSpPr>
          <p:spPr>
            <a:xfrm>
              <a:off x="2084841" y="2998840"/>
              <a:ext cx="334385" cy="273568"/>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32" name="Shape 2390">
              <a:extLst>
                <a:ext uri="{FF2B5EF4-FFF2-40B4-BE49-F238E27FC236}">
                  <a16:creationId xmlns:a16="http://schemas.microsoft.com/office/drawing/2014/main" id="{F852538C-8702-4062-B610-057DAC728091}"/>
                </a:ext>
              </a:extLst>
            </p:cNvPr>
            <p:cNvSpPr/>
            <p:nvPr/>
          </p:nvSpPr>
          <p:spPr>
            <a:xfrm>
              <a:off x="1143615" y="3492215"/>
              <a:ext cx="334385" cy="334360"/>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33" name="Shape 2435">
              <a:extLst>
                <a:ext uri="{FF2B5EF4-FFF2-40B4-BE49-F238E27FC236}">
                  <a16:creationId xmlns:a16="http://schemas.microsoft.com/office/drawing/2014/main" id="{D82A2E4F-79C5-4229-8C2A-07E3BBF1F38C}"/>
                </a:ext>
              </a:extLst>
            </p:cNvPr>
            <p:cNvSpPr/>
            <p:nvPr/>
          </p:nvSpPr>
          <p:spPr>
            <a:xfrm>
              <a:off x="2112596" y="1979169"/>
              <a:ext cx="334385" cy="334360"/>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34" name="Shape 2447">
              <a:extLst>
                <a:ext uri="{FF2B5EF4-FFF2-40B4-BE49-F238E27FC236}">
                  <a16:creationId xmlns:a16="http://schemas.microsoft.com/office/drawing/2014/main" id="{CADAECE1-C32C-43E6-B981-38102226B9C2}"/>
                </a:ext>
              </a:extLst>
            </p:cNvPr>
            <p:cNvSpPr/>
            <p:nvPr/>
          </p:nvSpPr>
          <p:spPr>
            <a:xfrm>
              <a:off x="3062888" y="3522610"/>
              <a:ext cx="334385" cy="273568"/>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grpSp>
      <p:sp>
        <p:nvSpPr>
          <p:cNvPr id="36" name="Shape 2389">
            <a:extLst>
              <a:ext uri="{FF2B5EF4-FFF2-40B4-BE49-F238E27FC236}">
                <a16:creationId xmlns:a16="http://schemas.microsoft.com/office/drawing/2014/main" id="{C0F2BF7B-AF62-44D1-9E77-D0A3D0A0F0CE}"/>
              </a:ext>
            </a:extLst>
          </p:cNvPr>
          <p:cNvSpPr/>
          <p:nvPr/>
        </p:nvSpPr>
        <p:spPr>
          <a:xfrm>
            <a:off x="9691416" y="4166901"/>
            <a:ext cx="279400" cy="228583"/>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37" name="Shape 2390">
            <a:extLst>
              <a:ext uri="{FF2B5EF4-FFF2-40B4-BE49-F238E27FC236}">
                <a16:creationId xmlns:a16="http://schemas.microsoft.com/office/drawing/2014/main" id="{1060CDAB-EE43-4C3B-9C11-6731E9F98E0B}"/>
              </a:ext>
            </a:extLst>
          </p:cNvPr>
          <p:cNvSpPr/>
          <p:nvPr/>
        </p:nvSpPr>
        <p:spPr>
          <a:xfrm>
            <a:off x="9686184" y="2124107"/>
            <a:ext cx="279400" cy="279379"/>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38" name="Shape 2435">
            <a:extLst>
              <a:ext uri="{FF2B5EF4-FFF2-40B4-BE49-F238E27FC236}">
                <a16:creationId xmlns:a16="http://schemas.microsoft.com/office/drawing/2014/main" id="{85FA1E2D-FE77-4CD4-899D-EA0DBD4EE3DB}"/>
              </a:ext>
            </a:extLst>
          </p:cNvPr>
          <p:cNvSpPr/>
          <p:nvPr/>
        </p:nvSpPr>
        <p:spPr>
          <a:xfrm>
            <a:off x="7064759" y="2124107"/>
            <a:ext cx="279400" cy="279379"/>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42" name="Shape 2447">
            <a:extLst>
              <a:ext uri="{FF2B5EF4-FFF2-40B4-BE49-F238E27FC236}">
                <a16:creationId xmlns:a16="http://schemas.microsoft.com/office/drawing/2014/main" id="{BA664F89-ADB6-482A-AEC2-FC0CB45E2A62}"/>
              </a:ext>
            </a:extLst>
          </p:cNvPr>
          <p:cNvSpPr/>
          <p:nvPr/>
        </p:nvSpPr>
        <p:spPr>
          <a:xfrm>
            <a:off x="7064759" y="4162735"/>
            <a:ext cx="279400" cy="228583"/>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9049" tIns="19049" rIns="19049" bIns="19049" anchor="ctr"/>
          <a:lstStyle/>
          <a:p>
            <a:pPr marL="0" marR="0" lvl="0" indent="0" algn="ctr" defTabSz="228574"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lang="en-US" sz="1563"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yriad Pro Light" panose="020B0403030403020204" pitchFamily="34" charset="0"/>
              <a:ea typeface="Arial"/>
              <a:cs typeface="Arial"/>
              <a:sym typeface="Gill Sans"/>
            </a:endParaRPr>
          </a:p>
        </p:txBody>
      </p:sp>
      <p:sp>
        <p:nvSpPr>
          <p:cNvPr id="12" name="Title 11">
            <a:extLst>
              <a:ext uri="{FF2B5EF4-FFF2-40B4-BE49-F238E27FC236}">
                <a16:creationId xmlns:a16="http://schemas.microsoft.com/office/drawing/2014/main" id="{10C48D9C-1445-DA04-5B46-6725FD6EA175}"/>
              </a:ext>
            </a:extLst>
          </p:cNvPr>
          <p:cNvSpPr>
            <a:spLocks noGrp="1"/>
          </p:cNvSpPr>
          <p:nvPr>
            <p:ph type="title"/>
          </p:nvPr>
        </p:nvSpPr>
        <p:spPr>
          <a:xfrm>
            <a:off x="336000" y="505519"/>
            <a:ext cx="11520000" cy="344128"/>
          </a:xfrm>
        </p:spPr>
        <p:txBody>
          <a:bodyPr/>
          <a:lstStyle/>
          <a:p>
            <a:r>
              <a:rPr lang="en-GB" dirty="0"/>
              <a:t>Stakeholder Mapping</a:t>
            </a:r>
          </a:p>
        </p:txBody>
      </p:sp>
      <p:sp>
        <p:nvSpPr>
          <p:cNvPr id="13" name="Text Placeholder 12">
            <a:extLst>
              <a:ext uri="{FF2B5EF4-FFF2-40B4-BE49-F238E27FC236}">
                <a16:creationId xmlns:a16="http://schemas.microsoft.com/office/drawing/2014/main" id="{46E11C15-EA58-1695-4DAD-B6B47F65C80E}"/>
              </a:ext>
            </a:extLst>
          </p:cNvPr>
          <p:cNvSpPr>
            <a:spLocks noGrp="1"/>
          </p:cNvSpPr>
          <p:nvPr>
            <p:ph type="body" sz="quarter" idx="26"/>
          </p:nvPr>
        </p:nvSpPr>
        <p:spPr/>
        <p:txBody>
          <a:bodyPr/>
          <a:lstStyle/>
          <a:p>
            <a:r>
              <a:rPr lang="en-GB" dirty="0"/>
              <a:t>Recoverable Heat Project Development 21/05/2024</a:t>
            </a:r>
          </a:p>
          <a:p>
            <a:endParaRPr lang="en-GB" dirty="0"/>
          </a:p>
        </p:txBody>
      </p:sp>
    </p:spTree>
    <p:custDataLst>
      <p:tags r:id="rId1"/>
    </p:custDataLst>
    <p:extLst>
      <p:ext uri="{BB962C8B-B14F-4D97-AF65-F5344CB8AC3E}">
        <p14:creationId xmlns:p14="http://schemas.microsoft.com/office/powerpoint/2010/main" val="3066132226"/>
      </p:ext>
    </p:extLst>
  </p:cSld>
  <p:clrMapOvr>
    <a:masterClrMapping/>
  </p:clrMapOvr>
  <p:transition spd="slow">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57A43F-F095-A4E7-54C5-E5AD7ECD1608}"/>
              </a:ext>
            </a:extLst>
          </p:cNvPr>
          <p:cNvSpPr/>
          <p:nvPr/>
        </p:nvSpPr>
        <p:spPr>
          <a:xfrm>
            <a:off x="0" y="0"/>
            <a:ext cx="5398851" cy="62894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Content Placeholder 11">
            <a:extLst>
              <a:ext uri="{FF2B5EF4-FFF2-40B4-BE49-F238E27FC236}">
                <a16:creationId xmlns:a16="http://schemas.microsoft.com/office/drawing/2014/main" id="{2F45C102-4174-AA7B-C0A7-4B33BB1437C1}"/>
              </a:ext>
            </a:extLst>
          </p:cNvPr>
          <p:cNvSpPr>
            <a:spLocks noGrp="1"/>
          </p:cNvSpPr>
          <p:nvPr>
            <p:ph sz="half" idx="2"/>
          </p:nvPr>
        </p:nvSpPr>
        <p:spPr>
          <a:xfrm>
            <a:off x="169168" y="1894660"/>
            <a:ext cx="5060514" cy="2500110"/>
          </a:xfrm>
        </p:spPr>
        <p:txBody>
          <a:bodyPr/>
          <a:lstStyle/>
          <a:p>
            <a:pPr marL="0" lvl="1" indent="0">
              <a:spcBef>
                <a:spcPts val="0"/>
              </a:spcBef>
              <a:buNone/>
            </a:pPr>
            <a:endParaRPr lang="en-GB" sz="1800" dirty="0">
              <a:solidFill>
                <a:schemeClr val="bg1"/>
              </a:solidFill>
              <a:latin typeface="Calibri" panose="020F0502020204030204" pitchFamily="34" charset="0"/>
            </a:endParaRPr>
          </a:p>
          <a:p>
            <a:pPr marL="285750" lvl="1" indent="-285750">
              <a:spcBef>
                <a:spcPts val="0"/>
              </a:spcBef>
            </a:pPr>
            <a:r>
              <a:rPr lang="en-GB" sz="1800" dirty="0">
                <a:solidFill>
                  <a:schemeClr val="bg1"/>
                </a:solidFill>
                <a:latin typeface="Calibri" panose="020F0502020204030204" pitchFamily="34" charset="0"/>
              </a:rPr>
              <a:t>Many factors needed to make a Heat Network happen</a:t>
            </a:r>
          </a:p>
          <a:p>
            <a:pPr marL="285750" lvl="1" indent="-285750">
              <a:spcBef>
                <a:spcPts val="0"/>
              </a:spcBef>
            </a:pPr>
            <a:endParaRPr lang="en-GB" sz="1800" dirty="0">
              <a:solidFill>
                <a:schemeClr val="bg1"/>
              </a:solidFill>
              <a:latin typeface="Calibri" panose="020F0502020204030204" pitchFamily="34" charset="0"/>
            </a:endParaRPr>
          </a:p>
          <a:p>
            <a:pPr marL="285750" lvl="1" indent="-285750">
              <a:spcBef>
                <a:spcPts val="0"/>
              </a:spcBef>
            </a:pPr>
            <a:r>
              <a:rPr lang="en-GB" sz="1800" dirty="0">
                <a:solidFill>
                  <a:schemeClr val="bg1"/>
                </a:solidFill>
                <a:latin typeface="Calibri" panose="020F0502020204030204" pitchFamily="34" charset="0"/>
              </a:rPr>
              <a:t>Key is getting all parties to interact</a:t>
            </a:r>
          </a:p>
          <a:p>
            <a:pPr marL="285750" lvl="1" indent="-285750">
              <a:spcBef>
                <a:spcPts val="0"/>
              </a:spcBef>
            </a:pPr>
            <a:endParaRPr lang="en-GB" sz="1800" dirty="0">
              <a:solidFill>
                <a:schemeClr val="bg1"/>
              </a:solidFill>
              <a:latin typeface="Calibri" panose="020F0502020204030204" pitchFamily="34" charset="0"/>
            </a:endParaRPr>
          </a:p>
          <a:p>
            <a:pPr marL="285750" lvl="1" indent="-285750">
              <a:spcBef>
                <a:spcPts val="0"/>
              </a:spcBef>
            </a:pPr>
            <a:r>
              <a:rPr lang="en-GB" sz="1800" dirty="0">
                <a:solidFill>
                  <a:schemeClr val="bg1"/>
                </a:solidFill>
                <a:latin typeface="Calibri" panose="020F0502020204030204" pitchFamily="34" charset="0"/>
              </a:rPr>
              <a:t>Recoverable heat map alongside stakeholder engagement -&gt; to plan &amp; develop new projects</a:t>
            </a:r>
          </a:p>
          <a:p>
            <a:pPr marL="0" lvl="3" indent="0">
              <a:spcBef>
                <a:spcPts val="0"/>
              </a:spcBef>
              <a:buNone/>
            </a:pPr>
            <a:endParaRPr lang="en-GB" sz="1800" dirty="0">
              <a:solidFill>
                <a:schemeClr val="bg1"/>
              </a:solidFill>
              <a:latin typeface="Calibri" panose="020F0502020204030204" pitchFamily="34" charset="0"/>
            </a:endParaRPr>
          </a:p>
          <a:p>
            <a:pPr marL="191995" lvl="3">
              <a:spcBef>
                <a:spcPts val="0"/>
              </a:spcBef>
            </a:pPr>
            <a:endParaRPr lang="en-GB" sz="1800" dirty="0">
              <a:solidFill>
                <a:schemeClr val="bg1"/>
              </a:solidFill>
              <a:effectLst/>
              <a:latin typeface="Calibri" panose="020F0502020204030204" pitchFamily="34" charset="0"/>
            </a:endParaRPr>
          </a:p>
          <a:p>
            <a:pPr marL="0" lvl="3" indent="0">
              <a:spcBef>
                <a:spcPts val="0"/>
              </a:spcBef>
              <a:buNone/>
            </a:pPr>
            <a:endParaRPr lang="en-GB" sz="1800" dirty="0">
              <a:solidFill>
                <a:schemeClr val="bg1"/>
              </a:solidFill>
              <a:latin typeface="Calibri" panose="020F0502020204030204" pitchFamily="34" charset="0"/>
            </a:endParaRPr>
          </a:p>
          <a:p>
            <a:pPr marL="0" lvl="3" indent="0">
              <a:spcBef>
                <a:spcPts val="0"/>
              </a:spcBef>
              <a:buNone/>
            </a:pPr>
            <a:endParaRPr lang="en-GB" sz="1800" dirty="0">
              <a:solidFill>
                <a:schemeClr val="bg1"/>
              </a:solidFill>
              <a:effectLst/>
              <a:latin typeface="Calibri" panose="020F0502020204030204" pitchFamily="34" charset="0"/>
            </a:endParaRPr>
          </a:p>
        </p:txBody>
      </p:sp>
      <p:sp>
        <p:nvSpPr>
          <p:cNvPr id="5" name="Date Placeholder 4">
            <a:extLst>
              <a:ext uri="{FF2B5EF4-FFF2-40B4-BE49-F238E27FC236}">
                <a16:creationId xmlns:a16="http://schemas.microsoft.com/office/drawing/2014/main" id="{E6FADC90-E0B4-FA75-1599-E652ACCAF2B1}"/>
              </a:ext>
            </a:extLst>
          </p:cNvPr>
          <p:cNvSpPr>
            <a:spLocks noGrp="1"/>
          </p:cNvSpPr>
          <p:nvPr>
            <p:ph type="dt" sz="half" idx="2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21/05/2024</a:t>
            </a:r>
          </a:p>
        </p:txBody>
      </p:sp>
      <p:sp>
        <p:nvSpPr>
          <p:cNvPr id="7" name="Title 6">
            <a:extLst>
              <a:ext uri="{FF2B5EF4-FFF2-40B4-BE49-F238E27FC236}">
                <a16:creationId xmlns:a16="http://schemas.microsoft.com/office/drawing/2014/main" id="{0CD719B5-C387-D691-4216-E505C3EFA3A7}"/>
              </a:ext>
            </a:extLst>
          </p:cNvPr>
          <p:cNvSpPr>
            <a:spLocks noGrp="1"/>
          </p:cNvSpPr>
          <p:nvPr>
            <p:ph type="title"/>
          </p:nvPr>
        </p:nvSpPr>
        <p:spPr>
          <a:xfrm>
            <a:off x="338337" y="642718"/>
            <a:ext cx="4354298" cy="532051"/>
          </a:xfrm>
        </p:spPr>
        <p:txBody>
          <a:bodyPr/>
          <a:lstStyle/>
          <a:p>
            <a:pPr algn="l"/>
            <a:r>
              <a:rPr lang="en-GB" dirty="0">
                <a:solidFill>
                  <a:schemeClr val="bg1"/>
                </a:solidFill>
              </a:rPr>
              <a:t>Takeaways</a:t>
            </a:r>
          </a:p>
        </p:txBody>
      </p:sp>
      <p:sp>
        <p:nvSpPr>
          <p:cNvPr id="2" name="Text Placeholder 1">
            <a:extLst>
              <a:ext uri="{FF2B5EF4-FFF2-40B4-BE49-F238E27FC236}">
                <a16:creationId xmlns:a16="http://schemas.microsoft.com/office/drawing/2014/main" id="{3910EBDA-21E4-CB21-55B0-30EAF2611283}"/>
              </a:ext>
            </a:extLst>
          </p:cNvPr>
          <p:cNvSpPr>
            <a:spLocks noGrp="1"/>
          </p:cNvSpPr>
          <p:nvPr>
            <p:ph type="body" sz="quarter" idx="22"/>
          </p:nvPr>
        </p:nvSpPr>
        <p:spPr>
          <a:xfrm>
            <a:off x="109095" y="69074"/>
            <a:ext cx="5518999" cy="132784"/>
          </a:xfrm>
        </p:spPr>
        <p:txBody>
          <a:bodyPr/>
          <a:lstStyle/>
          <a:p>
            <a:endParaRPr lang="en-GB" dirty="0"/>
          </a:p>
        </p:txBody>
      </p:sp>
      <p:sp>
        <p:nvSpPr>
          <p:cNvPr id="13" name="TextBox 12">
            <a:extLst>
              <a:ext uri="{FF2B5EF4-FFF2-40B4-BE49-F238E27FC236}">
                <a16:creationId xmlns:a16="http://schemas.microsoft.com/office/drawing/2014/main" id="{AD6CEDF7-69E2-569A-C665-82320C9C8CBB}"/>
              </a:ext>
            </a:extLst>
          </p:cNvPr>
          <p:cNvSpPr txBox="1"/>
          <p:nvPr/>
        </p:nvSpPr>
        <p:spPr>
          <a:xfrm>
            <a:off x="5862228" y="4684263"/>
            <a:ext cx="6094378" cy="1477328"/>
          </a:xfrm>
          <a:prstGeom prst="rect">
            <a:avLst/>
          </a:prstGeom>
          <a:noFill/>
        </p:spPr>
        <p:txBody>
          <a:bodyPr wrap="square">
            <a:spAutoFit/>
          </a:bodyPr>
          <a:lstStyle/>
          <a:p>
            <a:pPr marL="0" marR="0" lvl="3"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646"/>
                </a:solidFill>
                <a:effectLst/>
                <a:uLnTx/>
                <a:uFillTx/>
                <a:latin typeface="Calibri" panose="020F0502020204030204" pitchFamily="34" charset="0"/>
                <a:ea typeface="+mn-ea"/>
                <a:cs typeface="+mn-cs"/>
              </a:rPr>
              <a:t>Mapping tool found on the </a:t>
            </a:r>
            <a:r>
              <a:rPr kumimoji="0" lang="en-GB" sz="1800" b="0" i="0" u="none" strike="noStrike" kern="1200" cap="none" spc="0" normalizeH="0" baseline="0" noProof="0" dirty="0">
                <a:ln>
                  <a:noFill/>
                </a:ln>
                <a:solidFill>
                  <a:srgbClr val="1F1646"/>
                </a:solidFill>
                <a:effectLst/>
                <a:uLnTx/>
                <a:uFillTx/>
                <a:latin typeface="Calibri" panose="020F0502020204030204" pitchFamily="34" charset="0"/>
                <a:ea typeface="+mn-ea"/>
                <a:cs typeface="+mn-cs"/>
                <a:hlinkClick r:id="rId3"/>
              </a:rPr>
              <a:t>SWHZH website</a:t>
            </a:r>
            <a:br>
              <a:rPr kumimoji="0" lang="en-GB" sz="1800" b="0" i="0" u="none" strike="noStrike" kern="1200" cap="none" spc="0" normalizeH="0" baseline="0" noProof="0" dirty="0">
                <a:ln>
                  <a:noFill/>
                </a:ln>
                <a:solidFill>
                  <a:srgbClr val="1F1646"/>
                </a:solidFill>
                <a:effectLst/>
                <a:uLnTx/>
                <a:uFillTx/>
                <a:latin typeface="Calibri" panose="020F0502020204030204" pitchFamily="34" charset="0"/>
                <a:ea typeface="+mn-ea"/>
                <a:cs typeface="+mn-cs"/>
              </a:rPr>
            </a:br>
            <a:r>
              <a:rPr kumimoji="0" lang="en-GB" sz="1800" b="0" i="0" u="none" strike="noStrike" kern="1200" cap="none" spc="0" normalizeH="0" baseline="0" noProof="0" dirty="0">
                <a:ln>
                  <a:noFill/>
                </a:ln>
                <a:solidFill>
                  <a:srgbClr val="1F1646"/>
                </a:solidFill>
                <a:effectLst/>
                <a:uLnTx/>
                <a:uFillTx/>
                <a:latin typeface="Calibri" panose="020F0502020204030204" pitchFamily="34" charset="0"/>
                <a:ea typeface="+mn-ea"/>
                <a:cs typeface="+mn-cs"/>
              </a:rPr>
              <a:t> </a:t>
            </a:r>
          </a:p>
          <a:p>
            <a:pPr marL="0" marR="0" lvl="3"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1646"/>
                </a:solidFill>
                <a:effectLst/>
                <a:uLnTx/>
                <a:uFillTx/>
                <a:latin typeface="Calibri" panose="020F0502020204030204" pitchFamily="34" charset="0"/>
                <a:ea typeface="+mn-ea"/>
                <a:cs typeface="+mn-cs"/>
              </a:rPr>
              <a:t>Contact Ricardo for further support:</a:t>
            </a:r>
          </a:p>
          <a:p>
            <a:pPr marL="457200" marR="0" lvl="4" indent="0" algn="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1F1646"/>
                </a:solidFill>
                <a:effectLst/>
                <a:uLnTx/>
                <a:uFillTx/>
                <a:latin typeface="Calibri" panose="020F0502020204030204" pitchFamily="34" charset="0"/>
                <a:ea typeface="+mn-ea"/>
                <a:cs typeface="+mn-cs"/>
              </a:rPr>
              <a:t>Aisling.Crowley@ricardo.com</a:t>
            </a:r>
          </a:p>
          <a:p>
            <a:pPr marL="457200" marR="0" lvl="4" indent="0" algn="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1F1646"/>
                </a:solidFill>
                <a:effectLst/>
                <a:uLnTx/>
                <a:uFillTx/>
                <a:latin typeface="Calibri" panose="020F0502020204030204" pitchFamily="34" charset="0"/>
                <a:ea typeface="+mn-ea"/>
                <a:cs typeface="+mn-cs"/>
              </a:rPr>
              <a:t>Seamus.Rooney@ricardo.com</a:t>
            </a:r>
          </a:p>
        </p:txBody>
      </p:sp>
      <p:pic>
        <p:nvPicPr>
          <p:cNvPr id="15" name="Picture 14">
            <a:extLst>
              <a:ext uri="{FF2B5EF4-FFF2-40B4-BE49-F238E27FC236}">
                <a16:creationId xmlns:a16="http://schemas.microsoft.com/office/drawing/2014/main" id="{1B58405D-6CDA-EC25-921A-15EB9B5CE7E7}"/>
              </a:ext>
            </a:extLst>
          </p:cNvPr>
          <p:cNvPicPr>
            <a:picLocks noChangeAspect="1"/>
          </p:cNvPicPr>
          <p:nvPr/>
        </p:nvPicPr>
        <p:blipFill>
          <a:blip r:embed="rId4"/>
          <a:stretch>
            <a:fillRect/>
          </a:stretch>
        </p:blipFill>
        <p:spPr>
          <a:xfrm>
            <a:off x="5966431" y="69074"/>
            <a:ext cx="5400129" cy="2890210"/>
          </a:xfrm>
          <a:prstGeom prst="rect">
            <a:avLst/>
          </a:prstGeom>
        </p:spPr>
      </p:pic>
    </p:spTree>
    <p:extLst>
      <p:ext uri="{BB962C8B-B14F-4D97-AF65-F5344CB8AC3E}">
        <p14:creationId xmlns:p14="http://schemas.microsoft.com/office/powerpoint/2010/main" val="1159728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b="0" dirty="0">
                <a:latin typeface="Calibri" panose="020F0502020204030204" pitchFamily="34" charset="0"/>
                <a:cs typeface="Arial" panose="020B0604020202020204" pitchFamily="34" charset="0"/>
              </a:rPr>
              <a:t>Q&amp;A</a:t>
            </a:r>
            <a:br>
              <a:rPr lang="en-GB" sz="3600" b="0" dirty="0">
                <a:latin typeface="Calibri" panose="020F0502020204030204" pitchFamily="34" charset="0"/>
                <a:cs typeface="Arial" panose="020B0604020202020204" pitchFamily="34" charset="0"/>
              </a:rPr>
            </a:br>
            <a:br>
              <a:rPr lang="en-GB" sz="3600" b="0" dirty="0">
                <a:latin typeface="Calibri" panose="020F0502020204030204" pitchFamily="34" charset="0"/>
                <a:cs typeface="Arial" panose="020B0604020202020204" pitchFamily="34" charset="0"/>
              </a:rPr>
            </a:br>
            <a:r>
              <a:rPr lang="en-GB" sz="3600" b="0" dirty="0">
                <a:latin typeface="Calibri" panose="020F0502020204030204" pitchFamily="34" charset="0"/>
                <a:cs typeface="Arial" panose="020B0604020202020204" pitchFamily="34" charset="0"/>
              </a:rPr>
              <a:t>Chair – Sam Moore</a:t>
            </a:r>
            <a:br>
              <a:rPr lang="en-GB" sz="3600" b="0" dirty="0">
                <a:latin typeface="Calibri" panose="020F0502020204030204" pitchFamily="34" charset="0"/>
                <a:cs typeface="Arial" panose="020B0604020202020204" pitchFamily="34" charset="0"/>
              </a:rPr>
            </a:br>
            <a:endParaRPr lang="en-GB" sz="2400" b="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43330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normAutofit/>
          </a:bodyPr>
          <a:lstStyle/>
          <a:p>
            <a:r>
              <a:rPr lang="en-GB" dirty="0"/>
              <a:t>Housekeeping</a:t>
            </a:r>
          </a:p>
        </p:txBody>
      </p:sp>
      <p:sp>
        <p:nvSpPr>
          <p:cNvPr id="9" name="Rectangle 8">
            <a:extLst>
              <a:ext uri="{FF2B5EF4-FFF2-40B4-BE49-F238E27FC236}">
                <a16:creationId xmlns:a16="http://schemas.microsoft.com/office/drawing/2014/main" id="{453F55C5-D2E6-4E79-B902-DDFC58A03135}"/>
              </a:ext>
            </a:extLst>
          </p:cNvPr>
          <p:cNvSpPr/>
          <p:nvPr/>
        </p:nvSpPr>
        <p:spPr>
          <a:xfrm>
            <a:off x="838200" y="1471110"/>
            <a:ext cx="10988512" cy="3731984"/>
          </a:xfrm>
          <a:prstGeom prst="rect">
            <a:avLst/>
          </a:prstGeom>
        </p:spPr>
        <p:txBody>
          <a:bodyPr wrap="square" lIns="91440" tIns="45720" rIns="91440" bIns="45720" anchor="t">
            <a:spAutoFit/>
          </a:bodyPr>
          <a:lstStyle/>
          <a:p>
            <a:pPr marL="342900" lvl="0" indent="-342900">
              <a:lnSpc>
                <a:spcPct val="115000"/>
              </a:lnSpc>
              <a:spcBef>
                <a:spcPts val="600"/>
              </a:spcBef>
              <a:spcAft>
                <a:spcPts val="0"/>
              </a:spcAft>
              <a:buFont typeface="+mj-lt"/>
              <a:buAutoNum type="arabicPeriod"/>
            </a:pPr>
            <a:r>
              <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Today’s 2 hour session will be recorded for sharing </a:t>
            </a:r>
          </a:p>
          <a:p>
            <a:pPr marL="342900" lvl="0" indent="-342900">
              <a:lnSpc>
                <a:spcPct val="115000"/>
              </a:lnSpc>
              <a:spcBef>
                <a:spcPts val="600"/>
              </a:spcBef>
              <a:spcAft>
                <a:spcPts val="0"/>
              </a:spcAft>
              <a:buFont typeface="+mj-lt"/>
              <a:buAutoNum type="arabicPeriod"/>
            </a:pPr>
            <a:r>
              <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There will be three dedicated sessions for questions</a:t>
            </a:r>
          </a:p>
          <a:p>
            <a:pPr marL="342900" lvl="0" indent="-342900">
              <a:lnSpc>
                <a:spcPct val="115000"/>
              </a:lnSpc>
              <a:spcBef>
                <a:spcPts val="1200"/>
              </a:spcBef>
              <a:spcAft>
                <a:spcPts val="0"/>
              </a:spcAft>
              <a:buFont typeface="+mj-lt"/>
              <a:buAutoNum type="arabicPeriod"/>
            </a:pPr>
            <a:r>
              <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Q&amp;A is allowed during speaker presentations </a:t>
            </a:r>
            <a:r>
              <a:rPr lang="en-GB" sz="2400" u="sng"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in the chat function</a:t>
            </a:r>
          </a:p>
          <a:p>
            <a:pPr marL="342900" lvl="0" indent="-342900">
              <a:lnSpc>
                <a:spcPct val="115000"/>
              </a:lnSpc>
              <a:spcBef>
                <a:spcPts val="1200"/>
              </a:spcBef>
              <a:spcAft>
                <a:spcPts val="0"/>
              </a:spcAft>
              <a:buFont typeface="+mj-lt"/>
              <a:buAutoNum type="arabicPeriod"/>
            </a:pPr>
            <a:r>
              <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Any unanswered questions please raise your </a:t>
            </a:r>
            <a:r>
              <a:rPr lang="en-GB" sz="2400" u="sng"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virtual hand </a:t>
            </a:r>
            <a:r>
              <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in the Q&amp;A session at the end of all of the presentations and I will come to you in turn</a:t>
            </a:r>
          </a:p>
          <a:p>
            <a:pPr marL="342900" lvl="0" indent="-342900">
              <a:lnSpc>
                <a:spcPct val="115000"/>
              </a:lnSpc>
              <a:spcBef>
                <a:spcPts val="1200"/>
              </a:spcBef>
              <a:spcAft>
                <a:spcPts val="0"/>
              </a:spcAft>
              <a:buFont typeface="+mj-lt"/>
              <a:buAutoNum type="arabicPeriod"/>
            </a:pPr>
            <a:r>
              <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All presentations will be shared with all attendees as a pack</a:t>
            </a:r>
          </a:p>
          <a:p>
            <a:pPr marL="342900" lvl="0" indent="-342900">
              <a:lnSpc>
                <a:spcPct val="115000"/>
              </a:lnSpc>
              <a:spcBef>
                <a:spcPts val="1200"/>
              </a:spcBef>
              <a:spcAft>
                <a:spcPts val="0"/>
              </a:spcAft>
              <a:buFont typeface="+mj-lt"/>
              <a:buAutoNum type="arabicPeriod"/>
            </a:pPr>
            <a:r>
              <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Follow up support is available from the Net Zero hubs</a:t>
            </a:r>
          </a:p>
        </p:txBody>
      </p:sp>
    </p:spTree>
    <p:extLst>
      <p:ext uri="{BB962C8B-B14F-4D97-AF65-F5344CB8AC3E}">
        <p14:creationId xmlns:p14="http://schemas.microsoft.com/office/powerpoint/2010/main" val="594747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dirty="0">
                <a:latin typeface="Calibri" panose="020F0502020204030204" pitchFamily="34" charset="0"/>
                <a:cs typeface="Arial" panose="020B0604020202020204" pitchFamily="34" charset="0"/>
              </a:rPr>
              <a:t>Break</a:t>
            </a:r>
            <a:endParaRPr lang="en-GB" sz="24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79418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dirty="0">
                <a:latin typeface="Calibri" panose="020F0502020204030204" pitchFamily="34" charset="0"/>
                <a:cs typeface="Arial" panose="020B0604020202020204" pitchFamily="34" charset="0"/>
              </a:rPr>
              <a:t>A Local Authority example</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2400" dirty="0">
                <a:latin typeface="Calibri" panose="020F0502020204030204" pitchFamily="34" charset="0"/>
                <a:cs typeface="Arial" panose="020B0604020202020204" pitchFamily="34" charset="0"/>
              </a:rPr>
              <a:t>Jon Selman</a:t>
            </a:r>
            <a:br>
              <a:rPr lang="en-GB" sz="2400" dirty="0">
                <a:latin typeface="Calibri" panose="020F0502020204030204" pitchFamily="34" charset="0"/>
                <a:cs typeface="Arial" panose="020B0604020202020204" pitchFamily="34" charset="0"/>
              </a:rPr>
            </a:br>
            <a:r>
              <a:rPr lang="en-GB" sz="2400" dirty="0">
                <a:latin typeface="Calibri" panose="020F0502020204030204" pitchFamily="34" charset="0"/>
                <a:cs typeface="Arial" panose="020B0604020202020204" pitchFamily="34" charset="0"/>
              </a:rPr>
              <a:t>Net Zero Delivery Officer</a:t>
            </a:r>
            <a:br>
              <a:rPr lang="en-GB" sz="2400" dirty="0">
                <a:latin typeface="Calibri" panose="020F0502020204030204" pitchFamily="34" charset="0"/>
                <a:cs typeface="Arial" panose="020B0604020202020204" pitchFamily="34" charset="0"/>
              </a:rPr>
            </a:br>
            <a:r>
              <a:rPr lang="en-GB" sz="2400" dirty="0">
                <a:latin typeface="Calibri" panose="020F0502020204030204" pitchFamily="34" charset="0"/>
                <a:cs typeface="Arial" panose="020B0604020202020204" pitchFamily="34" charset="0"/>
              </a:rPr>
              <a:t>Plymouth City Council</a:t>
            </a:r>
          </a:p>
        </p:txBody>
      </p:sp>
    </p:spTree>
    <p:extLst>
      <p:ext uri="{BB962C8B-B14F-4D97-AF65-F5344CB8AC3E}">
        <p14:creationId xmlns:p14="http://schemas.microsoft.com/office/powerpoint/2010/main" val="2951783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7968293-58E9-4C46-BF6A-C74F28FA2F59}"/>
              </a:ext>
            </a:extLst>
          </p:cNvPr>
          <p:cNvGraphicFramePr/>
          <p:nvPr/>
        </p:nvGraphicFramePr>
        <p:xfrm>
          <a:off x="568416" y="4024509"/>
          <a:ext cx="10840054" cy="854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1">
            <a:extLst>
              <a:ext uri="{FF2B5EF4-FFF2-40B4-BE49-F238E27FC236}">
                <a16:creationId xmlns:a16="http://schemas.microsoft.com/office/drawing/2014/main" id="{9FEDE96D-3918-433B-96CE-2BA000C3E4D9}"/>
              </a:ext>
            </a:extLst>
          </p:cNvPr>
          <p:cNvSpPr txBox="1"/>
          <p:nvPr/>
        </p:nvSpPr>
        <p:spPr>
          <a:xfrm>
            <a:off x="-41759" y="5050726"/>
            <a:ext cx="1694350" cy="124650"/>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ICE UK and WSP studies</a:t>
            </a:r>
            <a:endParaRPr kumimoji="0" lang="en-GB" sz="810" b="0" i="0" u="none" strike="noStrike" kern="1200" cap="none" spc="0" normalizeH="0" baseline="0" noProof="0" dirty="0">
              <a:ln>
                <a:noFill/>
              </a:ln>
              <a:solidFill>
                <a:srgbClr val="000000"/>
              </a:solidFill>
              <a:effectLst/>
              <a:uLnTx/>
              <a:uFillTx/>
              <a:latin typeface="Gill Sans MT"/>
              <a:ea typeface="+mn-ea"/>
              <a:cs typeface="Arial" charset="0"/>
            </a:endParaRPr>
          </a:p>
        </p:txBody>
      </p:sp>
      <p:sp>
        <p:nvSpPr>
          <p:cNvPr id="11" name="TextBox 1">
            <a:extLst>
              <a:ext uri="{FF2B5EF4-FFF2-40B4-BE49-F238E27FC236}">
                <a16:creationId xmlns:a16="http://schemas.microsoft.com/office/drawing/2014/main" id="{B57FB18E-1583-4DAE-B566-CD0E8C14D8F8}"/>
              </a:ext>
            </a:extLst>
          </p:cNvPr>
          <p:cNvSpPr txBox="1"/>
          <p:nvPr/>
        </p:nvSpPr>
        <p:spPr>
          <a:xfrm>
            <a:off x="2665845" y="4972074"/>
            <a:ext cx="2060841" cy="373949"/>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Arial" charset="0"/>
                <a:ea typeface="+mn-ea"/>
                <a:cs typeface="Arial" charset="0"/>
              </a:rPr>
              <a:t>Climate Emergency </a:t>
            </a:r>
            <a:r>
              <a:rPr kumimoji="0" lang="en-GB" sz="810" b="1" i="0" u="none" strike="noStrike" kern="1200" cap="none" spc="0" normalizeH="0" baseline="0" noProof="0" dirty="0" err="1">
                <a:ln>
                  <a:noFill/>
                </a:ln>
                <a:solidFill>
                  <a:srgbClr val="00A499"/>
                </a:solidFill>
                <a:effectLst/>
                <a:uLnTx/>
                <a:uFillTx/>
                <a:latin typeface="Arial" charset="0"/>
                <a:ea typeface="+mn-ea"/>
                <a:cs typeface="Arial" charset="0"/>
              </a:rPr>
              <a:t>Declaration</a:t>
            </a:r>
            <a:r>
              <a:rPr kumimoji="0" lang="en-GB" sz="810" b="1" i="0" u="none" strike="noStrike" kern="1200" cap="none" spc="0" normalizeH="0" baseline="0" noProof="0" dirty="0" err="1">
                <a:ln>
                  <a:noFill/>
                </a:ln>
                <a:solidFill>
                  <a:srgbClr val="FFFFFF"/>
                </a:solidFill>
                <a:effectLst/>
                <a:uLnTx/>
                <a:uFillTx/>
                <a:latin typeface="Gill Sans MT"/>
                <a:ea typeface="+mn-ea"/>
                <a:cs typeface="Arial" charset="0"/>
              </a:rPr>
              <a:t>D</a:t>
            </a:r>
            <a:endParaRPr kumimoji="0" lang="en-GB" sz="810" b="1" i="0" u="none" strike="noStrike" kern="1200" cap="none" spc="0" normalizeH="0" baseline="0" noProof="0" dirty="0">
              <a:ln>
                <a:noFill/>
              </a:ln>
              <a:solidFill>
                <a:srgbClr val="FFFFFF"/>
              </a:solidFill>
              <a:effectLst/>
              <a:uLnTx/>
              <a:uFillTx/>
              <a:latin typeface="Gill Sans MT"/>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Net Zero national targets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Local Targets</a:t>
            </a:r>
          </a:p>
        </p:txBody>
      </p:sp>
      <p:sp>
        <p:nvSpPr>
          <p:cNvPr id="17" name="Title 2">
            <a:extLst>
              <a:ext uri="{FF2B5EF4-FFF2-40B4-BE49-F238E27FC236}">
                <a16:creationId xmlns:a16="http://schemas.microsoft.com/office/drawing/2014/main" id="{735E4336-6EFC-4593-9079-C20B820C6BD2}"/>
              </a:ext>
            </a:extLst>
          </p:cNvPr>
          <p:cNvSpPr>
            <a:spLocks noGrp="1"/>
          </p:cNvSpPr>
          <p:nvPr>
            <p:ph type="title"/>
          </p:nvPr>
        </p:nvSpPr>
        <p:spPr>
          <a:xfrm>
            <a:off x="767408" y="460199"/>
            <a:ext cx="8251632" cy="723441"/>
          </a:xfrm>
        </p:spPr>
        <p:txBody>
          <a:bodyPr wrap="square">
            <a:noAutofit/>
          </a:bodyPr>
          <a:lstStyle/>
          <a:p>
            <a:r>
              <a:rPr lang="en-GB" sz="3200" dirty="0"/>
              <a:t>Plymouth Heat Network Journey</a:t>
            </a:r>
          </a:p>
        </p:txBody>
      </p:sp>
      <p:sp>
        <p:nvSpPr>
          <p:cNvPr id="2" name="TextBox 1">
            <a:extLst>
              <a:ext uri="{FF2B5EF4-FFF2-40B4-BE49-F238E27FC236}">
                <a16:creationId xmlns:a16="http://schemas.microsoft.com/office/drawing/2014/main" id="{4C90855F-5249-3115-BB29-214A0EAFB132}"/>
              </a:ext>
            </a:extLst>
          </p:cNvPr>
          <p:cNvSpPr txBox="1"/>
          <p:nvPr/>
        </p:nvSpPr>
        <p:spPr>
          <a:xfrm>
            <a:off x="4853815" y="4992767"/>
            <a:ext cx="1827460" cy="997196"/>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HeatNet and D2Grids EU projects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Millbay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Civic Centre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Geothermal wells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Waste Heat from cooling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Heat Network infrastructure</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810" b="0" i="0" u="none" strike="noStrike" kern="1200" cap="none" spc="0" normalizeH="0" baseline="0" noProof="0" dirty="0">
              <a:ln>
                <a:noFill/>
              </a:ln>
              <a:solidFill>
                <a:srgbClr val="000000"/>
              </a:solidFill>
              <a:effectLst/>
              <a:uLnTx/>
              <a:uFillTx/>
              <a:latin typeface="Gill Sans MT"/>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810" b="0" i="0" u="none" strike="noStrike" kern="1200" cap="none" spc="0" normalizeH="0" baseline="0" noProof="0" dirty="0">
              <a:ln>
                <a:noFill/>
              </a:ln>
              <a:solidFill>
                <a:srgbClr val="000000"/>
              </a:solidFill>
              <a:effectLst/>
              <a:uLnTx/>
              <a:uFillTx/>
              <a:latin typeface="Gill Sans MT"/>
              <a:ea typeface="+mn-ea"/>
              <a:cs typeface="Arial" charset="0"/>
            </a:endParaRPr>
          </a:p>
        </p:txBody>
      </p:sp>
      <p:sp>
        <p:nvSpPr>
          <p:cNvPr id="7" name="TextBox 1">
            <a:extLst>
              <a:ext uri="{FF2B5EF4-FFF2-40B4-BE49-F238E27FC236}">
                <a16:creationId xmlns:a16="http://schemas.microsoft.com/office/drawing/2014/main" id="{1D05DF09-347A-8AD2-3CF0-C20F24B4C2DA}"/>
              </a:ext>
            </a:extLst>
          </p:cNvPr>
          <p:cNvSpPr txBox="1"/>
          <p:nvPr/>
        </p:nvSpPr>
        <p:spPr>
          <a:xfrm>
            <a:off x="5967794" y="3202287"/>
            <a:ext cx="1827460" cy="623248"/>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HNDU refresh/</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Devonport Feasibility Study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LA vision of heat off take expansion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MoD site modernization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err="1">
                <a:ln>
                  <a:noFill/>
                </a:ln>
                <a:solidFill>
                  <a:srgbClr val="000000"/>
                </a:solidFill>
                <a:effectLst/>
                <a:uLnTx/>
                <a:uFillTx/>
                <a:latin typeface="Gill Sans MT"/>
                <a:ea typeface="+mn-ea"/>
                <a:cs typeface="Arial" charset="0"/>
              </a:rPr>
              <a:t>Oceangate</a:t>
            </a: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 developments</a:t>
            </a:r>
          </a:p>
        </p:txBody>
      </p:sp>
      <p:sp>
        <p:nvSpPr>
          <p:cNvPr id="18" name="TextBox 17">
            <a:extLst>
              <a:ext uri="{FF2B5EF4-FFF2-40B4-BE49-F238E27FC236}">
                <a16:creationId xmlns:a16="http://schemas.microsoft.com/office/drawing/2014/main" id="{4F12716F-AC2F-0E68-F8B1-C5DD8C9A6F99}"/>
              </a:ext>
            </a:extLst>
          </p:cNvPr>
          <p:cNvSpPr txBox="1"/>
          <p:nvPr/>
        </p:nvSpPr>
        <p:spPr>
          <a:xfrm>
            <a:off x="9019040" y="4983641"/>
            <a:ext cx="1827460" cy="747897"/>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BEIS </a:t>
            </a:r>
            <a:r>
              <a:rPr kumimoji="0" lang="en-GB" sz="810" b="1" i="0" u="none" strike="noStrike" kern="1200" cap="none" spc="0" normalizeH="0" baseline="0" noProof="0" dirty="0" err="1">
                <a:ln>
                  <a:noFill/>
                </a:ln>
                <a:solidFill>
                  <a:srgbClr val="00A499"/>
                </a:solidFill>
                <a:effectLst/>
                <a:uLnTx/>
                <a:uFillTx/>
                <a:latin typeface="Gill Sans MT"/>
                <a:ea typeface="+mn-ea"/>
                <a:cs typeface="Arial" charset="0"/>
              </a:rPr>
              <a:t>Gov</a:t>
            </a: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 Heat Network Zoning Legislation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Legislation for mandating new developments to shared low-carbon energy infrastructure and Regulation of Heat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810" b="0" i="0" u="none" strike="noStrike" kern="1200" cap="none" spc="0" normalizeH="0" baseline="0" noProof="0" dirty="0">
              <a:ln>
                <a:noFill/>
              </a:ln>
              <a:solidFill>
                <a:srgbClr val="000000"/>
              </a:solidFill>
              <a:effectLst/>
              <a:uLnTx/>
              <a:uFillTx/>
              <a:latin typeface="Gill Sans MT"/>
              <a:ea typeface="+mn-ea"/>
              <a:cs typeface="Arial" charset="0"/>
            </a:endParaRPr>
          </a:p>
        </p:txBody>
      </p:sp>
      <p:grpSp>
        <p:nvGrpSpPr>
          <p:cNvPr id="14" name="Group 13">
            <a:extLst>
              <a:ext uri="{FF2B5EF4-FFF2-40B4-BE49-F238E27FC236}">
                <a16:creationId xmlns:a16="http://schemas.microsoft.com/office/drawing/2014/main" id="{F4516140-C6BB-4CBF-DA6E-9785AB1DC3DB}"/>
              </a:ext>
            </a:extLst>
          </p:cNvPr>
          <p:cNvGrpSpPr/>
          <p:nvPr/>
        </p:nvGrpSpPr>
        <p:grpSpPr>
          <a:xfrm>
            <a:off x="568416" y="3914288"/>
            <a:ext cx="10390924" cy="981504"/>
            <a:chOff x="488952" y="2264278"/>
            <a:chExt cx="6860470" cy="1991755"/>
          </a:xfrm>
        </p:grpSpPr>
        <p:sp>
          <p:nvSpPr>
            <p:cNvPr id="6" name="Arrow: Down 5">
              <a:extLst>
                <a:ext uri="{FF2B5EF4-FFF2-40B4-BE49-F238E27FC236}">
                  <a16:creationId xmlns:a16="http://schemas.microsoft.com/office/drawing/2014/main" id="{7D2CEDB8-F56B-40E7-8EBD-4F269C9049DA}"/>
                </a:ext>
              </a:extLst>
            </p:cNvPr>
            <p:cNvSpPr/>
            <p:nvPr/>
          </p:nvSpPr>
          <p:spPr>
            <a:xfrm rot="10800000">
              <a:off x="488952" y="3522151"/>
              <a:ext cx="209379" cy="716554"/>
            </a:xfrm>
            <a:prstGeom prst="downArrow">
              <a:avLst/>
            </a:prstGeom>
            <a:solidFill>
              <a:srgbClr val="C4D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20" b="0" i="0" u="none" strike="noStrike" kern="1200" cap="none" spc="0" normalizeH="0" baseline="0" noProof="0">
                <a:ln>
                  <a:noFill/>
                </a:ln>
                <a:solidFill>
                  <a:srgbClr val="D5E045"/>
                </a:solidFill>
                <a:effectLst/>
                <a:uLnTx/>
                <a:uFillTx/>
                <a:latin typeface="Gill Sans MT"/>
                <a:ea typeface="+mn-ea"/>
                <a:cs typeface="+mn-cs"/>
              </a:endParaRPr>
            </a:p>
          </p:txBody>
        </p:sp>
        <p:sp>
          <p:nvSpPr>
            <p:cNvPr id="10" name="Arrow: Down 9">
              <a:extLst>
                <a:ext uri="{FF2B5EF4-FFF2-40B4-BE49-F238E27FC236}">
                  <a16:creationId xmlns:a16="http://schemas.microsoft.com/office/drawing/2014/main" id="{792558A7-4EF1-4AE6-A655-AE07552E3D73}"/>
                </a:ext>
              </a:extLst>
            </p:cNvPr>
            <p:cNvSpPr/>
            <p:nvPr/>
          </p:nvSpPr>
          <p:spPr>
            <a:xfrm>
              <a:off x="7140043" y="2298491"/>
              <a:ext cx="209379" cy="716555"/>
            </a:xfrm>
            <a:prstGeom prst="downArrow">
              <a:avLst/>
            </a:prstGeom>
            <a:solidFill>
              <a:srgbClr val="C4D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20" b="0" i="0" u="none" strike="noStrike" kern="1200" cap="none" spc="0" normalizeH="0" baseline="0" noProof="0">
                <a:ln>
                  <a:noFill/>
                </a:ln>
                <a:solidFill>
                  <a:srgbClr val="D5E045"/>
                </a:solidFill>
                <a:effectLst/>
                <a:uLnTx/>
                <a:uFillTx/>
                <a:latin typeface="Gill Sans MT"/>
                <a:ea typeface="+mn-ea"/>
                <a:cs typeface="+mn-cs"/>
              </a:endParaRPr>
            </a:p>
          </p:txBody>
        </p:sp>
        <p:sp>
          <p:nvSpPr>
            <p:cNvPr id="12" name="Arrow: Down 11">
              <a:extLst>
                <a:ext uri="{FF2B5EF4-FFF2-40B4-BE49-F238E27FC236}">
                  <a16:creationId xmlns:a16="http://schemas.microsoft.com/office/drawing/2014/main" id="{5F819688-0BA9-4DA2-B3CA-2069161A986F}"/>
                </a:ext>
              </a:extLst>
            </p:cNvPr>
            <p:cNvSpPr/>
            <p:nvPr/>
          </p:nvSpPr>
          <p:spPr>
            <a:xfrm rot="10800000">
              <a:off x="2277932" y="3469452"/>
              <a:ext cx="209379" cy="716554"/>
            </a:xfrm>
            <a:prstGeom prst="downArrow">
              <a:avLst/>
            </a:prstGeom>
            <a:solidFill>
              <a:srgbClr val="C4D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20" b="0" i="0" u="none" strike="noStrike" kern="1200" cap="none" spc="0" normalizeH="0" baseline="0" noProof="0">
                <a:ln>
                  <a:noFill/>
                </a:ln>
                <a:solidFill>
                  <a:srgbClr val="D5E045"/>
                </a:solidFill>
                <a:effectLst/>
                <a:uLnTx/>
                <a:uFillTx/>
                <a:latin typeface="Gill Sans MT"/>
                <a:ea typeface="+mn-ea"/>
                <a:cs typeface="+mn-cs"/>
              </a:endParaRPr>
            </a:p>
          </p:txBody>
        </p:sp>
        <p:sp>
          <p:nvSpPr>
            <p:cNvPr id="3" name="Arrow: Down 2">
              <a:extLst>
                <a:ext uri="{FF2B5EF4-FFF2-40B4-BE49-F238E27FC236}">
                  <a16:creationId xmlns:a16="http://schemas.microsoft.com/office/drawing/2014/main" id="{837C26D3-6572-8470-CEDC-5EAFD5986FD3}"/>
                </a:ext>
              </a:extLst>
            </p:cNvPr>
            <p:cNvSpPr/>
            <p:nvPr/>
          </p:nvSpPr>
          <p:spPr>
            <a:xfrm>
              <a:off x="5762022" y="2264278"/>
              <a:ext cx="209379" cy="716554"/>
            </a:xfrm>
            <a:prstGeom prst="downArrow">
              <a:avLst/>
            </a:prstGeom>
            <a:solidFill>
              <a:srgbClr val="C4D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20" b="0" i="0" u="none" strike="noStrike" kern="1200" cap="none" spc="0" normalizeH="0" baseline="0" noProof="0">
                <a:ln>
                  <a:noFill/>
                </a:ln>
                <a:solidFill>
                  <a:srgbClr val="D5E045"/>
                </a:solidFill>
                <a:effectLst/>
                <a:uLnTx/>
                <a:uFillTx/>
                <a:latin typeface="Gill Sans MT"/>
                <a:ea typeface="+mn-ea"/>
                <a:cs typeface="+mn-cs"/>
              </a:endParaRPr>
            </a:p>
          </p:txBody>
        </p:sp>
        <p:sp>
          <p:nvSpPr>
            <p:cNvPr id="15" name="Arrow: Down 14">
              <a:extLst>
                <a:ext uri="{FF2B5EF4-FFF2-40B4-BE49-F238E27FC236}">
                  <a16:creationId xmlns:a16="http://schemas.microsoft.com/office/drawing/2014/main" id="{E6D296F9-F6A7-2661-C9C2-81358661E89B}"/>
                </a:ext>
              </a:extLst>
            </p:cNvPr>
            <p:cNvSpPr/>
            <p:nvPr/>
          </p:nvSpPr>
          <p:spPr>
            <a:xfrm rot="10800000">
              <a:off x="3771355" y="3539479"/>
              <a:ext cx="209379" cy="716554"/>
            </a:xfrm>
            <a:prstGeom prst="downArrow">
              <a:avLst/>
            </a:prstGeom>
            <a:solidFill>
              <a:srgbClr val="C4D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20" b="0" i="0" u="none" strike="noStrike" kern="1200" cap="none" spc="0" normalizeH="0" baseline="0" noProof="0">
                <a:ln>
                  <a:noFill/>
                </a:ln>
                <a:solidFill>
                  <a:srgbClr val="D5E045"/>
                </a:solidFill>
                <a:effectLst/>
                <a:uLnTx/>
                <a:uFillTx/>
                <a:latin typeface="Gill Sans MT"/>
                <a:ea typeface="+mn-ea"/>
                <a:cs typeface="+mn-cs"/>
              </a:endParaRPr>
            </a:p>
          </p:txBody>
        </p:sp>
        <p:sp>
          <p:nvSpPr>
            <p:cNvPr id="19" name="Arrow: Down 18">
              <a:extLst>
                <a:ext uri="{FF2B5EF4-FFF2-40B4-BE49-F238E27FC236}">
                  <a16:creationId xmlns:a16="http://schemas.microsoft.com/office/drawing/2014/main" id="{AADCD39A-6326-DC39-F90F-F48522274137}"/>
                </a:ext>
              </a:extLst>
            </p:cNvPr>
            <p:cNvSpPr/>
            <p:nvPr/>
          </p:nvSpPr>
          <p:spPr>
            <a:xfrm>
              <a:off x="1507507" y="2298492"/>
              <a:ext cx="209379" cy="716554"/>
            </a:xfrm>
            <a:prstGeom prst="downArrow">
              <a:avLst/>
            </a:prstGeom>
            <a:solidFill>
              <a:srgbClr val="C4D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620" b="0" i="0" u="none" strike="noStrike" kern="1200" cap="none" spc="0" normalizeH="0" baseline="0" noProof="0">
                <a:ln>
                  <a:noFill/>
                </a:ln>
                <a:solidFill>
                  <a:srgbClr val="D5E045"/>
                </a:solidFill>
                <a:effectLst/>
                <a:uLnTx/>
                <a:uFillTx/>
                <a:latin typeface="Gill Sans MT"/>
                <a:ea typeface="+mn-ea"/>
                <a:cs typeface="+mn-cs"/>
              </a:endParaRPr>
            </a:p>
          </p:txBody>
        </p:sp>
      </p:grpSp>
      <p:sp>
        <p:nvSpPr>
          <p:cNvPr id="20" name="TextBox 1">
            <a:extLst>
              <a:ext uri="{FF2B5EF4-FFF2-40B4-BE49-F238E27FC236}">
                <a16:creationId xmlns:a16="http://schemas.microsoft.com/office/drawing/2014/main" id="{9034871F-C190-DE4A-23A3-5EC412815BC8}"/>
              </a:ext>
            </a:extLst>
          </p:cNvPr>
          <p:cNvSpPr txBox="1"/>
          <p:nvPr/>
        </p:nvSpPr>
        <p:spPr>
          <a:xfrm>
            <a:off x="1498398" y="3206172"/>
            <a:ext cx="1564767" cy="498598"/>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City Wide Energy Strategy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Heat network opportunity areas adopted into JLP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Strong policy for futureproofing</a:t>
            </a:r>
          </a:p>
        </p:txBody>
      </p:sp>
      <p:pic>
        <p:nvPicPr>
          <p:cNvPr id="13" name="Picture 12">
            <a:extLst>
              <a:ext uri="{FF2B5EF4-FFF2-40B4-BE49-F238E27FC236}">
                <a16:creationId xmlns:a16="http://schemas.microsoft.com/office/drawing/2014/main" id="{097146D6-4879-A37B-2618-CCFF0AA25D3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160" y="1770203"/>
            <a:ext cx="2394918" cy="1300944"/>
          </a:xfrm>
          <a:prstGeom prst="rect">
            <a:avLst/>
          </a:prstGeom>
          <a:noFill/>
          <a:ln>
            <a:noFill/>
          </a:ln>
        </p:spPr>
      </p:pic>
      <p:pic>
        <p:nvPicPr>
          <p:cNvPr id="16" name="Picture 15">
            <a:extLst>
              <a:ext uri="{FF2B5EF4-FFF2-40B4-BE49-F238E27FC236}">
                <a16:creationId xmlns:a16="http://schemas.microsoft.com/office/drawing/2014/main" id="{3DCB5E1E-2448-259E-1E10-F17B8F0CEABA}"/>
              </a:ext>
            </a:extLst>
          </p:cNvPr>
          <p:cNvPicPr>
            <a:picLocks noChangeAspect="1"/>
          </p:cNvPicPr>
          <p:nvPr/>
        </p:nvPicPr>
        <p:blipFill>
          <a:blip r:embed="rId9"/>
          <a:stretch>
            <a:fillRect/>
          </a:stretch>
        </p:blipFill>
        <p:spPr>
          <a:xfrm>
            <a:off x="2187630" y="1611191"/>
            <a:ext cx="1110108" cy="826127"/>
          </a:xfrm>
          <a:prstGeom prst="rect">
            <a:avLst/>
          </a:prstGeom>
        </p:spPr>
      </p:pic>
      <p:pic>
        <p:nvPicPr>
          <p:cNvPr id="21" name="Picture 2" descr="Map&#10;&#10;Description automatically generated">
            <a:extLst>
              <a:ext uri="{FF2B5EF4-FFF2-40B4-BE49-F238E27FC236}">
                <a16:creationId xmlns:a16="http://schemas.microsoft.com/office/drawing/2014/main" id="{6CA7FB67-A7D3-7147-3ED3-9D4915D52E26}"/>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018535" y="5449638"/>
            <a:ext cx="1946275" cy="1406184"/>
          </a:xfrm>
          <a:prstGeom prst="rect">
            <a:avLst/>
          </a:prstGeom>
          <a:noFill/>
        </p:spPr>
      </p:pic>
      <p:pic>
        <p:nvPicPr>
          <p:cNvPr id="22" name="Picture 21"/>
          <p:cNvPicPr>
            <a:picLocks noChangeAspect="1"/>
          </p:cNvPicPr>
          <p:nvPr/>
        </p:nvPicPr>
        <p:blipFill rotWithShape="1">
          <a:blip r:embed="rId11"/>
          <a:srcRect l="24407" t="31800" r="35825" b="14300"/>
          <a:stretch/>
        </p:blipFill>
        <p:spPr>
          <a:xfrm>
            <a:off x="1423316" y="5379720"/>
            <a:ext cx="1874422" cy="1429015"/>
          </a:xfrm>
          <a:prstGeom prst="rect">
            <a:avLst/>
          </a:prstGeom>
        </p:spPr>
      </p:pic>
      <p:pic>
        <p:nvPicPr>
          <p:cNvPr id="23" name="Picture 22"/>
          <p:cNvPicPr>
            <a:picLocks noChangeAspect="1"/>
          </p:cNvPicPr>
          <p:nvPr/>
        </p:nvPicPr>
        <p:blipFill>
          <a:blip r:embed="rId12"/>
          <a:stretch>
            <a:fillRect/>
          </a:stretch>
        </p:blipFill>
        <p:spPr>
          <a:xfrm>
            <a:off x="4193679" y="5484287"/>
            <a:ext cx="915809" cy="1373713"/>
          </a:xfrm>
          <a:prstGeom prst="rect">
            <a:avLst/>
          </a:prstGeom>
        </p:spPr>
      </p:pic>
      <p:pic>
        <p:nvPicPr>
          <p:cNvPr id="25" name="Picture 24"/>
          <p:cNvPicPr>
            <a:picLocks noChangeAspect="1"/>
          </p:cNvPicPr>
          <p:nvPr/>
        </p:nvPicPr>
        <p:blipFill>
          <a:blip r:embed="rId13"/>
          <a:stretch>
            <a:fillRect/>
          </a:stretch>
        </p:blipFill>
        <p:spPr>
          <a:xfrm>
            <a:off x="4427957" y="3904897"/>
            <a:ext cx="298730" cy="371888"/>
          </a:xfrm>
          <a:prstGeom prst="rect">
            <a:avLst/>
          </a:prstGeom>
        </p:spPr>
      </p:pic>
      <p:pic>
        <p:nvPicPr>
          <p:cNvPr id="26" name="Picture 25"/>
          <p:cNvPicPr>
            <a:picLocks noChangeAspect="1"/>
          </p:cNvPicPr>
          <p:nvPr/>
        </p:nvPicPr>
        <p:blipFill>
          <a:blip r:embed="rId14"/>
          <a:stretch>
            <a:fillRect/>
          </a:stretch>
        </p:blipFill>
        <p:spPr>
          <a:xfrm>
            <a:off x="6639745" y="3920262"/>
            <a:ext cx="353599" cy="371888"/>
          </a:xfrm>
          <a:prstGeom prst="rect">
            <a:avLst/>
          </a:prstGeom>
        </p:spPr>
      </p:pic>
      <p:pic>
        <p:nvPicPr>
          <p:cNvPr id="27" name="Picture 26"/>
          <p:cNvPicPr>
            <a:picLocks noChangeAspect="1"/>
          </p:cNvPicPr>
          <p:nvPr/>
        </p:nvPicPr>
        <p:blipFill>
          <a:blip r:embed="rId15"/>
          <a:stretch>
            <a:fillRect/>
          </a:stretch>
        </p:blipFill>
        <p:spPr>
          <a:xfrm>
            <a:off x="7801356" y="4506526"/>
            <a:ext cx="353599" cy="371888"/>
          </a:xfrm>
          <a:prstGeom prst="rect">
            <a:avLst/>
          </a:prstGeom>
        </p:spPr>
      </p:pic>
      <p:pic>
        <p:nvPicPr>
          <p:cNvPr id="28" name="Picture 27"/>
          <p:cNvPicPr>
            <a:picLocks noChangeAspect="1"/>
          </p:cNvPicPr>
          <p:nvPr/>
        </p:nvPicPr>
        <p:blipFill>
          <a:blip r:embed="rId15"/>
          <a:stretch>
            <a:fillRect/>
          </a:stretch>
        </p:blipFill>
        <p:spPr>
          <a:xfrm>
            <a:off x="9571341" y="4513783"/>
            <a:ext cx="353599" cy="371888"/>
          </a:xfrm>
          <a:prstGeom prst="rect">
            <a:avLst/>
          </a:prstGeom>
        </p:spPr>
      </p:pic>
      <p:pic>
        <p:nvPicPr>
          <p:cNvPr id="29" name="Picture 28"/>
          <p:cNvPicPr>
            <a:picLocks noChangeAspect="1"/>
          </p:cNvPicPr>
          <p:nvPr/>
        </p:nvPicPr>
        <p:blipFill>
          <a:blip r:embed="rId16"/>
          <a:stretch>
            <a:fillRect/>
          </a:stretch>
        </p:blipFill>
        <p:spPr>
          <a:xfrm>
            <a:off x="7932430" y="4349611"/>
            <a:ext cx="118781" cy="118781"/>
          </a:xfrm>
          <a:prstGeom prst="rect">
            <a:avLst/>
          </a:prstGeom>
        </p:spPr>
      </p:pic>
      <p:pic>
        <p:nvPicPr>
          <p:cNvPr id="30" name="Picture 29"/>
          <p:cNvPicPr>
            <a:picLocks noChangeAspect="1"/>
          </p:cNvPicPr>
          <p:nvPr/>
        </p:nvPicPr>
        <p:blipFill>
          <a:blip r:embed="rId16"/>
          <a:stretch>
            <a:fillRect/>
          </a:stretch>
        </p:blipFill>
        <p:spPr>
          <a:xfrm>
            <a:off x="8713614" y="4349612"/>
            <a:ext cx="118780" cy="118780"/>
          </a:xfrm>
          <a:prstGeom prst="rect">
            <a:avLst/>
          </a:prstGeom>
        </p:spPr>
      </p:pic>
      <p:pic>
        <p:nvPicPr>
          <p:cNvPr id="31" name="Picture 30"/>
          <p:cNvPicPr>
            <a:picLocks noChangeAspect="1"/>
          </p:cNvPicPr>
          <p:nvPr/>
        </p:nvPicPr>
        <p:blipFill>
          <a:blip r:embed="rId16"/>
          <a:stretch>
            <a:fillRect/>
          </a:stretch>
        </p:blipFill>
        <p:spPr>
          <a:xfrm>
            <a:off x="9659560" y="4334088"/>
            <a:ext cx="134304" cy="134304"/>
          </a:xfrm>
          <a:prstGeom prst="rect">
            <a:avLst/>
          </a:prstGeom>
        </p:spPr>
      </p:pic>
      <p:pic>
        <p:nvPicPr>
          <p:cNvPr id="32" name="Picture 31"/>
          <p:cNvPicPr>
            <a:picLocks noChangeAspect="1"/>
          </p:cNvPicPr>
          <p:nvPr/>
        </p:nvPicPr>
        <p:blipFill>
          <a:blip r:embed="rId16"/>
          <a:stretch>
            <a:fillRect/>
          </a:stretch>
        </p:blipFill>
        <p:spPr>
          <a:xfrm>
            <a:off x="10724013" y="4345904"/>
            <a:ext cx="122487" cy="122487"/>
          </a:xfrm>
          <a:prstGeom prst="rect">
            <a:avLst/>
          </a:prstGeom>
        </p:spPr>
      </p:pic>
      <p:grpSp>
        <p:nvGrpSpPr>
          <p:cNvPr id="33" name="Group 32"/>
          <p:cNvGrpSpPr/>
          <p:nvPr/>
        </p:nvGrpSpPr>
        <p:grpSpPr>
          <a:xfrm>
            <a:off x="8964811" y="3845128"/>
            <a:ext cx="1560110" cy="410935"/>
            <a:chOff x="5519120" y="456746"/>
            <a:chExt cx="1560110" cy="410935"/>
          </a:xfrm>
        </p:grpSpPr>
        <p:sp>
          <p:nvSpPr>
            <p:cNvPr id="34" name="Rectangle 33"/>
            <p:cNvSpPr/>
            <p:nvPr/>
          </p:nvSpPr>
          <p:spPr>
            <a:xfrm>
              <a:off x="5519120" y="456746"/>
              <a:ext cx="1560110" cy="3416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hueOff val="0"/>
                    <a:satOff val="0"/>
                    <a:lumOff val="0"/>
                    <a:alphaOff val="0"/>
                  </a:srgbClr>
                </a:solidFill>
                <a:effectLst/>
                <a:uLnTx/>
                <a:uFillTx/>
                <a:latin typeface="Gill Sans MT"/>
                <a:ea typeface="+mn-ea"/>
                <a:cs typeface="+mn-cs"/>
              </a:endParaRPr>
            </a:p>
          </p:txBody>
        </p:sp>
        <p:sp>
          <p:nvSpPr>
            <p:cNvPr id="35" name="TextBox 34"/>
            <p:cNvSpPr txBox="1"/>
            <p:nvPr/>
          </p:nvSpPr>
          <p:spPr>
            <a:xfrm>
              <a:off x="5519120" y="526000"/>
              <a:ext cx="1560110" cy="3416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dirty="0">
                  <a:ln>
                    <a:noFill/>
                  </a:ln>
                  <a:solidFill>
                    <a:srgbClr val="000000">
                      <a:hueOff val="0"/>
                      <a:satOff val="0"/>
                      <a:lumOff val="0"/>
                      <a:alphaOff val="0"/>
                    </a:srgbClr>
                  </a:solidFill>
                  <a:effectLst/>
                  <a:uLnTx/>
                  <a:uFillTx/>
                  <a:latin typeface="Gill Sans MT"/>
                  <a:ea typeface="+mn-ea"/>
                  <a:cs typeface="+mn-cs"/>
                </a:rPr>
                <a:t>2025</a:t>
              </a:r>
            </a:p>
          </p:txBody>
        </p:sp>
      </p:grpSp>
      <p:grpSp>
        <p:nvGrpSpPr>
          <p:cNvPr id="36" name="Group 35"/>
          <p:cNvGrpSpPr/>
          <p:nvPr/>
        </p:nvGrpSpPr>
        <p:grpSpPr>
          <a:xfrm>
            <a:off x="7179182" y="3941881"/>
            <a:ext cx="1560110" cy="341681"/>
            <a:chOff x="5519120" y="456746"/>
            <a:chExt cx="1560110" cy="341681"/>
          </a:xfrm>
        </p:grpSpPr>
        <p:sp>
          <p:nvSpPr>
            <p:cNvPr id="37" name="Rectangle 36"/>
            <p:cNvSpPr/>
            <p:nvPr/>
          </p:nvSpPr>
          <p:spPr>
            <a:xfrm>
              <a:off x="5519120" y="456746"/>
              <a:ext cx="1560110" cy="3416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hueOff val="0"/>
                    <a:satOff val="0"/>
                    <a:lumOff val="0"/>
                    <a:alphaOff val="0"/>
                  </a:srgbClr>
                </a:solidFill>
                <a:effectLst/>
                <a:uLnTx/>
                <a:uFillTx/>
                <a:latin typeface="Gill Sans MT"/>
                <a:ea typeface="+mn-ea"/>
                <a:cs typeface="+mn-cs"/>
              </a:endParaRPr>
            </a:p>
          </p:txBody>
        </p:sp>
        <p:sp>
          <p:nvSpPr>
            <p:cNvPr id="38" name="TextBox 37"/>
            <p:cNvSpPr txBox="1"/>
            <p:nvPr/>
          </p:nvSpPr>
          <p:spPr>
            <a:xfrm>
              <a:off x="5519120" y="456746"/>
              <a:ext cx="1560110" cy="3416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dirty="0">
                  <a:ln>
                    <a:noFill/>
                  </a:ln>
                  <a:solidFill>
                    <a:srgbClr val="000000">
                      <a:hueOff val="0"/>
                      <a:satOff val="0"/>
                      <a:lumOff val="0"/>
                      <a:alphaOff val="0"/>
                    </a:srgbClr>
                  </a:solidFill>
                  <a:effectLst/>
                  <a:uLnTx/>
                  <a:uFillTx/>
                  <a:latin typeface="Gill Sans MT"/>
                  <a:ea typeface="+mn-ea"/>
                  <a:cs typeface="+mn-cs"/>
                </a:rPr>
                <a:t>2023- 2025</a:t>
              </a:r>
            </a:p>
          </p:txBody>
        </p:sp>
      </p:grpSp>
      <p:grpSp>
        <p:nvGrpSpPr>
          <p:cNvPr id="39" name="Group 38"/>
          <p:cNvGrpSpPr/>
          <p:nvPr/>
        </p:nvGrpSpPr>
        <p:grpSpPr>
          <a:xfrm>
            <a:off x="8018455" y="4536733"/>
            <a:ext cx="1560110" cy="341681"/>
            <a:chOff x="5519120" y="456746"/>
            <a:chExt cx="1560110" cy="341681"/>
          </a:xfrm>
        </p:grpSpPr>
        <p:sp>
          <p:nvSpPr>
            <p:cNvPr id="40" name="Rectangle 39"/>
            <p:cNvSpPr/>
            <p:nvPr/>
          </p:nvSpPr>
          <p:spPr>
            <a:xfrm>
              <a:off x="5519120" y="456746"/>
              <a:ext cx="1560110" cy="3416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hueOff val="0"/>
                    <a:satOff val="0"/>
                    <a:lumOff val="0"/>
                    <a:alphaOff val="0"/>
                  </a:srgbClr>
                </a:solidFill>
                <a:effectLst/>
                <a:uLnTx/>
                <a:uFillTx/>
                <a:latin typeface="Gill Sans MT"/>
                <a:ea typeface="+mn-ea"/>
                <a:cs typeface="+mn-cs"/>
              </a:endParaRPr>
            </a:p>
          </p:txBody>
        </p:sp>
        <p:sp>
          <p:nvSpPr>
            <p:cNvPr id="41" name="TextBox 40"/>
            <p:cNvSpPr txBox="1"/>
            <p:nvPr/>
          </p:nvSpPr>
          <p:spPr>
            <a:xfrm>
              <a:off x="5519120" y="456746"/>
              <a:ext cx="1560110" cy="3416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dirty="0">
                  <a:ln>
                    <a:noFill/>
                  </a:ln>
                  <a:solidFill>
                    <a:srgbClr val="000000">
                      <a:hueOff val="0"/>
                      <a:satOff val="0"/>
                      <a:lumOff val="0"/>
                      <a:alphaOff val="0"/>
                    </a:srgbClr>
                  </a:solidFill>
                  <a:effectLst/>
                  <a:uLnTx/>
                  <a:uFillTx/>
                  <a:latin typeface="Gill Sans MT"/>
                  <a:ea typeface="+mn-ea"/>
                  <a:cs typeface="+mn-cs"/>
                </a:rPr>
                <a:t>2024</a:t>
              </a:r>
            </a:p>
          </p:txBody>
        </p:sp>
      </p:grpSp>
      <p:grpSp>
        <p:nvGrpSpPr>
          <p:cNvPr id="42" name="Group 41"/>
          <p:cNvGrpSpPr/>
          <p:nvPr/>
        </p:nvGrpSpPr>
        <p:grpSpPr>
          <a:xfrm>
            <a:off x="10040434" y="4596838"/>
            <a:ext cx="1560110" cy="341681"/>
            <a:chOff x="5519120" y="456746"/>
            <a:chExt cx="1560110" cy="341681"/>
          </a:xfrm>
        </p:grpSpPr>
        <p:sp>
          <p:nvSpPr>
            <p:cNvPr id="43" name="Rectangle 42"/>
            <p:cNvSpPr/>
            <p:nvPr/>
          </p:nvSpPr>
          <p:spPr>
            <a:xfrm>
              <a:off x="5519120" y="456746"/>
              <a:ext cx="1560110" cy="3416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hueOff val="0"/>
                    <a:satOff val="0"/>
                    <a:lumOff val="0"/>
                    <a:alphaOff val="0"/>
                  </a:srgbClr>
                </a:solidFill>
                <a:effectLst/>
                <a:uLnTx/>
                <a:uFillTx/>
                <a:latin typeface="Gill Sans MT"/>
                <a:ea typeface="+mn-ea"/>
                <a:cs typeface="+mn-cs"/>
              </a:endParaRPr>
            </a:p>
          </p:txBody>
        </p:sp>
        <p:sp>
          <p:nvSpPr>
            <p:cNvPr id="44" name="TextBox 43"/>
            <p:cNvSpPr txBox="1"/>
            <p:nvPr/>
          </p:nvSpPr>
          <p:spPr>
            <a:xfrm>
              <a:off x="5519120" y="456746"/>
              <a:ext cx="1560110" cy="34168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dirty="0">
                  <a:ln>
                    <a:noFill/>
                  </a:ln>
                  <a:solidFill>
                    <a:srgbClr val="000000">
                      <a:hueOff val="0"/>
                      <a:satOff val="0"/>
                      <a:lumOff val="0"/>
                      <a:alphaOff val="0"/>
                    </a:srgbClr>
                  </a:solidFill>
                  <a:effectLst/>
                  <a:uLnTx/>
                  <a:uFillTx/>
                  <a:latin typeface="Gill Sans MT"/>
                  <a:ea typeface="+mn-ea"/>
                  <a:cs typeface="+mn-cs"/>
                </a:rPr>
                <a:t>2025- 2050</a:t>
              </a:r>
            </a:p>
          </p:txBody>
        </p:sp>
      </p:grpSp>
      <p:sp>
        <p:nvSpPr>
          <p:cNvPr id="45" name="TextBox 1">
            <a:extLst>
              <a:ext uri="{FF2B5EF4-FFF2-40B4-BE49-F238E27FC236}">
                <a16:creationId xmlns:a16="http://schemas.microsoft.com/office/drawing/2014/main" id="{1D05DF09-347A-8AD2-3CF0-C20F24B4C2DA}"/>
              </a:ext>
            </a:extLst>
          </p:cNvPr>
          <p:cNvSpPr txBox="1"/>
          <p:nvPr/>
        </p:nvSpPr>
        <p:spPr>
          <a:xfrm>
            <a:off x="7031932" y="4973440"/>
            <a:ext cx="1827460" cy="373949"/>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BEIS Heat Network Zoning Pilot </a:t>
            </a:r>
            <a:r>
              <a:rPr kumimoji="0" lang="en-GB" sz="810" b="1" i="0" u="none" strike="noStrike" kern="1200" cap="none" spc="0" normalizeH="0" baseline="0" noProof="0" dirty="0">
                <a:ln>
                  <a:noFill/>
                </a:ln>
                <a:solidFill>
                  <a:srgbClr val="00A499"/>
                </a:solidFill>
                <a:effectLst/>
                <a:uLnTx/>
                <a:uFillTx/>
                <a:latin typeface="Arial" charset="0"/>
                <a:ea typeface="+mn-ea"/>
                <a:cs typeface="Arial" charset="0"/>
              </a:rPr>
              <a:t>and AZP</a:t>
            </a:r>
            <a:endParaRPr kumimoji="0" lang="en-GB" sz="810" b="1" i="0" u="none" strike="noStrike" kern="1200" cap="none" spc="0" normalizeH="0" baseline="0" noProof="0" dirty="0">
              <a:ln>
                <a:noFill/>
              </a:ln>
              <a:solidFill>
                <a:srgbClr val="00A499"/>
              </a:solidFill>
              <a:effectLst/>
              <a:uLnTx/>
              <a:uFillTx/>
              <a:latin typeface="Gill Sans MT"/>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Plymouth one of 28 and 19 pilot cities</a:t>
            </a:r>
          </a:p>
        </p:txBody>
      </p:sp>
      <p:sp>
        <p:nvSpPr>
          <p:cNvPr id="46" name="TextBox 45">
            <a:extLst>
              <a:ext uri="{FF2B5EF4-FFF2-40B4-BE49-F238E27FC236}">
                <a16:creationId xmlns:a16="http://schemas.microsoft.com/office/drawing/2014/main" id="{4F12716F-AC2F-0E68-F8B1-C5DD8C9A6F99}"/>
              </a:ext>
            </a:extLst>
          </p:cNvPr>
          <p:cNvSpPr txBox="1"/>
          <p:nvPr/>
        </p:nvSpPr>
        <p:spPr>
          <a:xfrm>
            <a:off x="9984570" y="3274203"/>
            <a:ext cx="1827460" cy="495520"/>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Roll out of Heat Network scheme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Gill Sans MT"/>
                <a:ea typeface="+mn-ea"/>
                <a:cs typeface="Arial" charset="0"/>
              </a:rPr>
              <a:t>Total Zone heat demand of ~340 </a:t>
            </a:r>
            <a:r>
              <a:rPr kumimoji="0" lang="en-GB" sz="800" b="0" i="0" u="none" strike="noStrike" kern="1200" cap="none" spc="0" normalizeH="0" baseline="0" noProof="0" dirty="0" err="1">
                <a:ln>
                  <a:noFill/>
                </a:ln>
                <a:solidFill>
                  <a:srgbClr val="000000"/>
                </a:solidFill>
                <a:effectLst/>
                <a:uLnTx/>
                <a:uFillTx/>
                <a:latin typeface="Gill Sans MT"/>
                <a:ea typeface="+mn-ea"/>
                <a:cs typeface="Arial" charset="0"/>
              </a:rPr>
              <a:t>GWh</a:t>
            </a:r>
            <a:r>
              <a:rPr kumimoji="0" lang="en-GB" sz="800" b="0" i="0" u="none" strike="noStrike" kern="1200" cap="none" spc="0" normalizeH="0" baseline="0" noProof="0" dirty="0">
                <a:ln>
                  <a:noFill/>
                </a:ln>
                <a:solidFill>
                  <a:srgbClr val="000000"/>
                </a:solidFill>
                <a:effectLst/>
                <a:uLnTx/>
                <a:uFillTx/>
                <a:latin typeface="Gill Sans MT"/>
                <a:ea typeface="+mn-ea"/>
                <a:cs typeface="Arial" charset="0"/>
              </a:rPr>
              <a:t>/a and ~150GWh/a of </a:t>
            </a:r>
            <a:r>
              <a:rPr kumimoji="0" lang="en-GB" sz="800" b="0" i="0" u="none" strike="noStrike" kern="1200" cap="none" spc="0" normalizeH="0" baseline="0" noProof="0" dirty="0" err="1">
                <a:ln>
                  <a:noFill/>
                </a:ln>
                <a:solidFill>
                  <a:srgbClr val="000000"/>
                </a:solidFill>
                <a:effectLst/>
                <a:uLnTx/>
                <a:uFillTx/>
                <a:latin typeface="Gill Sans MT"/>
                <a:ea typeface="+mn-ea"/>
                <a:cs typeface="Arial" charset="0"/>
              </a:rPr>
              <a:t>mandatable</a:t>
            </a:r>
            <a:r>
              <a:rPr kumimoji="0" lang="en-GB" sz="800" b="0" i="0" u="none" strike="noStrike" kern="1200" cap="none" spc="0" normalizeH="0" baseline="0" noProof="0" dirty="0">
                <a:ln>
                  <a:noFill/>
                </a:ln>
                <a:solidFill>
                  <a:srgbClr val="000000"/>
                </a:solidFill>
                <a:effectLst/>
                <a:uLnTx/>
                <a:uFillTx/>
                <a:latin typeface="Gill Sans MT"/>
                <a:ea typeface="+mn-ea"/>
                <a:cs typeface="Arial" charset="0"/>
              </a:rPr>
              <a:t> loads</a:t>
            </a:r>
            <a:endParaRPr kumimoji="0" lang="en-GB" sz="810" b="1" i="0" u="none" strike="noStrike" kern="1200" cap="none" spc="0" normalizeH="0" baseline="0" noProof="0" dirty="0">
              <a:ln>
                <a:noFill/>
              </a:ln>
              <a:solidFill>
                <a:srgbClr val="00A499"/>
              </a:solidFill>
              <a:effectLst/>
              <a:uLnTx/>
              <a:uFillTx/>
              <a:latin typeface="Gill Sans MT"/>
              <a:ea typeface="+mn-ea"/>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810" b="0" i="0" u="none" strike="noStrike" kern="1200" cap="none" spc="0" normalizeH="0" baseline="0" noProof="0" dirty="0">
              <a:ln>
                <a:noFill/>
              </a:ln>
              <a:solidFill>
                <a:srgbClr val="000000"/>
              </a:solidFill>
              <a:effectLst/>
              <a:uLnTx/>
              <a:uFillTx/>
              <a:latin typeface="Gill Sans MT"/>
              <a:ea typeface="+mn-ea"/>
              <a:cs typeface="Arial" charset="0"/>
            </a:endParaRPr>
          </a:p>
        </p:txBody>
      </p:sp>
      <p:sp>
        <p:nvSpPr>
          <p:cNvPr id="47" name="TextBox 46">
            <a:extLst>
              <a:ext uri="{FF2B5EF4-FFF2-40B4-BE49-F238E27FC236}">
                <a16:creationId xmlns:a16="http://schemas.microsoft.com/office/drawing/2014/main" id="{4F12716F-AC2F-0E68-F8B1-C5DD8C9A6F99}"/>
              </a:ext>
            </a:extLst>
          </p:cNvPr>
          <p:cNvSpPr txBox="1"/>
          <p:nvPr/>
        </p:nvSpPr>
        <p:spPr>
          <a:xfrm>
            <a:off x="7945662" y="3245192"/>
            <a:ext cx="1827460" cy="373949"/>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Procurement of partner Plymouth Heat JVC</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810" b="0" i="0" u="none" strike="noStrike" kern="1200" cap="none" spc="0" normalizeH="0" baseline="0" noProof="0" dirty="0">
              <a:ln>
                <a:noFill/>
              </a:ln>
              <a:solidFill>
                <a:srgbClr val="000000"/>
              </a:solidFill>
              <a:effectLst/>
              <a:uLnTx/>
              <a:uFillTx/>
              <a:latin typeface="Gill Sans MT"/>
              <a:ea typeface="+mn-ea"/>
              <a:cs typeface="Arial" charset="0"/>
            </a:endParaRPr>
          </a:p>
        </p:txBody>
      </p:sp>
      <p:sp>
        <p:nvSpPr>
          <p:cNvPr id="48" name="TextBox 47">
            <a:extLst>
              <a:ext uri="{FF2B5EF4-FFF2-40B4-BE49-F238E27FC236}">
                <a16:creationId xmlns:a16="http://schemas.microsoft.com/office/drawing/2014/main" id="{4F12716F-AC2F-0E68-F8B1-C5DD8C9A6F99}"/>
              </a:ext>
            </a:extLst>
          </p:cNvPr>
          <p:cNvSpPr txBox="1"/>
          <p:nvPr/>
        </p:nvSpPr>
        <p:spPr>
          <a:xfrm>
            <a:off x="3663592" y="3183251"/>
            <a:ext cx="1827460" cy="747897"/>
          </a:xfrm>
          <a:prstGeom prst="rect">
            <a:avLst/>
          </a:prstGeom>
          <a:noFill/>
        </p:spPr>
        <p:txBody>
          <a:bodyPr wrap="square" lIns="0" tIns="0" rIns="0" bIns="0"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1" i="0" u="none" strike="noStrike" kern="1200" cap="none" spc="0" normalizeH="0" baseline="0" noProof="0" dirty="0">
                <a:ln>
                  <a:noFill/>
                </a:ln>
                <a:solidFill>
                  <a:srgbClr val="00A499"/>
                </a:solidFill>
                <a:effectLst/>
                <a:uLnTx/>
                <a:uFillTx/>
                <a:latin typeface="Gill Sans MT"/>
                <a:ea typeface="+mn-ea"/>
                <a:cs typeface="Arial" charset="0"/>
              </a:rPr>
              <a:t>Civic Centre &amp; Millbay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Phase 1 Civic (Salix) and Millbay (HeatNet) enabling works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Phase 2 Civic Business Case approval &amp; GHNF application success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810" b="0" i="0" u="none" strike="noStrike" kern="1200" cap="none" spc="0" normalizeH="0" baseline="0" noProof="0" dirty="0">
                <a:ln>
                  <a:noFill/>
                </a:ln>
                <a:solidFill>
                  <a:srgbClr val="000000"/>
                </a:solidFill>
                <a:effectLst/>
                <a:uLnTx/>
                <a:uFillTx/>
                <a:latin typeface="Gill Sans MT"/>
                <a:ea typeface="+mn-ea"/>
                <a:cs typeface="Arial" charset="0"/>
              </a:rPr>
              <a:t> </a:t>
            </a:r>
          </a:p>
        </p:txBody>
      </p:sp>
      <p:pic>
        <p:nvPicPr>
          <p:cNvPr id="49" name="Picture 48"/>
          <p:cNvPicPr>
            <a:picLocks noChangeAspect="1"/>
          </p:cNvPicPr>
          <p:nvPr/>
        </p:nvPicPr>
        <p:blipFill>
          <a:blip r:embed="rId17"/>
          <a:stretch>
            <a:fillRect/>
          </a:stretch>
        </p:blipFill>
        <p:spPr>
          <a:xfrm>
            <a:off x="3297738" y="1611191"/>
            <a:ext cx="2619876" cy="1553981"/>
          </a:xfrm>
          <a:prstGeom prst="rect">
            <a:avLst/>
          </a:prstGeom>
        </p:spPr>
      </p:pic>
      <p:pic>
        <p:nvPicPr>
          <p:cNvPr id="50" name="Picture 49"/>
          <p:cNvPicPr>
            <a:picLocks noChangeAspect="1"/>
          </p:cNvPicPr>
          <p:nvPr/>
        </p:nvPicPr>
        <p:blipFill>
          <a:blip r:embed="rId18"/>
          <a:stretch>
            <a:fillRect/>
          </a:stretch>
        </p:blipFill>
        <p:spPr>
          <a:xfrm>
            <a:off x="6020918" y="1600097"/>
            <a:ext cx="3752204" cy="1554534"/>
          </a:xfrm>
          <a:prstGeom prst="rect">
            <a:avLst/>
          </a:prstGeom>
        </p:spPr>
      </p:pic>
      <p:pic>
        <p:nvPicPr>
          <p:cNvPr id="58" name="Picture 57"/>
          <p:cNvPicPr>
            <a:picLocks noChangeAspect="1"/>
          </p:cNvPicPr>
          <p:nvPr/>
        </p:nvPicPr>
        <p:blipFill rotWithShape="1">
          <a:blip r:embed="rId19"/>
          <a:srcRect l="51778" t="28573" r="3729" b="15701"/>
          <a:stretch/>
        </p:blipFill>
        <p:spPr>
          <a:xfrm>
            <a:off x="9785342" y="1590263"/>
            <a:ext cx="2250762" cy="1585675"/>
          </a:xfrm>
          <a:prstGeom prst="rect">
            <a:avLst/>
          </a:prstGeom>
        </p:spPr>
      </p:pic>
    </p:spTree>
    <p:extLst>
      <p:ext uri="{BB962C8B-B14F-4D97-AF65-F5344CB8AC3E}">
        <p14:creationId xmlns:p14="http://schemas.microsoft.com/office/powerpoint/2010/main" val="3982915643"/>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015" t="7022" r="17755" b="9626"/>
          <a:stretch/>
        </p:blipFill>
        <p:spPr>
          <a:xfrm>
            <a:off x="8544792" y="4009132"/>
            <a:ext cx="3451768" cy="2848868"/>
          </a:xfrm>
          <a:prstGeom prst="rect">
            <a:avLst/>
          </a:prstGeom>
        </p:spPr>
      </p:pic>
      <p:sp>
        <p:nvSpPr>
          <p:cNvPr id="2" name="TextBox 1">
            <a:extLst>
              <a:ext uri="{FF2B5EF4-FFF2-40B4-BE49-F238E27FC236}">
                <a16:creationId xmlns:a16="http://schemas.microsoft.com/office/drawing/2014/main" id="{DF3E6055-8398-5DE4-470D-A5EBDFF19094}"/>
              </a:ext>
            </a:extLst>
          </p:cNvPr>
          <p:cNvSpPr txBox="1"/>
          <p:nvPr/>
        </p:nvSpPr>
        <p:spPr>
          <a:xfrm>
            <a:off x="6232241" y="1700808"/>
            <a:ext cx="5764319"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Open Sans"/>
                <a:ea typeface="+mn-ea"/>
                <a:cs typeface="+mn-cs"/>
              </a:rPr>
              <a:t>Joint Local Plan Policy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Open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Open Sans"/>
                <a:ea typeface="+mn-ea"/>
                <a:cs typeface="+mn-cs"/>
              </a:rPr>
              <a:t>DEV 32.6 </a:t>
            </a:r>
            <a:r>
              <a:rPr kumimoji="0" lang="en-GB" sz="1800" b="0" i="0" u="none" strike="noStrike" kern="1200" cap="none" spc="0" normalizeH="0" baseline="0" noProof="0" dirty="0">
                <a:ln>
                  <a:noFill/>
                </a:ln>
                <a:solidFill>
                  <a:srgbClr val="000000"/>
                </a:solidFill>
                <a:effectLst/>
                <a:uLnTx/>
                <a:uFillTx/>
                <a:latin typeface="Gill Sans MT"/>
                <a:ea typeface="+mn-ea"/>
                <a:cs typeface="+mn-cs"/>
              </a:rPr>
              <a:t>Developments </a:t>
            </a:r>
            <a:r>
              <a:rPr kumimoji="0" lang="en-GB" sz="1800" b="0" i="0" u="none" strike="noStrike" kern="1200" cap="none" spc="0" normalizeH="0" baseline="0" noProof="0" dirty="0">
                <a:ln>
                  <a:noFill/>
                </a:ln>
                <a:solidFill>
                  <a:srgbClr val="FF0000"/>
                </a:solidFill>
                <a:effectLst/>
                <a:uLnTx/>
                <a:uFillTx/>
                <a:latin typeface="Gill Sans MT"/>
                <a:ea typeface="+mn-ea"/>
                <a:cs typeface="+mn-cs"/>
              </a:rPr>
              <a:t>will be required to connect to existing district energy networks</a:t>
            </a:r>
            <a:r>
              <a:rPr kumimoji="0" lang="en-GB" sz="1800" b="0" i="0" u="none" strike="noStrike" kern="1200" cap="none" spc="0" normalizeH="0" baseline="0" noProof="0" dirty="0">
                <a:ln>
                  <a:noFill/>
                </a:ln>
                <a:solidFill>
                  <a:srgbClr val="000000"/>
                </a:solidFill>
                <a:effectLst/>
                <a:uLnTx/>
                <a:uFillTx/>
                <a:latin typeface="Gill Sans MT"/>
                <a:ea typeface="+mn-ea"/>
                <a:cs typeface="+mn-cs"/>
              </a:rPr>
              <a:t> in the locality or, where there is a future network planned, to be </a:t>
            </a:r>
            <a:r>
              <a:rPr kumimoji="0" lang="en-GB" sz="1800" b="0" i="0" u="none" strike="noStrike" kern="1200" cap="none" spc="0" normalizeH="0" baseline="0" noProof="0" dirty="0">
                <a:ln>
                  <a:noFill/>
                </a:ln>
                <a:solidFill>
                  <a:srgbClr val="FF0000"/>
                </a:solidFill>
                <a:effectLst/>
                <a:uLnTx/>
                <a:uFillTx/>
                <a:latin typeface="Gill Sans MT"/>
                <a:ea typeface="+mn-ea"/>
                <a:cs typeface="+mn-cs"/>
              </a:rPr>
              <a:t>designed to be capable of connection to that netw</a:t>
            </a:r>
            <a:r>
              <a:rPr kumimoji="0" lang="en-GB" sz="1800" b="0" i="0" u="none" strike="noStrike" kern="1200" cap="none" spc="0" normalizeH="0" baseline="0" noProof="0" dirty="0">
                <a:ln>
                  <a:noFill/>
                </a:ln>
                <a:solidFill>
                  <a:srgbClr val="000000"/>
                </a:solidFill>
                <a:effectLst/>
                <a:uLnTx/>
                <a:uFillTx/>
                <a:latin typeface="Gill Sans MT"/>
                <a:ea typeface="+mn-ea"/>
                <a:cs typeface="+mn-cs"/>
              </a:rPr>
              <a:t>ork. Where appropriate, proportionate contributions will be sought to enable a network to be established or completed.</a:t>
            </a:r>
            <a:endParaRPr kumimoji="0" lang="en-GB" sz="1800" b="1" i="0" u="none" strike="noStrike" kern="1200" cap="none" spc="0" normalizeH="0" baseline="0" noProof="0" dirty="0">
              <a:ln>
                <a:noFill/>
              </a:ln>
              <a:solidFill>
                <a:srgbClr val="000000"/>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D6C33BEB-EFBC-9289-BAA2-98B6A23B2E15}"/>
              </a:ext>
            </a:extLst>
          </p:cNvPr>
          <p:cNvSpPr txBox="1"/>
          <p:nvPr/>
        </p:nvSpPr>
        <p:spPr>
          <a:xfrm>
            <a:off x="623392" y="476672"/>
            <a:ext cx="878497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Plymouth &amp; SW Devon Joint Local Plan</a:t>
            </a:r>
          </a:p>
        </p:txBody>
      </p:sp>
      <p:pic>
        <p:nvPicPr>
          <p:cNvPr id="7" name="Picture 6" descr="O:\033238 Plymouth District Heating\F42 Sustainability\28 WP5 City Wide District Energy Strategy\04 Calculations\06. BEIS Heat Map\Graphics\JPEGS\Map3_LSOA_HeatDemand_FocusAreas_nobubbles_plus strategic heat sources_V3.jpg">
            <a:extLst>
              <a:ext uri="{FF2B5EF4-FFF2-40B4-BE49-F238E27FC236}">
                <a16:creationId xmlns:a16="http://schemas.microsoft.com/office/drawing/2014/main" id="{61AC244A-21BF-7A22-9B5A-7262D2E70DEC}"/>
              </a:ext>
            </a:extLst>
          </p:cNvPr>
          <p:cNvPicPr/>
          <p:nvPr/>
        </p:nvPicPr>
        <p:blipFill rotWithShape="1">
          <a:blip r:embed="rId3" cstate="print">
            <a:extLst>
              <a:ext uri="{28A0092B-C50C-407E-A947-70E740481C1C}">
                <a14:useLocalDpi xmlns:a14="http://schemas.microsoft.com/office/drawing/2010/main" val="0"/>
              </a:ext>
            </a:extLst>
          </a:blip>
          <a:srcRect l="592" t="10222" r="43102" b="592"/>
          <a:stretch/>
        </p:blipFill>
        <p:spPr bwMode="auto">
          <a:xfrm>
            <a:off x="479376" y="1574890"/>
            <a:ext cx="5758592" cy="5283110"/>
          </a:xfrm>
          <a:prstGeom prst="rect">
            <a:avLst/>
          </a:prstGeom>
          <a:noFill/>
          <a:ln>
            <a:solidFill>
              <a:schemeClr val="bg1">
                <a:lumMod val="65000"/>
              </a:schemeClr>
            </a:solidFill>
          </a:ln>
        </p:spPr>
      </p:pic>
      <p:sp>
        <p:nvSpPr>
          <p:cNvPr id="8" name="TextBox 7">
            <a:extLst>
              <a:ext uri="{FF2B5EF4-FFF2-40B4-BE49-F238E27FC236}">
                <a16:creationId xmlns:a16="http://schemas.microsoft.com/office/drawing/2014/main" id="{A1FFE2F4-C1B2-D6BC-A00A-D472313FC692}"/>
              </a:ext>
            </a:extLst>
          </p:cNvPr>
          <p:cNvSpPr txBox="1"/>
          <p:nvPr/>
        </p:nvSpPr>
        <p:spPr>
          <a:xfrm>
            <a:off x="559071" y="1574890"/>
            <a:ext cx="6096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JLP District Energy Opportunity Areas</a:t>
            </a:r>
          </a:p>
        </p:txBody>
      </p:sp>
    </p:spTree>
    <p:extLst>
      <p:ext uri="{BB962C8B-B14F-4D97-AF65-F5344CB8AC3E}">
        <p14:creationId xmlns:p14="http://schemas.microsoft.com/office/powerpoint/2010/main" val="784949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406" y="260648"/>
            <a:ext cx="8816962" cy="1143000"/>
          </a:xfrm>
        </p:spPr>
        <p:txBody>
          <a:bodyPr/>
          <a:lstStyle/>
          <a:p>
            <a:r>
              <a:rPr lang="en-GB" sz="2800" dirty="0"/>
              <a:t>Existing connections- negotiated through planning</a:t>
            </a:r>
          </a:p>
        </p:txBody>
      </p:sp>
      <p:pic>
        <p:nvPicPr>
          <p:cNvPr id="5" name="Picture 4"/>
          <p:cNvPicPr>
            <a:picLocks noChangeAspect="1"/>
          </p:cNvPicPr>
          <p:nvPr/>
        </p:nvPicPr>
        <p:blipFill rotWithShape="1">
          <a:blip r:embed="rId2"/>
          <a:srcRect l="36219" t="19201" r="37007" b="9401"/>
          <a:stretch/>
        </p:blipFill>
        <p:spPr>
          <a:xfrm>
            <a:off x="8481359" y="1776217"/>
            <a:ext cx="3303273" cy="4954910"/>
          </a:xfrm>
          <a:prstGeom prst="rect">
            <a:avLst/>
          </a:prstGeom>
        </p:spPr>
      </p:pic>
      <p:pic>
        <p:nvPicPr>
          <p:cNvPr id="4" name="Picture 3">
            <a:extLst>
              <a:ext uri="{FF2B5EF4-FFF2-40B4-BE49-F238E27FC236}">
                <a16:creationId xmlns:a16="http://schemas.microsoft.com/office/drawing/2014/main" id="{E054BE6E-7076-151C-6083-164078CFD998}"/>
              </a:ext>
            </a:extLst>
          </p:cNvPr>
          <p:cNvPicPr>
            <a:picLocks noChangeAspect="1"/>
          </p:cNvPicPr>
          <p:nvPr/>
        </p:nvPicPr>
        <p:blipFill rotWithShape="1">
          <a:blip r:embed="rId3"/>
          <a:srcRect l="13899" t="24532" r="30435"/>
          <a:stretch/>
        </p:blipFill>
        <p:spPr>
          <a:xfrm>
            <a:off x="263352" y="1624754"/>
            <a:ext cx="7218834" cy="5505059"/>
          </a:xfrm>
          <a:prstGeom prst="rect">
            <a:avLst/>
          </a:prstGeom>
        </p:spPr>
      </p:pic>
    </p:spTree>
    <p:extLst>
      <p:ext uri="{BB962C8B-B14F-4D97-AF65-F5344CB8AC3E}">
        <p14:creationId xmlns:p14="http://schemas.microsoft.com/office/powerpoint/2010/main" val="3067637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3392" y="476672"/>
            <a:ext cx="66967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Gill Sans MT"/>
                <a:ea typeface="+mn-ea"/>
                <a:cs typeface="Arial" panose="020B0604020202020204" pitchFamily="34" charset="0"/>
              </a:rPr>
              <a:t>Civic District Energy Scheme</a:t>
            </a:r>
          </a:p>
        </p:txBody>
      </p:sp>
      <p:sp>
        <p:nvSpPr>
          <p:cNvPr id="8" name="TextBox 7"/>
          <p:cNvSpPr txBox="1"/>
          <p:nvPr/>
        </p:nvSpPr>
        <p:spPr>
          <a:xfrm>
            <a:off x="1769943" y="6294113"/>
            <a:ext cx="46262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Gill Sans MT"/>
                <a:ea typeface="+mn-ea"/>
                <a:cs typeface="+mn-cs"/>
              </a:rPr>
              <a:t>Civic Cluster</a:t>
            </a:r>
          </a:p>
        </p:txBody>
      </p:sp>
      <p:pic>
        <p:nvPicPr>
          <p:cNvPr id="9" name="Picture 8"/>
          <p:cNvPicPr>
            <a:picLocks noChangeAspect="1"/>
          </p:cNvPicPr>
          <p:nvPr/>
        </p:nvPicPr>
        <p:blipFill rotWithShape="1">
          <a:blip r:embed="rId2"/>
          <a:srcRect l="13940" t="26519" r="25846" b="10003"/>
          <a:stretch/>
        </p:blipFill>
        <p:spPr>
          <a:xfrm>
            <a:off x="375792" y="1599127"/>
            <a:ext cx="8898057" cy="5276628"/>
          </a:xfrm>
          <a:prstGeom prst="rect">
            <a:avLst/>
          </a:prstGeom>
        </p:spPr>
      </p:pic>
      <p:pic>
        <p:nvPicPr>
          <p:cNvPr id="2" name="Picture 1">
            <a:extLst>
              <a:ext uri="{FF2B5EF4-FFF2-40B4-BE49-F238E27FC236}">
                <a16:creationId xmlns:a16="http://schemas.microsoft.com/office/drawing/2014/main" id="{5FA9AFED-E483-EF1A-42DD-460117EB08C9}"/>
              </a:ext>
            </a:extLst>
          </p:cNvPr>
          <p:cNvPicPr>
            <a:picLocks noChangeAspect="1"/>
          </p:cNvPicPr>
          <p:nvPr/>
        </p:nvPicPr>
        <p:blipFill rotWithShape="1">
          <a:blip r:embed="rId3"/>
          <a:srcRect t="8136" b="4640"/>
          <a:stretch/>
        </p:blipFill>
        <p:spPr>
          <a:xfrm>
            <a:off x="9179534" y="3493335"/>
            <a:ext cx="2893130" cy="3364665"/>
          </a:xfrm>
          <a:prstGeom prst="rect">
            <a:avLst/>
          </a:prstGeom>
        </p:spPr>
      </p:pic>
      <p:sp>
        <p:nvSpPr>
          <p:cNvPr id="3" name="TextBox 2">
            <a:extLst>
              <a:ext uri="{FF2B5EF4-FFF2-40B4-BE49-F238E27FC236}">
                <a16:creationId xmlns:a16="http://schemas.microsoft.com/office/drawing/2014/main" id="{4A2C2FDD-6A23-2F89-75BD-C36EF4D73676}"/>
              </a:ext>
            </a:extLst>
          </p:cNvPr>
          <p:cNvSpPr txBox="1"/>
          <p:nvPr/>
        </p:nvSpPr>
        <p:spPr>
          <a:xfrm>
            <a:off x="9179534" y="1713255"/>
            <a:ext cx="3181162" cy="2800767"/>
          </a:xfrm>
          <a:prstGeom prst="rect">
            <a:avLst/>
          </a:prstGeom>
          <a:solidFill>
            <a:schemeClr val="bg1"/>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Expands PCC’s existing heat network to Civic, Theatre &amp; Courts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srgbClr val="000000"/>
              </a:solidFill>
              <a:effectLst/>
              <a:uLnTx/>
              <a:uFillTx/>
              <a:latin typeface="Gill Sans M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Uses heat pumps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Gill Sans M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Theatre Royal and Combined Courts difficult to decarbonise individually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dirty="0">
              <a:ln>
                <a:noFill/>
              </a:ln>
              <a:solidFill>
                <a:srgbClr val="000000"/>
              </a:solidFill>
              <a:effectLst/>
              <a:uLnTx/>
              <a:uFillTx/>
              <a:latin typeface="Gill Sans M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Carbon savings 161T/a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00"/>
              </a:solidFill>
              <a:effectLst/>
              <a:uLnTx/>
              <a:uFillTx/>
              <a:latin typeface="Gill Sans MT"/>
              <a:ea typeface="+mn-ea"/>
              <a:cs typeface="+mn-cs"/>
            </a:endParaRPr>
          </a:p>
        </p:txBody>
      </p:sp>
    </p:spTree>
    <p:extLst>
      <p:ext uri="{BB962C8B-B14F-4D97-AF65-F5344CB8AC3E}">
        <p14:creationId xmlns:p14="http://schemas.microsoft.com/office/powerpoint/2010/main" val="21787035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C1065-A2E3-5D14-EA59-E6BDE023E0A4}"/>
              </a:ext>
            </a:extLst>
          </p:cNvPr>
          <p:cNvSpPr>
            <a:spLocks noGrp="1"/>
          </p:cNvSpPr>
          <p:nvPr>
            <p:ph type="title"/>
          </p:nvPr>
        </p:nvSpPr>
        <p:spPr>
          <a:xfrm>
            <a:off x="792480" y="0"/>
            <a:ext cx="10515600" cy="1325563"/>
          </a:xfrm>
        </p:spPr>
        <p:txBody>
          <a:bodyPr/>
          <a:lstStyle/>
          <a:p>
            <a:r>
              <a:rPr lang="en-GB" sz="2800" dirty="0">
                <a:cs typeface="Calibri Light"/>
              </a:rPr>
              <a:t>Millbay 5</a:t>
            </a:r>
            <a:r>
              <a:rPr lang="en-GB" sz="2800" baseline="30000" dirty="0">
                <a:cs typeface="Calibri Light"/>
              </a:rPr>
              <a:t>th</a:t>
            </a:r>
            <a:r>
              <a:rPr lang="en-GB" sz="2800" dirty="0">
                <a:cs typeface="Calibri Light"/>
              </a:rPr>
              <a:t> Generation Heat Network</a:t>
            </a:r>
          </a:p>
        </p:txBody>
      </p:sp>
      <p:sp>
        <p:nvSpPr>
          <p:cNvPr id="3" name="Content Placeholder 2">
            <a:extLst>
              <a:ext uri="{FF2B5EF4-FFF2-40B4-BE49-F238E27FC236}">
                <a16:creationId xmlns:a16="http://schemas.microsoft.com/office/drawing/2014/main" id="{267221B4-7229-41B8-7327-0780E29302CF}"/>
              </a:ext>
            </a:extLst>
          </p:cNvPr>
          <p:cNvSpPr>
            <a:spLocks noGrp="1"/>
          </p:cNvSpPr>
          <p:nvPr>
            <p:ph idx="1"/>
          </p:nvPr>
        </p:nvSpPr>
        <p:spPr>
          <a:xfrm>
            <a:off x="415119" y="1709027"/>
            <a:ext cx="6616985" cy="2697797"/>
          </a:xfrm>
        </p:spPr>
        <p:txBody>
          <a:bodyPr vert="horz" lIns="91440" tIns="45720" rIns="91440" bIns="45720" rtlCol="0" anchor="t">
            <a:norm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Resilient to climate change- provides cooling and heating</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Rejected energy from cooling is recovered and shared, reducing primary energy and providing an energy exchange.</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en-GB" sz="2000" kern="1200" dirty="0">
                <a:solidFill>
                  <a:srgbClr val="000000"/>
                </a:solidFill>
                <a:latin typeface="Gill Sans MT"/>
              </a:rPr>
              <a:t>Low temperature approach, balanced by other renewable sources. </a:t>
            </a:r>
            <a:r>
              <a:rPr kumimoji="0" lang="en-GB" sz="2000" b="0" i="0" u="none" strike="noStrike" kern="1200" cap="none" spc="0" normalizeH="0" baseline="0" noProof="0" dirty="0">
                <a:ln>
                  <a:noFill/>
                </a:ln>
                <a:solidFill>
                  <a:srgbClr val="000000"/>
                </a:solidFill>
                <a:effectLst/>
                <a:uLnTx/>
                <a:uFillTx/>
                <a:latin typeface="Gill Sans MT"/>
                <a:ea typeface="+mn-ea"/>
                <a:cs typeface="+mn-cs"/>
              </a:rPr>
              <a:t>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Flexible- plug and play (decentralised)</a:t>
            </a:r>
            <a:endParaRPr lang="en-GB" sz="2000" dirty="0">
              <a:cs typeface="Calibri"/>
            </a:endParaRPr>
          </a:p>
        </p:txBody>
      </p:sp>
      <p:pic>
        <p:nvPicPr>
          <p:cNvPr id="6" name="Picture 5">
            <a:extLst>
              <a:ext uri="{FF2B5EF4-FFF2-40B4-BE49-F238E27FC236}">
                <a16:creationId xmlns:a16="http://schemas.microsoft.com/office/drawing/2014/main" id="{ACC130BB-4720-9CC6-EB4B-A86DA78D26A8}"/>
              </a:ext>
            </a:extLst>
          </p:cNvPr>
          <p:cNvPicPr>
            <a:picLocks noChangeAspect="1"/>
          </p:cNvPicPr>
          <p:nvPr/>
        </p:nvPicPr>
        <p:blipFill rotWithShape="1">
          <a:blip r:embed="rId3"/>
          <a:srcRect l="6501" t="17451" r="38187" b="22701"/>
          <a:stretch/>
        </p:blipFill>
        <p:spPr>
          <a:xfrm>
            <a:off x="8830818" y="5048299"/>
            <a:ext cx="3016053" cy="1835682"/>
          </a:xfrm>
          <a:prstGeom prst="rect">
            <a:avLst/>
          </a:prstGeom>
        </p:spPr>
      </p:pic>
      <p:pic>
        <p:nvPicPr>
          <p:cNvPr id="12" name="Picture 11">
            <a:extLst>
              <a:ext uri="{FF2B5EF4-FFF2-40B4-BE49-F238E27FC236}">
                <a16:creationId xmlns:a16="http://schemas.microsoft.com/office/drawing/2014/main" id="{9BB66EB9-3B2C-0FAC-812B-A8A1A8EDFCDD}"/>
              </a:ext>
            </a:extLst>
          </p:cNvPr>
          <p:cNvPicPr>
            <a:picLocks noChangeAspect="1"/>
          </p:cNvPicPr>
          <p:nvPr/>
        </p:nvPicPr>
        <p:blipFill rotWithShape="1">
          <a:blip r:embed="rId4"/>
          <a:srcRect l="19320" t="22700" r="26966" b="14301"/>
          <a:stretch/>
        </p:blipFill>
        <p:spPr>
          <a:xfrm>
            <a:off x="384517" y="1645660"/>
            <a:ext cx="6548852" cy="4320480"/>
          </a:xfrm>
          <a:prstGeom prst="rect">
            <a:avLst/>
          </a:prstGeom>
        </p:spPr>
      </p:pic>
      <p:pic>
        <p:nvPicPr>
          <p:cNvPr id="14" name="Picture 13">
            <a:extLst>
              <a:ext uri="{FF2B5EF4-FFF2-40B4-BE49-F238E27FC236}">
                <a16:creationId xmlns:a16="http://schemas.microsoft.com/office/drawing/2014/main" id="{A3E73A30-9C19-81B1-0384-340DD042AB62}"/>
              </a:ext>
            </a:extLst>
          </p:cNvPr>
          <p:cNvPicPr>
            <a:picLocks noChangeAspect="1"/>
          </p:cNvPicPr>
          <p:nvPr/>
        </p:nvPicPr>
        <p:blipFill rotWithShape="1">
          <a:blip r:embed="rId5"/>
          <a:srcRect l="37006" t="18839" r="18698" b="17090"/>
          <a:stretch/>
        </p:blipFill>
        <p:spPr>
          <a:xfrm>
            <a:off x="7678902" y="1568899"/>
            <a:ext cx="4321754" cy="3516285"/>
          </a:xfrm>
          <a:prstGeom prst="rect">
            <a:avLst/>
          </a:prstGeom>
        </p:spPr>
      </p:pic>
      <p:pic>
        <p:nvPicPr>
          <p:cNvPr id="7" name="Picture 6"/>
          <p:cNvPicPr>
            <a:picLocks noChangeAspect="1"/>
          </p:cNvPicPr>
          <p:nvPr/>
        </p:nvPicPr>
        <p:blipFill>
          <a:blip r:embed="rId6"/>
          <a:stretch>
            <a:fillRect/>
          </a:stretch>
        </p:blipFill>
        <p:spPr>
          <a:xfrm>
            <a:off x="5892578" y="5011442"/>
            <a:ext cx="2938240" cy="1930560"/>
          </a:xfrm>
          <a:prstGeom prst="rect">
            <a:avLst/>
          </a:prstGeom>
        </p:spPr>
      </p:pic>
      <p:pic>
        <p:nvPicPr>
          <p:cNvPr id="4" name="Picture 3">
            <a:extLst>
              <a:ext uri="{FF2B5EF4-FFF2-40B4-BE49-F238E27FC236}">
                <a16:creationId xmlns:a16="http://schemas.microsoft.com/office/drawing/2014/main" id="{2F3E5E60-26C9-40B8-1633-A0A9858605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01" y="5932654"/>
            <a:ext cx="1933358" cy="1043083"/>
          </a:xfrm>
          <a:prstGeom prst="rect">
            <a:avLst/>
          </a:prstGeom>
        </p:spPr>
      </p:pic>
      <p:pic>
        <p:nvPicPr>
          <p:cNvPr id="10" name="Picture 9">
            <a:extLst>
              <a:ext uri="{FF2B5EF4-FFF2-40B4-BE49-F238E27FC236}">
                <a16:creationId xmlns:a16="http://schemas.microsoft.com/office/drawing/2014/main" id="{4A4B9190-651A-3358-5A13-D441991C1357}"/>
              </a:ext>
            </a:extLst>
          </p:cNvPr>
          <p:cNvPicPr>
            <a:picLocks noChangeAspect="1"/>
          </p:cNvPicPr>
          <p:nvPr/>
        </p:nvPicPr>
        <p:blipFill rotWithShape="1">
          <a:blip r:embed="rId8"/>
          <a:srcRect l="18107" t="6951" r="52830" b="69888"/>
          <a:stretch/>
        </p:blipFill>
        <p:spPr>
          <a:xfrm>
            <a:off x="2138011" y="6054688"/>
            <a:ext cx="1725741" cy="773572"/>
          </a:xfrm>
          <a:prstGeom prst="rect">
            <a:avLst/>
          </a:prstGeom>
        </p:spPr>
      </p:pic>
    </p:spTree>
    <p:extLst>
      <p:ext uri="{BB962C8B-B14F-4D97-AF65-F5344CB8AC3E}">
        <p14:creationId xmlns:p14="http://schemas.microsoft.com/office/powerpoint/2010/main" val="1527331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839416" y="15213"/>
            <a:ext cx="820891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b" anchorCtr="0" compatLnSpc="1">
            <a:prstTxWarp prst="textNoShape">
              <a:avLst/>
            </a:prstTxWarp>
            <a:normAutofit fontScale="97500"/>
          </a:bodyPr>
          <a:lstStyle>
            <a:lvl1pPr algn="l" rtl="0" eaLnBrk="1" fontAlgn="base" hangingPunct="1">
              <a:lnSpc>
                <a:spcPct val="90000"/>
              </a:lnSpc>
              <a:spcBef>
                <a:spcPct val="0"/>
              </a:spcBef>
              <a:spcAft>
                <a:spcPct val="0"/>
              </a:spcAft>
              <a:defRPr sz="6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GB" sz="3375" b="1" i="0" u="none" strike="noStrike" kern="1200" cap="none" spc="0" normalizeH="0" baseline="0" noProof="0" dirty="0">
                <a:ln>
                  <a:noFill/>
                </a:ln>
                <a:solidFill>
                  <a:srgbClr val="DAEDEF">
                    <a:lumMod val="50000"/>
                  </a:srgbClr>
                </a:solidFill>
                <a:effectLst/>
                <a:uLnTx/>
                <a:uFillTx/>
                <a:latin typeface="dosis"/>
                <a:ea typeface="+mj-ea"/>
                <a:cs typeface="+mj-cs"/>
              </a:rPr>
              <a:t> </a:t>
            </a:r>
            <a:br>
              <a:rPr kumimoji="0" lang="en-GB" sz="3375" b="0" i="0" u="none" strike="noStrike" kern="1200" cap="none" spc="0" normalizeH="0" baseline="0" noProof="0" dirty="0">
                <a:ln>
                  <a:noFill/>
                </a:ln>
                <a:solidFill>
                  <a:srgbClr val="DAEDEF">
                    <a:lumMod val="50000"/>
                  </a:srgbClr>
                </a:solidFill>
                <a:effectLst/>
                <a:uLnTx/>
                <a:uFillTx/>
                <a:latin typeface="dosis"/>
                <a:ea typeface="+mj-ea"/>
                <a:cs typeface="+mj-cs"/>
              </a:rPr>
            </a:br>
            <a:r>
              <a:rPr kumimoji="0" lang="en-GB" sz="29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Energy Security Act- Heat Networks</a:t>
            </a:r>
          </a:p>
        </p:txBody>
      </p:sp>
      <p:sp>
        <p:nvSpPr>
          <p:cNvPr id="10" name="TextBox 9"/>
          <p:cNvSpPr txBox="1"/>
          <p:nvPr/>
        </p:nvSpPr>
        <p:spPr>
          <a:xfrm>
            <a:off x="1087490" y="-677108"/>
            <a:ext cx="10017019" cy="677108"/>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00" cap="none" spc="0" normalizeH="0" baseline="0" noProof="0" dirty="0">
              <a:ln>
                <a:noFill/>
              </a:ln>
              <a:solidFill>
                <a:srgbClr val="000000"/>
              </a:solidFill>
              <a:effectLst/>
              <a:uLnTx/>
              <a:uFillTx/>
              <a:latin typeface="Gill Sans M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C882A5E-EF8C-EFB0-DC12-73781EA8A448}"/>
              </a:ext>
            </a:extLst>
          </p:cNvPr>
          <p:cNvPicPr>
            <a:picLocks noChangeAspect="1"/>
          </p:cNvPicPr>
          <p:nvPr/>
        </p:nvPicPr>
        <p:blipFill rotWithShape="1">
          <a:blip r:embed="rId3"/>
          <a:srcRect l="13382" t="18500" r="13381" b="27950"/>
          <a:stretch/>
        </p:blipFill>
        <p:spPr>
          <a:xfrm>
            <a:off x="407368" y="1556792"/>
            <a:ext cx="6120680" cy="2517377"/>
          </a:xfrm>
          <a:prstGeom prst="rect">
            <a:avLst/>
          </a:prstGeom>
        </p:spPr>
      </p:pic>
      <p:pic>
        <p:nvPicPr>
          <p:cNvPr id="5" name="Picture 4">
            <a:extLst>
              <a:ext uri="{FF2B5EF4-FFF2-40B4-BE49-F238E27FC236}">
                <a16:creationId xmlns:a16="http://schemas.microsoft.com/office/drawing/2014/main" id="{68ACC2BC-A329-9F3D-BF44-86F7AC882B7E}"/>
              </a:ext>
            </a:extLst>
          </p:cNvPr>
          <p:cNvPicPr>
            <a:picLocks noChangeAspect="1"/>
          </p:cNvPicPr>
          <p:nvPr/>
        </p:nvPicPr>
        <p:blipFill rotWithShape="1">
          <a:blip r:embed="rId4"/>
          <a:srcRect l="49409" t="18500" r="13382" b="5901"/>
          <a:stretch/>
        </p:blipFill>
        <p:spPr>
          <a:xfrm>
            <a:off x="7655496" y="1700808"/>
            <a:ext cx="4536504" cy="5184576"/>
          </a:xfrm>
          <a:prstGeom prst="rect">
            <a:avLst/>
          </a:prstGeom>
        </p:spPr>
      </p:pic>
      <p:graphicFrame>
        <p:nvGraphicFramePr>
          <p:cNvPr id="6" name="Content Placeholder 4">
            <a:extLst>
              <a:ext uri="{FF2B5EF4-FFF2-40B4-BE49-F238E27FC236}">
                <a16:creationId xmlns:a16="http://schemas.microsoft.com/office/drawing/2014/main" id="{8B83315C-AAFE-55D9-68EA-451983A95471}"/>
              </a:ext>
            </a:extLst>
          </p:cNvPr>
          <p:cNvGraphicFramePr>
            <a:graphicFrameLocks/>
          </p:cNvGraphicFramePr>
          <p:nvPr/>
        </p:nvGraphicFramePr>
        <p:xfrm>
          <a:off x="479376" y="4270226"/>
          <a:ext cx="5976663" cy="2393950"/>
        </p:xfrm>
        <a:graphic>
          <a:graphicData uri="http://schemas.openxmlformats.org/drawingml/2006/table">
            <a:tbl>
              <a:tblPr firstRow="1" firstCol="1" bandRow="1"/>
              <a:tblGrid>
                <a:gridCol w="2987981">
                  <a:extLst>
                    <a:ext uri="{9D8B030D-6E8A-4147-A177-3AD203B41FA5}">
                      <a16:colId xmlns:a16="http://schemas.microsoft.com/office/drawing/2014/main" val="3945608724"/>
                    </a:ext>
                  </a:extLst>
                </a:gridCol>
                <a:gridCol w="2988682">
                  <a:extLst>
                    <a:ext uri="{9D8B030D-6E8A-4147-A177-3AD203B41FA5}">
                      <a16:colId xmlns:a16="http://schemas.microsoft.com/office/drawing/2014/main" val="2699754646"/>
                    </a:ext>
                  </a:extLst>
                </a:gridCol>
              </a:tblGrid>
              <a:tr h="161377">
                <a:tc gridSpan="2">
                  <a:txBody>
                    <a:bodyPr/>
                    <a:lstStyle/>
                    <a:p>
                      <a:pPr algn="ctr">
                        <a:spcBef>
                          <a:spcPts val="600"/>
                        </a:spcBef>
                        <a:spcAft>
                          <a:spcPts val="1000"/>
                        </a:spcAft>
                      </a:pPr>
                      <a:r>
                        <a:rPr lang="en-GB" sz="1000" b="1"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Regulations</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txBody>
                  <a:tcPr marL="36195" marR="36195" marT="36195" marB="36195">
                    <a:lnL>
                      <a:noFill/>
                    </a:lnL>
                    <a:lnR>
                      <a:noFill/>
                    </a:lnR>
                    <a:lnT w="19050" cap="flat" cmpd="sng" algn="ctr">
                      <a:solidFill>
                        <a:srgbClr val="DF1995"/>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ED1"/>
                    </a:solidFill>
                  </a:tcPr>
                </a:tc>
                <a:tc hMerge="1">
                  <a:txBody>
                    <a:bodyPr/>
                    <a:lstStyle/>
                    <a:p>
                      <a:endParaRPr lang="en-GB"/>
                    </a:p>
                  </a:txBody>
                  <a:tcPr/>
                </a:tc>
                <a:extLst>
                  <a:ext uri="{0D108BD9-81ED-4DB2-BD59-A6C34878D82A}">
                    <a16:rowId xmlns:a16="http://schemas.microsoft.com/office/drawing/2014/main" val="38686160"/>
                  </a:ext>
                </a:extLst>
              </a:tr>
              <a:tr h="161377">
                <a:tc gridSpan="2">
                  <a:txBody>
                    <a:bodyPr/>
                    <a:lstStyle/>
                    <a:p>
                      <a:pPr algn="ctr">
                        <a:spcAft>
                          <a:spcPts val="1000"/>
                        </a:spcAft>
                      </a:pPr>
                      <a:r>
                        <a:rPr lang="en-GB" sz="1000" b="1"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Heat Network Regulations (s.216 Energy Act)</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txBody>
                  <a:tcPr marL="36195" marR="36195" marT="36195" marB="3619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ED1"/>
                    </a:solidFill>
                  </a:tcPr>
                </a:tc>
                <a:tc hMerge="1">
                  <a:txBody>
                    <a:bodyPr/>
                    <a:lstStyle/>
                    <a:p>
                      <a:endParaRPr lang="en-GB"/>
                    </a:p>
                  </a:txBody>
                  <a:tcPr/>
                </a:tc>
                <a:extLst>
                  <a:ext uri="{0D108BD9-81ED-4DB2-BD59-A6C34878D82A}">
                    <a16:rowId xmlns:a16="http://schemas.microsoft.com/office/drawing/2014/main" val="3056148021"/>
                  </a:ext>
                </a:extLst>
              </a:tr>
              <a:tr h="872532">
                <a:tc>
                  <a:txBody>
                    <a:bodyPr/>
                    <a:lstStyle/>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Amendment or Repeal of Primary Legislation</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Regulator’s Duties</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Regulated Activities</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Designated Documents</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txBody>
                  <a:tcPr marL="36195" marR="36195" marT="36195" marB="36195">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ED1"/>
                    </a:solidFill>
                  </a:tcPr>
                </a:tc>
                <a:tc>
                  <a:txBody>
                    <a:bodyPr/>
                    <a:lstStyle/>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Conditions of Heat Network Authorisations</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Conditions of Installation and Maintenance Licences</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Enforcement</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txBody>
                  <a:tcPr marL="36195" marR="36195" marT="36195" marB="36195">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ED1"/>
                    </a:solidFill>
                  </a:tcPr>
                </a:tc>
                <a:extLst>
                  <a:ext uri="{0D108BD9-81ED-4DB2-BD59-A6C34878D82A}">
                    <a16:rowId xmlns:a16="http://schemas.microsoft.com/office/drawing/2014/main" val="2205621408"/>
                  </a:ext>
                </a:extLst>
              </a:tr>
              <a:tr h="161377">
                <a:tc gridSpan="2">
                  <a:txBody>
                    <a:bodyPr/>
                    <a:lstStyle/>
                    <a:p>
                      <a:pPr algn="ctr">
                        <a:spcAft>
                          <a:spcPts val="1000"/>
                        </a:spcAft>
                      </a:pPr>
                      <a:r>
                        <a:rPr lang="en-GB" sz="1000" b="1"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Zones Regulations (s.222 Energy Act)</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txBody>
                  <a:tcPr marL="36195" marR="36195" marT="36195" marB="36195">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ED1"/>
                    </a:solidFill>
                  </a:tcPr>
                </a:tc>
                <a:tc hMerge="1">
                  <a:txBody>
                    <a:bodyPr/>
                    <a:lstStyle/>
                    <a:p>
                      <a:endParaRPr lang="en-GB"/>
                    </a:p>
                  </a:txBody>
                  <a:tcPr/>
                </a:tc>
                <a:extLst>
                  <a:ext uri="{0D108BD9-81ED-4DB2-BD59-A6C34878D82A}">
                    <a16:rowId xmlns:a16="http://schemas.microsoft.com/office/drawing/2014/main" val="2454458735"/>
                  </a:ext>
                </a:extLst>
              </a:tr>
              <a:tr h="580776">
                <a:tc>
                  <a:txBody>
                    <a:bodyPr/>
                    <a:lstStyle/>
                    <a:p>
                      <a:pPr marL="342900" lvl="0" indent="-342900" algn="l">
                        <a:spcAft>
                          <a:spcPts val="1000"/>
                        </a:spcAft>
                        <a:buFont typeface="Symbol" panose="05050102010706020507" pitchFamily="18" charset="2"/>
                        <a:buChar char=""/>
                      </a:pPr>
                      <a:r>
                        <a:rPr lang="en-GB" sz="100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Designation of Heat Network Zones Authority</a:t>
                      </a:r>
                      <a:endParaRPr lang="en-GB" sz="1000">
                        <a:effectLst/>
                        <a:latin typeface="Arial" panose="020B0604020202020204" pitchFamily="34" charset="0"/>
                        <a:ea typeface="Batang" panose="02030600000101010101" pitchFamily="18" charset="-127"/>
                        <a:cs typeface="Times New Roman" panose="02020603050405020304" pitchFamily="18" charset="0"/>
                      </a:endParaRPr>
                    </a:p>
                    <a:p>
                      <a:pPr marL="342900" lvl="0" indent="-342900" algn="l">
                        <a:spcAft>
                          <a:spcPts val="1000"/>
                        </a:spcAft>
                        <a:buFont typeface="Symbol" panose="05050102010706020507" pitchFamily="18" charset="2"/>
                        <a:buChar char=""/>
                      </a:pPr>
                      <a:r>
                        <a:rPr lang="en-GB" sz="100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Designation of Zone Coordinators</a:t>
                      </a:r>
                      <a:endParaRPr lang="en-GB" sz="1000">
                        <a:effectLst/>
                        <a:latin typeface="Arial" panose="020B0604020202020204" pitchFamily="34" charset="0"/>
                        <a:ea typeface="Batang" panose="02030600000101010101" pitchFamily="18" charset="-127"/>
                        <a:cs typeface="Times New Roman" panose="02020603050405020304" pitchFamily="18" charset="0"/>
                      </a:endParaRPr>
                    </a:p>
                  </a:txBody>
                  <a:tcPr marL="36195" marR="36195" marT="36195" marB="36195">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CACED1"/>
                    </a:solidFill>
                  </a:tcPr>
                </a:tc>
                <a:tc>
                  <a:txBody>
                    <a:bodyPr/>
                    <a:lstStyle/>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Designation of Zones</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p>
                      <a:pPr marL="342900" lvl="0" indent="-342900" algn="l">
                        <a:spcAft>
                          <a:spcPts val="1000"/>
                        </a:spcAft>
                        <a:buFont typeface="Symbol" panose="05050102010706020507" pitchFamily="18" charset="2"/>
                        <a:buChar char=""/>
                      </a:pP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Connection Requirement - </a:t>
                      </a:r>
                      <a:r>
                        <a:rPr lang="en-GB" sz="1000" dirty="0" err="1">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Mandation</a:t>
                      </a:r>
                      <a:r>
                        <a:rPr lang="en-GB" sz="1000"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 Rules (including exemptions)</a:t>
                      </a:r>
                      <a:endParaRPr lang="en-GB" sz="1000" dirty="0">
                        <a:effectLst/>
                        <a:latin typeface="Arial" panose="020B0604020202020204" pitchFamily="34" charset="0"/>
                        <a:ea typeface="Batang" panose="02030600000101010101" pitchFamily="18" charset="-127"/>
                        <a:cs typeface="Times New Roman" panose="02020603050405020304" pitchFamily="18" charset="0"/>
                      </a:endParaRPr>
                    </a:p>
                  </a:txBody>
                  <a:tcPr marL="36195" marR="36195" marT="36195" marB="36195">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CACED1"/>
                    </a:solidFill>
                  </a:tcPr>
                </a:tc>
                <a:extLst>
                  <a:ext uri="{0D108BD9-81ED-4DB2-BD59-A6C34878D82A}">
                    <a16:rowId xmlns:a16="http://schemas.microsoft.com/office/drawing/2014/main" val="2159299423"/>
                  </a:ext>
                </a:extLst>
              </a:tr>
            </a:tbl>
          </a:graphicData>
        </a:graphic>
      </p:graphicFrame>
    </p:spTree>
    <p:extLst>
      <p:ext uri="{BB962C8B-B14F-4D97-AF65-F5344CB8AC3E}">
        <p14:creationId xmlns:p14="http://schemas.microsoft.com/office/powerpoint/2010/main" val="4230588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86" y="0"/>
            <a:ext cx="1095861" cy="260649"/>
          </a:xfrm>
          <a:prstGeom prst="rect">
            <a:avLst/>
          </a:prstGeom>
          <a:solidFill>
            <a:schemeClr val="bg1"/>
          </a:solidFill>
          <a:ln>
            <a:solidFill>
              <a:schemeClr val="bg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10E3B2E9-4F61-E18C-F124-E481C88A0340}"/>
              </a:ext>
            </a:extLst>
          </p:cNvPr>
          <p:cNvSpPr txBox="1"/>
          <p:nvPr/>
        </p:nvSpPr>
        <p:spPr>
          <a:xfrm flipH="1">
            <a:off x="9060743" y="1606859"/>
            <a:ext cx="26642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Gill Sans MT"/>
                <a:ea typeface="+mn-ea"/>
                <a:cs typeface="+mn-cs"/>
              </a:rPr>
              <a:t>Derriford area </a:t>
            </a:r>
          </a:p>
        </p:txBody>
      </p:sp>
      <p:sp>
        <p:nvSpPr>
          <p:cNvPr id="11" name="TextBox 10">
            <a:extLst>
              <a:ext uri="{FF2B5EF4-FFF2-40B4-BE49-F238E27FC236}">
                <a16:creationId xmlns:a16="http://schemas.microsoft.com/office/drawing/2014/main" id="{73D15EE7-A208-8A11-A02B-38103481CEA6}"/>
              </a:ext>
            </a:extLst>
          </p:cNvPr>
          <p:cNvSpPr txBox="1"/>
          <p:nvPr/>
        </p:nvSpPr>
        <p:spPr>
          <a:xfrm>
            <a:off x="579516" y="462859"/>
            <a:ext cx="89728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Gill Sans MT"/>
                <a:ea typeface="+mn-ea"/>
                <a:cs typeface="+mn-cs"/>
              </a:rPr>
              <a:t>Plymouth Heat Network Zonal Opportunities</a:t>
            </a:r>
          </a:p>
        </p:txBody>
      </p:sp>
      <p:pic>
        <p:nvPicPr>
          <p:cNvPr id="4" name="Picture 3">
            <a:extLst>
              <a:ext uri="{FF2B5EF4-FFF2-40B4-BE49-F238E27FC236}">
                <a16:creationId xmlns:a16="http://schemas.microsoft.com/office/drawing/2014/main" id="{BFA9389F-6B52-CCA0-28E9-4804D0F5E645}"/>
              </a:ext>
            </a:extLst>
          </p:cNvPr>
          <p:cNvPicPr>
            <a:picLocks noChangeAspect="1"/>
          </p:cNvPicPr>
          <p:nvPr/>
        </p:nvPicPr>
        <p:blipFill rotWithShape="1">
          <a:blip r:embed="rId2"/>
          <a:srcRect l="21022" t="20130" r="35824" b="9050"/>
          <a:stretch/>
        </p:blipFill>
        <p:spPr>
          <a:xfrm>
            <a:off x="414021" y="1576700"/>
            <a:ext cx="5758602" cy="5315841"/>
          </a:xfrm>
          <a:prstGeom prst="rect">
            <a:avLst/>
          </a:prstGeom>
        </p:spPr>
      </p:pic>
      <p:pic>
        <p:nvPicPr>
          <p:cNvPr id="5" name="Picture 4" descr="O:\033238 Plymouth District Heating\F42 Sustainability\28 WP5 City Wide District Energy Strategy\04 Calculations\06. BEIS Heat Map\Graphics\JPEGS\Map3_LSOA_HeatDemand_FocusAreas_nobubbles_plus strategic heat sources_V3.jpg">
            <a:extLst>
              <a:ext uri="{FF2B5EF4-FFF2-40B4-BE49-F238E27FC236}">
                <a16:creationId xmlns:a16="http://schemas.microsoft.com/office/drawing/2014/main" id="{A9B71350-1997-74F3-DE3C-F15A606B9F4F}"/>
              </a:ext>
            </a:extLst>
          </p:cNvPr>
          <p:cNvPicPr/>
          <p:nvPr/>
        </p:nvPicPr>
        <p:blipFill rotWithShape="1">
          <a:blip r:embed="rId3" cstate="print">
            <a:extLst>
              <a:ext uri="{28A0092B-C50C-407E-A947-70E740481C1C}">
                <a14:useLocalDpi xmlns:a14="http://schemas.microsoft.com/office/drawing/2010/main" val="0"/>
              </a:ext>
            </a:extLst>
          </a:blip>
          <a:srcRect l="592" t="10222" r="43102" b="592"/>
          <a:stretch/>
        </p:blipFill>
        <p:spPr bwMode="auto">
          <a:xfrm>
            <a:off x="6172624" y="1572420"/>
            <a:ext cx="5833184" cy="5285579"/>
          </a:xfrm>
          <a:prstGeom prst="rect">
            <a:avLst/>
          </a:prstGeom>
          <a:noFill/>
          <a:ln>
            <a:solidFill>
              <a:schemeClr val="bg1">
                <a:lumMod val="65000"/>
              </a:schemeClr>
            </a:solidFill>
          </a:ln>
        </p:spPr>
      </p:pic>
      <p:sp>
        <p:nvSpPr>
          <p:cNvPr id="12" name="TextBox 11">
            <a:extLst>
              <a:ext uri="{FF2B5EF4-FFF2-40B4-BE49-F238E27FC236}">
                <a16:creationId xmlns:a16="http://schemas.microsoft.com/office/drawing/2014/main" id="{142A3034-7665-DF53-E8D6-03A57C48844F}"/>
              </a:ext>
            </a:extLst>
          </p:cNvPr>
          <p:cNvSpPr txBox="1"/>
          <p:nvPr/>
        </p:nvSpPr>
        <p:spPr>
          <a:xfrm>
            <a:off x="6096000" y="1573708"/>
            <a:ext cx="6096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Existing JLP District Energy Opportunity Areas</a:t>
            </a:r>
          </a:p>
        </p:txBody>
      </p:sp>
      <p:sp>
        <p:nvSpPr>
          <p:cNvPr id="13" name="TextBox 12">
            <a:extLst>
              <a:ext uri="{FF2B5EF4-FFF2-40B4-BE49-F238E27FC236}">
                <a16:creationId xmlns:a16="http://schemas.microsoft.com/office/drawing/2014/main" id="{350AB37A-8E92-BCBA-6940-E4DF63F74A32}"/>
              </a:ext>
            </a:extLst>
          </p:cNvPr>
          <p:cNvSpPr txBox="1"/>
          <p:nvPr/>
        </p:nvSpPr>
        <p:spPr>
          <a:xfrm>
            <a:off x="436073" y="1594238"/>
            <a:ext cx="583318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Proposals for Heat Network Zones</a:t>
            </a:r>
          </a:p>
        </p:txBody>
      </p:sp>
    </p:spTree>
    <p:extLst>
      <p:ext uri="{BB962C8B-B14F-4D97-AF65-F5344CB8AC3E}">
        <p14:creationId xmlns:p14="http://schemas.microsoft.com/office/powerpoint/2010/main" val="1477424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0836" t="21300" r="24159" b="8144"/>
          <a:stretch/>
        </p:blipFill>
        <p:spPr>
          <a:xfrm>
            <a:off x="431942" y="1606753"/>
            <a:ext cx="6552728" cy="5778491"/>
          </a:xfrm>
          <a:prstGeom prst="rect">
            <a:avLst/>
          </a:prstGeom>
        </p:spPr>
      </p:pic>
      <p:sp>
        <p:nvSpPr>
          <p:cNvPr id="3" name="Title 2">
            <a:extLst>
              <a:ext uri="{FF2B5EF4-FFF2-40B4-BE49-F238E27FC236}">
                <a16:creationId xmlns:a16="http://schemas.microsoft.com/office/drawing/2014/main" id="{5D5CAE83-1C74-B6CF-0A6C-391500A9EFDD}"/>
              </a:ext>
            </a:extLst>
          </p:cNvPr>
          <p:cNvSpPr>
            <a:spLocks noGrp="1"/>
          </p:cNvSpPr>
          <p:nvPr>
            <p:ph type="title"/>
          </p:nvPr>
        </p:nvSpPr>
        <p:spPr>
          <a:xfrm>
            <a:off x="695400" y="559713"/>
            <a:ext cx="8994450" cy="553998"/>
          </a:xfrm>
        </p:spPr>
        <p:txBody>
          <a:bodyPr wrap="square">
            <a:normAutofit/>
          </a:bodyPr>
          <a:lstStyle/>
          <a:p>
            <a:r>
              <a:rPr lang="en-GB" sz="2400" dirty="0"/>
              <a:t>Advanced Zoning Programme- ‘Southern Waterfront Zone’</a:t>
            </a:r>
          </a:p>
        </p:txBody>
      </p:sp>
      <p:pic>
        <p:nvPicPr>
          <p:cNvPr id="8" name="Picture 7"/>
          <p:cNvPicPr>
            <a:picLocks noChangeAspect="1"/>
          </p:cNvPicPr>
          <p:nvPr/>
        </p:nvPicPr>
        <p:blipFill rotWithShape="1">
          <a:blip r:embed="rId4"/>
          <a:srcRect l="33893" t="35776" r="23991" b="6213"/>
          <a:stretch/>
        </p:blipFill>
        <p:spPr>
          <a:xfrm>
            <a:off x="8348814" y="3893067"/>
            <a:ext cx="3790380" cy="2936831"/>
          </a:xfrm>
          <a:prstGeom prst="rect">
            <a:avLst/>
          </a:prstGeom>
        </p:spPr>
      </p:pic>
      <p:pic>
        <p:nvPicPr>
          <p:cNvPr id="9" name="Picture 8"/>
          <p:cNvPicPr>
            <a:picLocks noChangeAspect="1"/>
          </p:cNvPicPr>
          <p:nvPr/>
        </p:nvPicPr>
        <p:blipFill rotWithShape="1">
          <a:blip r:embed="rId5"/>
          <a:srcRect l="44709" t="26261" r="9079" b="26257"/>
          <a:stretch/>
        </p:blipFill>
        <p:spPr>
          <a:xfrm>
            <a:off x="4218849" y="1606754"/>
            <a:ext cx="3114769" cy="1800200"/>
          </a:xfrm>
          <a:prstGeom prst="rect">
            <a:avLst/>
          </a:prstGeom>
        </p:spPr>
      </p:pic>
      <p:sp>
        <p:nvSpPr>
          <p:cNvPr id="4" name="TextBox 3"/>
          <p:cNvSpPr txBox="1"/>
          <p:nvPr/>
        </p:nvSpPr>
        <p:spPr>
          <a:xfrm flipH="1">
            <a:off x="497884" y="1623469"/>
            <a:ext cx="266429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Advanced Zoning Pilot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Scheme assessment</a:t>
            </a:r>
          </a:p>
        </p:txBody>
      </p:sp>
      <p:sp>
        <p:nvSpPr>
          <p:cNvPr id="11" name="TextBox 10"/>
          <p:cNvSpPr txBox="1"/>
          <p:nvPr/>
        </p:nvSpPr>
        <p:spPr>
          <a:xfrm flipH="1">
            <a:off x="8394778" y="6273159"/>
            <a:ext cx="266429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Phasing approach</a:t>
            </a:r>
          </a:p>
        </p:txBody>
      </p:sp>
      <p:sp>
        <p:nvSpPr>
          <p:cNvPr id="12" name="TextBox 11"/>
          <p:cNvSpPr txBox="1"/>
          <p:nvPr/>
        </p:nvSpPr>
        <p:spPr>
          <a:xfrm flipH="1">
            <a:off x="4180508" y="3403537"/>
            <a:ext cx="266429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Gill Sans MT"/>
                <a:ea typeface="+mn-ea"/>
                <a:cs typeface="+mn-cs"/>
              </a:rPr>
              <a:t>Key waste heat sources</a:t>
            </a:r>
          </a:p>
        </p:txBody>
      </p:sp>
      <p:sp>
        <p:nvSpPr>
          <p:cNvPr id="5" name="TextBox 4">
            <a:extLst>
              <a:ext uri="{FF2B5EF4-FFF2-40B4-BE49-F238E27FC236}">
                <a16:creationId xmlns:a16="http://schemas.microsoft.com/office/drawing/2014/main" id="{86DFC51A-01D1-9157-0AD1-1656AADBCCD8}"/>
              </a:ext>
            </a:extLst>
          </p:cNvPr>
          <p:cNvSpPr txBox="1"/>
          <p:nvPr/>
        </p:nvSpPr>
        <p:spPr>
          <a:xfrm>
            <a:off x="7314658" y="1637737"/>
            <a:ext cx="4824536" cy="2246769"/>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Full development of Southern Waterfront zone: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Gill Sans M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204 GWh/ </a:t>
            </a:r>
            <a:r>
              <a:rPr kumimoji="0" lang="en-GB" sz="2000" b="0" i="0" u="none" strike="noStrike" kern="1200" cap="none" spc="0" normalizeH="0" baseline="0" noProof="0" dirty="0" err="1">
                <a:ln>
                  <a:noFill/>
                </a:ln>
                <a:solidFill>
                  <a:srgbClr val="000000"/>
                </a:solidFill>
                <a:effectLst/>
                <a:uLnTx/>
                <a:uFillTx/>
                <a:latin typeface="Gill Sans MT"/>
                <a:ea typeface="+mn-ea"/>
                <a:cs typeface="+mn-cs"/>
              </a:rPr>
              <a:t>yr</a:t>
            </a:r>
            <a:r>
              <a:rPr kumimoji="0" lang="en-GB" sz="2000" b="0" i="0" u="none" strike="noStrike" kern="1200" cap="none" spc="0" normalizeH="0" baseline="0" noProof="0" dirty="0">
                <a:ln>
                  <a:noFill/>
                </a:ln>
                <a:solidFill>
                  <a:srgbClr val="000000"/>
                </a:solidFill>
                <a:effectLst/>
                <a:uLnTx/>
                <a:uFillTx/>
                <a:latin typeface="Gill Sans MT"/>
                <a:ea typeface="+mn-ea"/>
                <a:cs typeface="+mn-cs"/>
              </a:rPr>
              <a:t> heat demand</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37 Km pipework</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26,000 tCO2/ annum reduction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Gill Sans MT"/>
              <a:ea typeface="+mn-ea"/>
              <a:cs typeface="+mn-cs"/>
            </a:endParaRPr>
          </a:p>
        </p:txBody>
      </p:sp>
    </p:spTree>
    <p:extLst>
      <p:ext uri="{BB962C8B-B14F-4D97-AF65-F5344CB8AC3E}">
        <p14:creationId xmlns:p14="http://schemas.microsoft.com/office/powerpoint/2010/main" val="131584496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lstStyle/>
          <a:p>
            <a:r>
              <a:rPr lang="en-GB" dirty="0"/>
              <a:t>Agenda</a:t>
            </a:r>
          </a:p>
        </p:txBody>
      </p:sp>
      <p:sp>
        <p:nvSpPr>
          <p:cNvPr id="4" name="TextBox 3">
            <a:extLst>
              <a:ext uri="{FF2B5EF4-FFF2-40B4-BE49-F238E27FC236}">
                <a16:creationId xmlns:a16="http://schemas.microsoft.com/office/drawing/2014/main" id="{849AFAA2-9E1C-4C45-C1A2-D5ACAA515A76}"/>
              </a:ext>
            </a:extLst>
          </p:cNvPr>
          <p:cNvSpPr txBox="1"/>
          <p:nvPr/>
        </p:nvSpPr>
        <p:spPr>
          <a:xfrm>
            <a:off x="955696" y="1297858"/>
            <a:ext cx="8754642" cy="4185761"/>
          </a:xfrm>
          <a:prstGeom prst="rect">
            <a:avLst/>
          </a:prstGeom>
          <a:noFill/>
        </p:spPr>
        <p:txBody>
          <a:bodyPr wrap="square" rtlCol="0">
            <a:spAutoFit/>
          </a:bodyPr>
          <a:lstStyle/>
          <a:p>
            <a:pPr>
              <a:spcAft>
                <a:spcPts val="600"/>
              </a:spcAft>
            </a:pPr>
            <a:r>
              <a:rPr lang="en-GB" dirty="0">
                <a:solidFill>
                  <a:srgbClr val="6F7287"/>
                </a:solidFill>
                <a:latin typeface="Roboto" panose="02000000000000000000" pitchFamily="2" charset="0"/>
              </a:rPr>
              <a:t>1500: Welcome, Introductions, Setting the Scene</a:t>
            </a:r>
          </a:p>
          <a:p>
            <a:pPr marL="342900" lvl="0" indent="-342900">
              <a:spcAft>
                <a:spcPts val="600"/>
              </a:spcAft>
              <a:buFont typeface="Arial" panose="020B0604020202020204" pitchFamily="34" charset="0"/>
              <a:buChar char="•"/>
            </a:pPr>
            <a:r>
              <a:rPr lang="en-GB" sz="1800" dirty="0">
                <a:solidFill>
                  <a:srgbClr val="6F7287"/>
                </a:solidFill>
                <a:effectLst/>
                <a:latin typeface="Roboto" panose="02000000000000000000" pitchFamily="2" charset="0"/>
                <a:ea typeface="Times New Roman" panose="02020603050405020304" pitchFamily="18" charset="0"/>
              </a:rPr>
              <a:t>Break out rooms  </a:t>
            </a:r>
            <a:endParaRPr lang="en-GB" sz="1800" dirty="0">
              <a:solidFill>
                <a:srgbClr val="6F7287"/>
              </a:solidFill>
              <a:effectLst/>
              <a:latin typeface="Calibri" panose="020F0502020204030204" pitchFamily="34" charset="0"/>
              <a:ea typeface="Calibri" panose="020F0502020204030204" pitchFamily="34" charset="0"/>
            </a:endParaRPr>
          </a:p>
          <a:p>
            <a:pPr marL="342900" lvl="0" indent="-342900">
              <a:spcAft>
                <a:spcPts val="600"/>
              </a:spcAft>
              <a:buFont typeface="Arial" panose="020B0604020202020204" pitchFamily="34" charset="0"/>
              <a:buChar char="•"/>
            </a:pPr>
            <a:r>
              <a:rPr lang="en-GB" sz="1800" dirty="0">
                <a:solidFill>
                  <a:srgbClr val="6F7287"/>
                </a:solidFill>
                <a:effectLst/>
                <a:latin typeface="Roboto" panose="02000000000000000000" pitchFamily="2" charset="0"/>
                <a:ea typeface="Times New Roman" panose="02020603050405020304" pitchFamily="18" charset="0"/>
              </a:rPr>
              <a:t>Speaker one: Intro to District Heating plus Heat and Buildings Strategy</a:t>
            </a:r>
            <a:endParaRPr lang="en-GB" sz="1800" dirty="0">
              <a:solidFill>
                <a:srgbClr val="6F7287"/>
              </a:solidFill>
              <a:effectLst/>
              <a:latin typeface="Calibri" panose="020F0502020204030204" pitchFamily="34" charset="0"/>
              <a:ea typeface="Calibri" panose="020F0502020204030204" pitchFamily="34" charset="0"/>
            </a:endParaRPr>
          </a:p>
          <a:p>
            <a:pPr marL="342900" lvl="0" indent="-342900">
              <a:spcAft>
                <a:spcPts val="600"/>
              </a:spcAft>
              <a:buFont typeface="Arial" panose="020B0604020202020204" pitchFamily="34" charset="0"/>
              <a:buChar char="•"/>
            </a:pPr>
            <a:r>
              <a:rPr lang="en-GB" sz="1800" dirty="0">
                <a:solidFill>
                  <a:srgbClr val="6F7287"/>
                </a:solidFill>
                <a:effectLst/>
                <a:latin typeface="Roboto" panose="02000000000000000000" pitchFamily="2" charset="0"/>
                <a:ea typeface="Times New Roman" panose="02020603050405020304" pitchFamily="18" charset="0"/>
              </a:rPr>
              <a:t>Speaker two: Low carbon heat alternatives and Recoverable heat mapping</a:t>
            </a:r>
            <a:endParaRPr lang="en-GB" sz="1800" dirty="0">
              <a:solidFill>
                <a:srgbClr val="6F7287"/>
              </a:solidFill>
              <a:effectLst/>
              <a:latin typeface="Calibri" panose="020F0502020204030204" pitchFamily="34" charset="0"/>
              <a:ea typeface="Calibri" panose="020F0502020204030204" pitchFamily="34" charset="0"/>
            </a:endParaRPr>
          </a:p>
          <a:p>
            <a:pPr marL="342900" lvl="0" indent="-342900">
              <a:spcAft>
                <a:spcPts val="600"/>
              </a:spcAft>
              <a:buFont typeface="Arial" panose="020B0604020202020204" pitchFamily="34" charset="0"/>
              <a:buChar char="•"/>
            </a:pPr>
            <a:r>
              <a:rPr lang="en-GB" sz="1800" dirty="0">
                <a:solidFill>
                  <a:srgbClr val="6F7287"/>
                </a:solidFill>
                <a:effectLst/>
                <a:latin typeface="Roboto" panose="02000000000000000000" pitchFamily="2" charset="0"/>
                <a:ea typeface="Times New Roman" panose="02020603050405020304" pitchFamily="18" charset="0"/>
              </a:rPr>
              <a:t>Q&amp;A</a:t>
            </a:r>
            <a:endParaRPr lang="en-GB" sz="1800" dirty="0">
              <a:solidFill>
                <a:srgbClr val="6F7287"/>
              </a:solidFill>
              <a:effectLst/>
              <a:latin typeface="Calibri" panose="020F0502020204030204" pitchFamily="34" charset="0"/>
              <a:ea typeface="Calibri" panose="020F0502020204030204" pitchFamily="34" charset="0"/>
            </a:endParaRPr>
          </a:p>
          <a:p>
            <a:pPr lvl="0">
              <a:spcAft>
                <a:spcPts val="600"/>
              </a:spcAft>
            </a:pPr>
            <a:r>
              <a:rPr lang="en-GB" sz="1800" dirty="0">
                <a:solidFill>
                  <a:srgbClr val="6F7287"/>
                </a:solidFill>
                <a:effectLst/>
                <a:latin typeface="Roboto" panose="02000000000000000000" pitchFamily="2" charset="0"/>
                <a:ea typeface="Times New Roman" panose="02020603050405020304" pitchFamily="18" charset="0"/>
              </a:rPr>
              <a:t>1600: Break</a:t>
            </a:r>
            <a:endParaRPr lang="en-GB" sz="1800" dirty="0">
              <a:solidFill>
                <a:srgbClr val="6F7287"/>
              </a:solidFill>
              <a:effectLst/>
              <a:latin typeface="Calibri" panose="020F0502020204030204" pitchFamily="34" charset="0"/>
              <a:ea typeface="Calibri" panose="020F0502020204030204" pitchFamily="34" charset="0"/>
            </a:endParaRPr>
          </a:p>
          <a:p>
            <a:pPr marL="342900" lvl="0" indent="-342900">
              <a:spcAft>
                <a:spcPts val="600"/>
              </a:spcAft>
              <a:buFont typeface="Arial" panose="020B0604020202020204" pitchFamily="34" charset="0"/>
              <a:buChar char="•"/>
            </a:pPr>
            <a:r>
              <a:rPr lang="en-GB" sz="1800" dirty="0">
                <a:solidFill>
                  <a:srgbClr val="6F7287"/>
                </a:solidFill>
                <a:effectLst/>
                <a:latin typeface="Roboto" panose="02000000000000000000" pitchFamily="2" charset="0"/>
                <a:ea typeface="Times New Roman" panose="02020603050405020304" pitchFamily="18" charset="0"/>
              </a:rPr>
              <a:t>Speaker three: A Local Authority example</a:t>
            </a:r>
            <a:endParaRPr lang="en-GB" sz="1800" dirty="0">
              <a:solidFill>
                <a:srgbClr val="6F7287"/>
              </a:solidFill>
              <a:effectLst/>
              <a:latin typeface="Calibri" panose="020F0502020204030204" pitchFamily="34" charset="0"/>
              <a:ea typeface="Calibri" panose="020F0502020204030204" pitchFamily="34" charset="0"/>
            </a:endParaRPr>
          </a:p>
          <a:p>
            <a:pPr marL="342900" lvl="0" indent="-342900">
              <a:spcAft>
                <a:spcPts val="600"/>
              </a:spcAft>
              <a:buFont typeface="Arial" panose="020B0604020202020204" pitchFamily="34" charset="0"/>
              <a:buChar char="•"/>
            </a:pPr>
            <a:r>
              <a:rPr lang="en-GB" sz="1800" dirty="0">
                <a:solidFill>
                  <a:srgbClr val="6F7287"/>
                </a:solidFill>
                <a:effectLst/>
                <a:latin typeface="Roboto" panose="02000000000000000000" pitchFamily="2" charset="0"/>
                <a:ea typeface="Times New Roman" panose="02020603050405020304" pitchFamily="18" charset="0"/>
              </a:rPr>
              <a:t>Speaker four: A quick guide to geothermal, including the stakeholders involved in delivering the Eden Geothermal project</a:t>
            </a:r>
            <a:endParaRPr lang="en-GB" sz="1800" dirty="0">
              <a:solidFill>
                <a:srgbClr val="6F7287"/>
              </a:solidFill>
              <a:effectLst/>
              <a:latin typeface="Calibri" panose="020F0502020204030204" pitchFamily="34" charset="0"/>
              <a:ea typeface="Calibri" panose="020F0502020204030204" pitchFamily="34" charset="0"/>
            </a:endParaRPr>
          </a:p>
          <a:p>
            <a:pPr marL="342900" lvl="0" indent="-342900">
              <a:spcAft>
                <a:spcPts val="600"/>
              </a:spcAft>
              <a:buFont typeface="Arial" panose="020B0604020202020204" pitchFamily="34" charset="0"/>
              <a:buChar char="•"/>
            </a:pPr>
            <a:r>
              <a:rPr lang="en-GB" sz="1800" dirty="0">
                <a:solidFill>
                  <a:srgbClr val="6F7287"/>
                </a:solidFill>
                <a:effectLst/>
                <a:latin typeface="Roboto" panose="02000000000000000000" pitchFamily="2" charset="0"/>
                <a:ea typeface="Times New Roman" panose="02020603050405020304" pitchFamily="18" charset="0"/>
              </a:rPr>
              <a:t>Q&amp;A</a:t>
            </a:r>
            <a:endParaRPr lang="en-GB" sz="1800" dirty="0">
              <a:solidFill>
                <a:srgbClr val="6F7287"/>
              </a:solidFill>
              <a:effectLst/>
              <a:latin typeface="Calibri" panose="020F0502020204030204" pitchFamily="34" charset="0"/>
              <a:ea typeface="Calibri" panose="020F0502020204030204" pitchFamily="34" charset="0"/>
            </a:endParaRPr>
          </a:p>
          <a:p>
            <a:pPr marL="342900" lvl="0" indent="-342900">
              <a:spcAft>
                <a:spcPts val="600"/>
              </a:spcAft>
              <a:buFont typeface="Arial" panose="020B0604020202020204" pitchFamily="34" charset="0"/>
              <a:buChar char="•"/>
            </a:pPr>
            <a:r>
              <a:rPr lang="en-GB" sz="1800" dirty="0">
                <a:solidFill>
                  <a:srgbClr val="6F7287"/>
                </a:solidFill>
                <a:effectLst/>
                <a:latin typeface="Roboto" panose="02000000000000000000" pitchFamily="2" charset="0"/>
                <a:ea typeface="Times New Roman" panose="02020603050405020304" pitchFamily="18" charset="0"/>
              </a:rPr>
              <a:t>Wrap up discussion</a:t>
            </a:r>
          </a:p>
          <a:p>
            <a:pPr lvl="0">
              <a:spcAft>
                <a:spcPts val="600"/>
              </a:spcAft>
            </a:pPr>
            <a:r>
              <a:rPr lang="en-GB" dirty="0">
                <a:solidFill>
                  <a:srgbClr val="6F7287"/>
                </a:solidFill>
                <a:latin typeface="Roboto" panose="02000000000000000000" pitchFamily="2" charset="0"/>
              </a:rPr>
              <a:t>1700: Finish</a:t>
            </a:r>
            <a:endParaRPr lang="en-GB" dirty="0"/>
          </a:p>
        </p:txBody>
      </p:sp>
    </p:spTree>
    <p:extLst>
      <p:ext uri="{BB962C8B-B14F-4D97-AF65-F5344CB8AC3E}">
        <p14:creationId xmlns:p14="http://schemas.microsoft.com/office/powerpoint/2010/main" val="2067032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94C12-2634-7E00-9977-FB8DEBA516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188812-7A0B-7355-5BDD-CE5A42D7FBB1}"/>
              </a:ext>
            </a:extLst>
          </p:cNvPr>
          <p:cNvSpPr txBox="1"/>
          <p:nvPr/>
        </p:nvSpPr>
        <p:spPr>
          <a:xfrm>
            <a:off x="7104112" y="1628800"/>
            <a:ext cx="4896544" cy="2246769"/>
          </a:xfrm>
          <a:prstGeom prst="rect">
            <a:avLst/>
          </a:prstGeom>
          <a:noFill/>
          <a:ln w="19050">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Partial development of Derriford zone: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Gill Sans M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30 GWh/ </a:t>
            </a:r>
            <a:r>
              <a:rPr kumimoji="0" lang="en-GB" sz="2000" b="0" i="0" u="none" strike="noStrike" kern="1200" cap="none" spc="0" normalizeH="0" baseline="0" noProof="0" dirty="0" err="1">
                <a:ln>
                  <a:noFill/>
                </a:ln>
                <a:solidFill>
                  <a:srgbClr val="000000"/>
                </a:solidFill>
                <a:effectLst/>
                <a:uLnTx/>
                <a:uFillTx/>
                <a:latin typeface="Gill Sans MT"/>
                <a:ea typeface="+mn-ea"/>
                <a:cs typeface="+mn-cs"/>
              </a:rPr>
              <a:t>yr</a:t>
            </a:r>
            <a:r>
              <a:rPr kumimoji="0" lang="en-GB" sz="2000" b="0" i="0" u="none" strike="noStrike" kern="1200" cap="none" spc="0" normalizeH="0" baseline="0" noProof="0" dirty="0">
                <a:ln>
                  <a:noFill/>
                </a:ln>
                <a:solidFill>
                  <a:srgbClr val="000000"/>
                </a:solidFill>
                <a:effectLst/>
                <a:uLnTx/>
                <a:uFillTx/>
                <a:latin typeface="Gill Sans MT"/>
                <a:ea typeface="+mn-ea"/>
                <a:cs typeface="+mn-cs"/>
              </a:rPr>
              <a:t> heating demand</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16 GWh/ </a:t>
            </a:r>
            <a:r>
              <a:rPr kumimoji="0" lang="en-GB" sz="2000" b="0" i="0" u="none" strike="noStrike" kern="1200" cap="none" spc="0" normalizeH="0" baseline="0" noProof="0" dirty="0" err="1">
                <a:ln>
                  <a:noFill/>
                </a:ln>
                <a:solidFill>
                  <a:srgbClr val="000000"/>
                </a:solidFill>
                <a:effectLst/>
                <a:uLnTx/>
                <a:uFillTx/>
                <a:latin typeface="Gill Sans MT"/>
                <a:ea typeface="+mn-ea"/>
                <a:cs typeface="+mn-cs"/>
              </a:rPr>
              <a:t>yr</a:t>
            </a:r>
            <a:r>
              <a:rPr kumimoji="0" lang="en-GB" sz="2000" b="0" i="0" u="none" strike="noStrike" kern="1200" cap="none" spc="0" normalizeH="0" baseline="0" noProof="0" dirty="0">
                <a:ln>
                  <a:noFill/>
                </a:ln>
                <a:solidFill>
                  <a:srgbClr val="000000"/>
                </a:solidFill>
                <a:effectLst/>
                <a:uLnTx/>
                <a:uFillTx/>
                <a:latin typeface="Gill Sans MT"/>
                <a:ea typeface="+mn-ea"/>
                <a:cs typeface="+mn-cs"/>
              </a:rPr>
              <a:t> cooling demand</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3 Km pipework</a:t>
            </a:r>
          </a:p>
          <a:p>
            <a:pPr marL="342900" marR="0" lvl="0" indent="-342900" algn="l" defTabSz="4572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00000"/>
                </a:solidFill>
                <a:effectLst/>
                <a:uLnTx/>
                <a:uFillTx/>
                <a:latin typeface="Gill Sans MT"/>
                <a:ea typeface="+mn-ea"/>
                <a:cs typeface="+mn-cs"/>
              </a:rPr>
              <a:t>5,300 tCO2/ annum reduction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 name="Title 1">
            <a:extLst>
              <a:ext uri="{FF2B5EF4-FFF2-40B4-BE49-F238E27FC236}">
                <a16:creationId xmlns:a16="http://schemas.microsoft.com/office/drawing/2014/main" id="{FB61B2C4-BE41-8628-B38F-6ECCD0C7C19D}"/>
              </a:ext>
            </a:extLst>
          </p:cNvPr>
          <p:cNvSpPr txBox="1">
            <a:spLocks/>
          </p:cNvSpPr>
          <p:nvPr/>
        </p:nvSpPr>
        <p:spPr bwMode="auto">
          <a:xfrm>
            <a:off x="695400" y="116632"/>
            <a:ext cx="748883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b" anchorCtr="0" compatLnSpc="1">
            <a:prstTxWarp prst="textNoShape">
              <a:avLst/>
            </a:prstTxWarp>
            <a:normAutofit fontScale="97500"/>
          </a:bodyPr>
          <a:lstStyle>
            <a:lvl1pPr algn="l" rtl="0" eaLnBrk="1" fontAlgn="base" hangingPunct="1">
              <a:lnSpc>
                <a:spcPct val="90000"/>
              </a:lnSpc>
              <a:spcBef>
                <a:spcPct val="0"/>
              </a:spcBef>
              <a:spcAft>
                <a:spcPct val="0"/>
              </a:spcAft>
              <a:defRPr sz="6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n-GB" sz="4000" b="1" i="0" u="none" strike="noStrike" kern="1200" cap="none" spc="0" normalizeH="0" baseline="0" noProof="0" dirty="0">
              <a:ln>
                <a:noFill/>
              </a:ln>
              <a:solidFill>
                <a:srgbClr val="000000"/>
              </a:solidFill>
              <a:effectLst/>
              <a:highlight>
                <a:srgbClr val="FFFF00"/>
              </a:highlight>
              <a:uLnTx/>
              <a:uFillTx/>
              <a:latin typeface="Gill Sans MT"/>
              <a:ea typeface="+mj-ea"/>
              <a:cs typeface="+mj-cs"/>
            </a:endParaRPr>
          </a:p>
        </p:txBody>
      </p:sp>
      <p:sp>
        <p:nvSpPr>
          <p:cNvPr id="4" name="Title 1">
            <a:extLst>
              <a:ext uri="{FF2B5EF4-FFF2-40B4-BE49-F238E27FC236}">
                <a16:creationId xmlns:a16="http://schemas.microsoft.com/office/drawing/2014/main" id="{830363D5-95AA-07FC-39C2-FE1A3288693A}"/>
              </a:ext>
            </a:extLst>
          </p:cNvPr>
          <p:cNvSpPr txBox="1">
            <a:spLocks/>
          </p:cNvSpPr>
          <p:nvPr/>
        </p:nvSpPr>
        <p:spPr bwMode="auto">
          <a:xfrm>
            <a:off x="847800" y="31280"/>
            <a:ext cx="748883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b" anchorCtr="0" compatLnSpc="1">
            <a:prstTxWarp prst="textNoShape">
              <a:avLst/>
            </a:prstTxWarp>
            <a:normAutofit fontScale="97500"/>
          </a:bodyPr>
          <a:lstStyle>
            <a:lvl1pPr algn="l" rtl="0" eaLnBrk="1" fontAlgn="base" hangingPunct="1">
              <a:lnSpc>
                <a:spcPct val="90000"/>
              </a:lnSpc>
              <a:spcBef>
                <a:spcPct val="0"/>
              </a:spcBef>
              <a:spcAft>
                <a:spcPct val="0"/>
              </a:spcAft>
              <a:defRPr sz="6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Gill Sans MT"/>
                <a:ea typeface="+mj-ea"/>
                <a:cs typeface="+mj-cs"/>
              </a:rPr>
              <a:t>Derriford Potential Zonal approach</a:t>
            </a:r>
          </a:p>
        </p:txBody>
      </p:sp>
      <p:pic>
        <p:nvPicPr>
          <p:cNvPr id="6" name="Picture 5">
            <a:extLst>
              <a:ext uri="{FF2B5EF4-FFF2-40B4-BE49-F238E27FC236}">
                <a16:creationId xmlns:a16="http://schemas.microsoft.com/office/drawing/2014/main" id="{BA687F1E-2CC2-2BD3-DE44-B4FC9EA87920}"/>
              </a:ext>
            </a:extLst>
          </p:cNvPr>
          <p:cNvPicPr>
            <a:picLocks noChangeAspect="1"/>
          </p:cNvPicPr>
          <p:nvPr/>
        </p:nvPicPr>
        <p:blipFill rotWithShape="1">
          <a:blip r:embed="rId3"/>
          <a:srcRect l="47637" t="19744" r="3932" b="20601"/>
          <a:stretch/>
        </p:blipFill>
        <p:spPr>
          <a:xfrm>
            <a:off x="417333" y="1628800"/>
            <a:ext cx="6651414" cy="4608512"/>
          </a:xfrm>
          <a:prstGeom prst="rect">
            <a:avLst/>
          </a:prstGeom>
        </p:spPr>
      </p:pic>
      <p:pic>
        <p:nvPicPr>
          <p:cNvPr id="11" name="Picture 10">
            <a:extLst>
              <a:ext uri="{FF2B5EF4-FFF2-40B4-BE49-F238E27FC236}">
                <a16:creationId xmlns:a16="http://schemas.microsoft.com/office/drawing/2014/main" id="{BD8138B3-FE81-1340-CFD2-2074363188E7}"/>
              </a:ext>
            </a:extLst>
          </p:cNvPr>
          <p:cNvPicPr>
            <a:picLocks noChangeAspect="1"/>
          </p:cNvPicPr>
          <p:nvPr/>
        </p:nvPicPr>
        <p:blipFill rotWithShape="1">
          <a:blip r:embed="rId4"/>
          <a:srcRect l="44684" t="26901" r="3424" b="18500"/>
          <a:stretch/>
        </p:blipFill>
        <p:spPr>
          <a:xfrm>
            <a:off x="7608169" y="4242254"/>
            <a:ext cx="4320480" cy="2557032"/>
          </a:xfrm>
          <a:prstGeom prst="rect">
            <a:avLst/>
          </a:prstGeom>
        </p:spPr>
      </p:pic>
    </p:spTree>
    <p:extLst>
      <p:ext uri="{BB962C8B-B14F-4D97-AF65-F5344CB8AC3E}">
        <p14:creationId xmlns:p14="http://schemas.microsoft.com/office/powerpoint/2010/main" val="3945420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398" y="646884"/>
            <a:ext cx="8568946" cy="430887"/>
          </a:xfrm>
        </p:spPr>
        <p:txBody>
          <a:bodyPr/>
          <a:lstStyle/>
          <a:p>
            <a:r>
              <a:rPr lang="en-GB" sz="2800" dirty="0"/>
              <a:t>Delivery Approach- Balance of risk and reward</a:t>
            </a:r>
          </a:p>
        </p:txBody>
      </p:sp>
      <p:pic>
        <p:nvPicPr>
          <p:cNvPr id="7" name="Picture 6">
            <a:extLst>
              <a:ext uri="{FF2B5EF4-FFF2-40B4-BE49-F238E27FC236}">
                <a16:creationId xmlns:a16="http://schemas.microsoft.com/office/drawing/2014/main" id="{A5306D2A-47A6-2638-5E49-79F110DF6087}"/>
              </a:ext>
            </a:extLst>
          </p:cNvPr>
          <p:cNvPicPr>
            <a:picLocks noChangeAspect="1"/>
          </p:cNvPicPr>
          <p:nvPr/>
        </p:nvPicPr>
        <p:blipFill rotWithShape="1">
          <a:blip r:embed="rId3"/>
          <a:srcRect l="13382" t="21651" r="12200" b="6828"/>
          <a:stretch/>
        </p:blipFill>
        <p:spPr>
          <a:xfrm>
            <a:off x="407369" y="1651979"/>
            <a:ext cx="9073008" cy="4904966"/>
          </a:xfrm>
          <a:prstGeom prst="rect">
            <a:avLst/>
          </a:prstGeom>
        </p:spPr>
      </p:pic>
      <p:sp>
        <p:nvSpPr>
          <p:cNvPr id="8" name="TextBox 7"/>
          <p:cNvSpPr txBox="1"/>
          <p:nvPr/>
        </p:nvSpPr>
        <p:spPr>
          <a:xfrm>
            <a:off x="9696400" y="1753260"/>
            <a:ext cx="2304256" cy="4801314"/>
          </a:xfrm>
          <a:prstGeom prst="rect">
            <a:avLst/>
          </a:prstGeom>
          <a:noFill/>
          <a:ln w="12700">
            <a:solidFill>
              <a:schemeClr val="accent1">
                <a:lumMod val="50000"/>
              </a:schemeClr>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Scale of investment needed for zonal roll maybe prohibitive for many Local Authorities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Some LA involvement useful to maximise local benefits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New procurement approaches can be shorter to engage Development Partner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Gill Sans M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Gill Sans MT"/>
                <a:ea typeface="+mn-ea"/>
                <a:cs typeface="+mn-cs"/>
              </a:rPr>
              <a:t>Supply chain constrained and needs to expand</a:t>
            </a:r>
          </a:p>
        </p:txBody>
      </p:sp>
    </p:spTree>
    <p:extLst>
      <p:ext uri="{BB962C8B-B14F-4D97-AF65-F5344CB8AC3E}">
        <p14:creationId xmlns:p14="http://schemas.microsoft.com/office/powerpoint/2010/main" val="1923105841"/>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dirty="0">
                <a:latin typeface="Calibri" panose="020F0502020204030204" pitchFamily="34" charset="0"/>
                <a:cs typeface="Arial" panose="020B0604020202020204" pitchFamily="34" charset="0"/>
              </a:rPr>
              <a:t>A quick guide to geothermal, including the stakeholders involved in delivering the Eden Geothermal project</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2400" dirty="0">
                <a:latin typeface="Trebuchet MS"/>
              </a:rPr>
              <a:t>Gus Grand</a:t>
            </a:r>
            <a:br>
              <a:rPr lang="en-GB" sz="2400" dirty="0">
                <a:latin typeface="Trebuchet MS"/>
              </a:rPr>
            </a:br>
            <a:r>
              <a:rPr lang="en-GB" sz="2400" dirty="0">
                <a:latin typeface="Trebuchet MS"/>
              </a:rPr>
              <a:t>Chief Executive Officer</a:t>
            </a:r>
            <a:br>
              <a:rPr lang="en-GB" sz="2400" dirty="0">
                <a:latin typeface="Trebuchet MS"/>
              </a:rPr>
            </a:br>
            <a:r>
              <a:rPr lang="en-GB" sz="2400" dirty="0">
                <a:latin typeface="Trebuchet MS"/>
              </a:rPr>
              <a:t>Eden Geothermal</a:t>
            </a:r>
            <a:endParaRPr lang="en-GB" sz="4000" dirty="0"/>
          </a:p>
        </p:txBody>
      </p:sp>
    </p:spTree>
    <p:extLst>
      <p:ext uri="{BB962C8B-B14F-4D97-AF65-F5344CB8AC3E}">
        <p14:creationId xmlns:p14="http://schemas.microsoft.com/office/powerpoint/2010/main" val="4058440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EB66-465D-7E43-8377-3B009B9F18BA}"/>
              </a:ext>
            </a:extLst>
          </p:cNvPr>
          <p:cNvSpPr>
            <a:spLocks noGrp="1"/>
          </p:cNvSpPr>
          <p:nvPr>
            <p:ph type="ctrTitle"/>
          </p:nvPr>
        </p:nvSpPr>
        <p:spPr>
          <a:xfrm>
            <a:off x="1394696" y="845283"/>
            <a:ext cx="9144000" cy="3138888"/>
          </a:xfrm>
        </p:spPr>
        <p:txBody>
          <a:bodyPr>
            <a:normAutofit/>
          </a:bodyPr>
          <a:lstStyle/>
          <a:p>
            <a:r>
              <a:rPr lang="en-US" dirty="0"/>
              <a:t>Energy as secure as the rock beneath your feet</a:t>
            </a:r>
          </a:p>
        </p:txBody>
      </p:sp>
      <p:sp>
        <p:nvSpPr>
          <p:cNvPr id="3" name="Subtitle 2">
            <a:extLst>
              <a:ext uri="{FF2B5EF4-FFF2-40B4-BE49-F238E27FC236}">
                <a16:creationId xmlns:a16="http://schemas.microsoft.com/office/drawing/2014/main" id="{59F6D983-D35D-FF40-B5E5-8172C6F0F673}"/>
              </a:ext>
            </a:extLst>
          </p:cNvPr>
          <p:cNvSpPr>
            <a:spLocks noGrp="1"/>
          </p:cNvSpPr>
          <p:nvPr>
            <p:ph type="subTitle" idx="1"/>
          </p:nvPr>
        </p:nvSpPr>
        <p:spPr>
          <a:xfrm>
            <a:off x="1394696" y="3625118"/>
            <a:ext cx="9144000" cy="1355602"/>
          </a:xfrm>
        </p:spPr>
        <p:txBody>
          <a:bodyPr>
            <a:normAutofit/>
          </a:bodyPr>
          <a:lstStyle/>
          <a:p>
            <a:endParaRPr lang="en-US" dirty="0"/>
          </a:p>
          <a:p>
            <a:endParaRPr lang="en-US" dirty="0"/>
          </a:p>
          <a:p>
            <a:r>
              <a:rPr lang="en-US" dirty="0"/>
              <a:t>Gus Grand, </a:t>
            </a:r>
            <a:r>
              <a:rPr lang="en-US" dirty="0">
                <a:hlinkClick r:id="rId2"/>
              </a:rPr>
              <a:t>ggrand@edengeothermal.com</a:t>
            </a:r>
            <a:r>
              <a:rPr lang="en-US" dirty="0"/>
              <a:t> May 2024</a:t>
            </a:r>
          </a:p>
          <a:p>
            <a:endParaRPr lang="en-US" dirty="0"/>
          </a:p>
        </p:txBody>
      </p:sp>
    </p:spTree>
    <p:extLst>
      <p:ext uri="{BB962C8B-B14F-4D97-AF65-F5344CB8AC3E}">
        <p14:creationId xmlns:p14="http://schemas.microsoft.com/office/powerpoint/2010/main" val="1610507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DABE-1D64-458F-BE20-72FC7F0DF3D6}"/>
              </a:ext>
            </a:extLst>
          </p:cNvPr>
          <p:cNvSpPr>
            <a:spLocks noGrp="1"/>
          </p:cNvSpPr>
          <p:nvPr>
            <p:ph type="title"/>
          </p:nvPr>
        </p:nvSpPr>
        <p:spPr/>
        <p:txBody>
          <a:bodyPr/>
          <a:lstStyle/>
          <a:p>
            <a:r>
              <a:rPr lang="en-GB" dirty="0"/>
              <a:t>Enough heat for a rainforest…</a:t>
            </a:r>
          </a:p>
        </p:txBody>
      </p:sp>
      <p:sp>
        <p:nvSpPr>
          <p:cNvPr id="3" name="Content Placeholder 2">
            <a:extLst>
              <a:ext uri="{FF2B5EF4-FFF2-40B4-BE49-F238E27FC236}">
                <a16:creationId xmlns:a16="http://schemas.microsoft.com/office/drawing/2014/main" id="{B0DBB70D-5A2E-40D6-8CB1-EE8717B7A9E8}"/>
              </a:ext>
            </a:extLst>
          </p:cNvPr>
          <p:cNvSpPr>
            <a:spLocks noGrp="1"/>
          </p:cNvSpPr>
          <p:nvPr>
            <p:ph idx="1"/>
          </p:nvPr>
        </p:nvSpPr>
        <p:spPr>
          <a:xfrm>
            <a:off x="1143000" y="1690688"/>
            <a:ext cx="5555974" cy="4486275"/>
          </a:xfrm>
        </p:spPr>
        <p:txBody>
          <a:bodyPr>
            <a:normAutofit fontScale="62500" lnSpcReduction="20000"/>
          </a:bodyPr>
          <a:lstStyle/>
          <a:p>
            <a:r>
              <a:rPr lang="en-GB" dirty="0">
                <a:latin typeface="Calibri" panose="020F0502020204030204" pitchFamily="34" charset="0"/>
                <a:cs typeface="Calibri" panose="020F0502020204030204" pitchFamily="34" charset="0"/>
              </a:rPr>
              <a:t>The Eden Geothermal Project: a £22.3m industrial research project, co-funded by the European Union through the European Regional Development Fund, Cornwall Council and GCP Infrastructure Investments Ltd. </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We have drilled a deep geothermal well in granite to provide the Eden Project with geothermal heat for its Biomes, new plant nursery and other buildings. This is the first deep geothermal project to come online in the UK since Southampton in 1986.</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Heat is being supplied at ~72 degrees, 10 l/s via a single-well heat exchanger (coaxial system – the deepest in the world) and 4km heat main which combine to form a heating network linking the geothermal well site with heat loads at the Eden Energy Centre (Biomes, offices) and Nursery.</a:t>
            </a:r>
          </a:p>
          <a:p>
            <a:endParaRPr lang="en-GB" dirty="0"/>
          </a:p>
        </p:txBody>
      </p:sp>
      <p:pic>
        <p:nvPicPr>
          <p:cNvPr id="5" name="Picture 4">
            <a:extLst>
              <a:ext uri="{FF2B5EF4-FFF2-40B4-BE49-F238E27FC236}">
                <a16:creationId xmlns:a16="http://schemas.microsoft.com/office/drawing/2014/main" id="{B4AE26F0-C39E-4872-A49A-279814D91352}"/>
              </a:ext>
            </a:extLst>
          </p:cNvPr>
          <p:cNvPicPr>
            <a:picLocks noChangeAspect="1"/>
          </p:cNvPicPr>
          <p:nvPr/>
        </p:nvPicPr>
        <p:blipFill>
          <a:blip r:embed="rId2"/>
          <a:stretch>
            <a:fillRect/>
          </a:stretch>
        </p:blipFill>
        <p:spPr>
          <a:xfrm>
            <a:off x="6765076" y="1252330"/>
            <a:ext cx="5555974" cy="5605670"/>
          </a:xfrm>
          <a:prstGeom prst="rect">
            <a:avLst/>
          </a:prstGeom>
        </p:spPr>
      </p:pic>
    </p:spTree>
    <p:extLst>
      <p:ext uri="{BB962C8B-B14F-4D97-AF65-F5344CB8AC3E}">
        <p14:creationId xmlns:p14="http://schemas.microsoft.com/office/powerpoint/2010/main" val="2377205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40E1-DCC0-F14E-9EBB-DCD1CFFB1358}"/>
              </a:ext>
            </a:extLst>
          </p:cNvPr>
          <p:cNvSpPr>
            <a:spLocks noGrp="1"/>
          </p:cNvSpPr>
          <p:nvPr>
            <p:ph type="title"/>
          </p:nvPr>
        </p:nvSpPr>
        <p:spPr/>
        <p:txBody>
          <a:bodyPr/>
          <a:lstStyle/>
          <a:p>
            <a:r>
              <a:rPr lang="en-US" dirty="0"/>
              <a:t>Geothermal concept</a:t>
            </a:r>
          </a:p>
        </p:txBody>
      </p:sp>
      <p:pic>
        <p:nvPicPr>
          <p:cNvPr id="7" name="Content Placeholder 6">
            <a:extLst>
              <a:ext uri="{FF2B5EF4-FFF2-40B4-BE49-F238E27FC236}">
                <a16:creationId xmlns:a16="http://schemas.microsoft.com/office/drawing/2014/main" id="{496AAE5E-28ED-419E-998C-39975F10623F}"/>
              </a:ext>
            </a:extLst>
          </p:cNvPr>
          <p:cNvPicPr>
            <a:picLocks noGrp="1" noChangeAspect="1"/>
          </p:cNvPicPr>
          <p:nvPr>
            <p:ph idx="1"/>
          </p:nvPr>
        </p:nvPicPr>
        <p:blipFill>
          <a:blip r:embed="rId3"/>
          <a:stretch>
            <a:fillRect/>
          </a:stretch>
        </p:blipFill>
        <p:spPr>
          <a:xfrm>
            <a:off x="711200" y="1690688"/>
            <a:ext cx="9411304" cy="4940934"/>
          </a:xfrm>
        </p:spPr>
      </p:pic>
    </p:spTree>
    <p:extLst>
      <p:ext uri="{BB962C8B-B14F-4D97-AF65-F5344CB8AC3E}">
        <p14:creationId xmlns:p14="http://schemas.microsoft.com/office/powerpoint/2010/main" val="1816946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488666A-27B9-4CE8-B490-C23B4466B92A}"/>
              </a:ext>
            </a:extLst>
          </p:cNvPr>
          <p:cNvPicPr>
            <a:picLocks noGrp="1" noChangeAspect="1"/>
          </p:cNvPicPr>
          <p:nvPr>
            <p:ph idx="1"/>
          </p:nvPr>
        </p:nvPicPr>
        <p:blipFill>
          <a:blip r:embed="rId3"/>
          <a:stretch>
            <a:fillRect/>
          </a:stretch>
        </p:blipFill>
        <p:spPr>
          <a:xfrm>
            <a:off x="156027" y="1079500"/>
            <a:ext cx="11006667" cy="5778500"/>
          </a:xfrm>
        </p:spPr>
      </p:pic>
      <p:sp>
        <p:nvSpPr>
          <p:cNvPr id="2" name="Title 1">
            <a:extLst>
              <a:ext uri="{FF2B5EF4-FFF2-40B4-BE49-F238E27FC236}">
                <a16:creationId xmlns:a16="http://schemas.microsoft.com/office/drawing/2014/main" id="{3B5D9BA1-F4AA-477B-9360-AFA27932C9CE}"/>
              </a:ext>
            </a:extLst>
          </p:cNvPr>
          <p:cNvSpPr>
            <a:spLocks noGrp="1"/>
          </p:cNvSpPr>
          <p:nvPr>
            <p:ph type="title"/>
          </p:nvPr>
        </p:nvSpPr>
        <p:spPr>
          <a:xfrm>
            <a:off x="4076700" y="1"/>
            <a:ext cx="6903024" cy="1267096"/>
          </a:xfrm>
        </p:spPr>
        <p:txBody>
          <a:bodyPr>
            <a:normAutofit/>
          </a:bodyPr>
          <a:lstStyle/>
          <a:p>
            <a:r>
              <a:rPr lang="en-GB" sz="2400" dirty="0"/>
              <a:t>About a third of constituencies have geothermal prospects, ~half Local Authorities, 100+NHS hospitals</a:t>
            </a:r>
          </a:p>
        </p:txBody>
      </p:sp>
    </p:spTree>
    <p:extLst>
      <p:ext uri="{BB962C8B-B14F-4D97-AF65-F5344CB8AC3E}">
        <p14:creationId xmlns:p14="http://schemas.microsoft.com/office/powerpoint/2010/main" val="566975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BCD01AC-40F5-4B98-80CB-54B70F3AECF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02220"/>
              </a:solidFill>
              <a:effectLst/>
              <a:uLnTx/>
              <a:uFillTx/>
              <a:latin typeface="Helvetica Neue"/>
            </a:endParaRPr>
          </a:p>
        </p:txBody>
      </p:sp>
      <p:pic>
        <p:nvPicPr>
          <p:cNvPr id="2049" name="Picture 1" descr="advantages-of-geothermal_2023_social.png">
            <a:extLst>
              <a:ext uri="{FF2B5EF4-FFF2-40B4-BE49-F238E27FC236}">
                <a16:creationId xmlns:a16="http://schemas.microsoft.com/office/drawing/2014/main" id="{5F925605-B76A-4F39-91EE-B2940104516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136900" y="3310732"/>
            <a:ext cx="6794500" cy="35732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25861FD-8B5D-4A53-B91C-E94072453441}"/>
              </a:ext>
            </a:extLst>
          </p:cNvPr>
          <p:cNvSpPr>
            <a:spLocks noGrp="1"/>
          </p:cNvSpPr>
          <p:nvPr>
            <p:ph idx="1"/>
          </p:nvPr>
        </p:nvSpPr>
        <p:spPr>
          <a:xfrm>
            <a:off x="1143000" y="444505"/>
            <a:ext cx="10515600" cy="5732457"/>
          </a:xfrm>
        </p:spPr>
        <p:txBody>
          <a:bodyPr>
            <a:normAutofit/>
          </a:bodyPr>
          <a:lstStyle/>
          <a:p>
            <a:r>
              <a:rPr lang="en-GB" sz="1800" b="1" dirty="0">
                <a:latin typeface="Calibri" panose="020F0502020204030204" pitchFamily="34" charset="0"/>
                <a:cs typeface="Calibri" panose="020F0502020204030204" pitchFamily="34" charset="0"/>
              </a:rPr>
              <a:t>Geothermal provides baseload energy. Capacity &lt;93 % if load management allows it.</a:t>
            </a:r>
          </a:p>
          <a:p>
            <a:r>
              <a:rPr lang="en-GB" sz="1800" b="1" dirty="0">
                <a:latin typeface="Calibri" panose="020F0502020204030204" pitchFamily="34" charset="0"/>
                <a:cs typeface="Calibri" panose="020F0502020204030204" pitchFamily="34" charset="0"/>
              </a:rPr>
              <a:t>It complements ground source heat projects and can improve COP.</a:t>
            </a:r>
          </a:p>
          <a:p>
            <a:r>
              <a:rPr lang="en-GB" sz="1800" b="1" dirty="0">
                <a:latin typeface="Calibri" panose="020F0502020204030204" pitchFamily="34" charset="0"/>
                <a:cs typeface="Calibri" panose="020F0502020204030204" pitchFamily="34" charset="0"/>
              </a:rPr>
              <a:t>Direct heat projects take the strain off the grid, and mean that less investment is needed into it. Can be undertaken without grid upgrades.</a:t>
            </a:r>
          </a:p>
          <a:p>
            <a:r>
              <a:rPr lang="en-GB" sz="1800" b="1" dirty="0">
                <a:latin typeface="Calibri" panose="020F0502020204030204" pitchFamily="34" charset="0"/>
                <a:cs typeface="Calibri" panose="020F0502020204030204" pitchFamily="34" charset="0"/>
              </a:rPr>
              <a:t>The heat can be cheap: $26/MWh levelized cost in France, average across Europe $39/MWh, and as secure as the ground beneath the institution. No geopolitics, no fuel supply issues.</a:t>
            </a:r>
          </a:p>
          <a:p>
            <a:r>
              <a:rPr lang="en-GB" sz="1800" b="1" dirty="0">
                <a:latin typeface="Calibri" panose="020F0502020204030204" pitchFamily="34" charset="0"/>
                <a:cs typeface="Calibri" panose="020F0502020204030204" pitchFamily="34" charset="0"/>
              </a:rPr>
              <a:t>It can be retrofitted in urban areas. Paris has over 55 projects, including </a:t>
            </a:r>
            <a:r>
              <a:rPr lang="en-GB" sz="1800" b="1" dirty="0" err="1">
                <a:latin typeface="Calibri" panose="020F0502020204030204" pitchFamily="34" charset="0"/>
                <a:cs typeface="Calibri" panose="020F0502020204030204" pitchFamily="34" charset="0"/>
              </a:rPr>
              <a:t>Orly</a:t>
            </a:r>
            <a:r>
              <a:rPr lang="en-GB" sz="1800" b="1" dirty="0">
                <a:latin typeface="Calibri" panose="020F0502020204030204" pitchFamily="34" charset="0"/>
                <a:cs typeface="Calibri" panose="020F0502020204030204" pitchFamily="34" charset="0"/>
              </a:rPr>
              <a:t> airport.</a:t>
            </a:r>
          </a:p>
          <a:p>
            <a:r>
              <a:rPr lang="en-GB" sz="1800" b="1" dirty="0">
                <a:latin typeface="Calibri" panose="020F0502020204030204" pitchFamily="34" charset="0"/>
                <a:cs typeface="Calibri" panose="020F0502020204030204" pitchFamily="34" charset="0"/>
              </a:rPr>
              <a:t>Skills and equipment to scale up fast are available in the O&amp;G industry.</a:t>
            </a:r>
          </a:p>
          <a:p>
            <a:r>
              <a:rPr lang="en-GB" sz="1800" b="1" dirty="0">
                <a:latin typeface="Calibri" panose="020F0502020204030204" pitchFamily="34" charset="0"/>
                <a:cs typeface="Calibri" panose="020F0502020204030204" pitchFamily="34" charset="0"/>
              </a:rPr>
              <a:t>Low impact. The smallest surface foot print of any energy source. 93% lifetime emissions reduction on gas heating. Zero emissions/particulates in operation.</a:t>
            </a:r>
          </a:p>
        </p:txBody>
      </p:sp>
    </p:spTree>
    <p:extLst>
      <p:ext uri="{BB962C8B-B14F-4D97-AF65-F5344CB8AC3E}">
        <p14:creationId xmlns:p14="http://schemas.microsoft.com/office/powerpoint/2010/main" val="241070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D4AE-B8E6-4739-A20B-E5D089C5E727}"/>
              </a:ext>
            </a:extLst>
          </p:cNvPr>
          <p:cNvSpPr>
            <a:spLocks noGrp="1"/>
          </p:cNvSpPr>
          <p:nvPr>
            <p:ph type="title"/>
          </p:nvPr>
        </p:nvSpPr>
        <p:spPr/>
        <p:txBody>
          <a:bodyPr/>
          <a:lstStyle/>
          <a:p>
            <a:r>
              <a:rPr lang="en-GB" b="1" dirty="0"/>
              <a:t>Why</a:t>
            </a:r>
            <a:r>
              <a:rPr lang="en-GB" b="1" dirty="0">
                <a:solidFill>
                  <a:schemeClr val="bg1"/>
                </a:solidFill>
              </a:rPr>
              <a:t> </a:t>
            </a:r>
            <a:r>
              <a:rPr lang="en-GB" b="1" dirty="0" err="1"/>
              <a:t>Cornwall,</a:t>
            </a:r>
            <a:r>
              <a:rPr lang="en-GB" b="1" dirty="0" err="1">
                <a:solidFill>
                  <a:schemeClr val="bg1"/>
                </a:solidFill>
              </a:rPr>
              <a:t>,</a:t>
            </a:r>
            <a:r>
              <a:rPr lang="en-GB" dirty="0" err="1"/>
              <a:t>w</a:t>
            </a:r>
            <a:r>
              <a:rPr lang="en-GB" b="1" dirty="0" err="1"/>
              <a:t>hy</a:t>
            </a:r>
            <a:r>
              <a:rPr lang="en-GB" b="1" dirty="0"/>
              <a:t> Eden </a:t>
            </a:r>
            <a:r>
              <a:rPr lang="en-GB" b="1" dirty="0" err="1"/>
              <a:t>Project?</a:t>
            </a:r>
            <a:r>
              <a:rPr lang="en-GB" b="1" dirty="0" err="1">
                <a:solidFill>
                  <a:schemeClr val="bg1"/>
                </a:solidFill>
              </a:rPr>
              <a:t>why</a:t>
            </a:r>
            <a:r>
              <a:rPr lang="en-GB" b="1" dirty="0">
                <a:solidFill>
                  <a:schemeClr val="bg1"/>
                </a:solidFill>
              </a:rPr>
              <a:t> Eden Project?</a:t>
            </a:r>
          </a:p>
        </p:txBody>
      </p:sp>
      <p:pic>
        <p:nvPicPr>
          <p:cNvPr id="487" name="Content Placeholder 486">
            <a:extLst>
              <a:ext uri="{FF2B5EF4-FFF2-40B4-BE49-F238E27FC236}">
                <a16:creationId xmlns:a16="http://schemas.microsoft.com/office/drawing/2014/main" id="{580A6B46-3953-4920-B7E5-69B74FE5A70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3937" y="1433502"/>
            <a:ext cx="7777668" cy="5059373"/>
          </a:xfrm>
        </p:spPr>
      </p:pic>
    </p:spTree>
    <p:extLst>
      <p:ext uri="{BB962C8B-B14F-4D97-AF65-F5344CB8AC3E}">
        <p14:creationId xmlns:p14="http://schemas.microsoft.com/office/powerpoint/2010/main" val="445515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C4075D-7D5E-47D7-9DBC-E6F6F16E24FA}"/>
              </a:ext>
            </a:extLst>
          </p:cNvPr>
          <p:cNvSpPr txBox="1"/>
          <p:nvPr/>
        </p:nvSpPr>
        <p:spPr>
          <a:xfrm>
            <a:off x="9266903" y="634181"/>
            <a:ext cx="266454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FFFF"/>
                </a:solidFill>
                <a:effectLst/>
                <a:uLnTx/>
                <a:uFillTx/>
                <a:latin typeface="Helvetica Neue"/>
              </a:rPr>
              <a:t> A  place where the impossible doesn’t seem so…</a:t>
            </a:r>
          </a:p>
        </p:txBody>
      </p:sp>
      <p:pic>
        <p:nvPicPr>
          <p:cNvPr id="6" name="Picture 5">
            <a:extLst>
              <a:ext uri="{FF2B5EF4-FFF2-40B4-BE49-F238E27FC236}">
                <a16:creationId xmlns:a16="http://schemas.microsoft.com/office/drawing/2014/main" id="{46CCD0C3-9503-48F7-AC1F-48E19E98D3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92" y="1"/>
            <a:ext cx="13940599" cy="6858000"/>
          </a:xfrm>
          <a:prstGeom prst="rect">
            <a:avLst/>
          </a:prstGeom>
        </p:spPr>
      </p:pic>
    </p:spTree>
    <p:extLst>
      <p:ext uri="{BB962C8B-B14F-4D97-AF65-F5344CB8AC3E}">
        <p14:creationId xmlns:p14="http://schemas.microsoft.com/office/powerpoint/2010/main" val="315585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7E5CC-9983-41A6-AA56-706E65F2C7C3}"/>
              </a:ext>
            </a:extLst>
          </p:cNvPr>
          <p:cNvSpPr>
            <a:spLocks noGrp="1"/>
          </p:cNvSpPr>
          <p:nvPr>
            <p:ph sz="quarter" idx="30"/>
          </p:nvPr>
        </p:nvSpPr>
        <p:spPr>
          <a:xfrm>
            <a:off x="693115" y="1616765"/>
            <a:ext cx="6754607" cy="1550505"/>
          </a:xfrm>
        </p:spPr>
        <p:txBody>
          <a:bodyPr>
            <a:normAutofit fontScale="25000" lnSpcReduction="20000"/>
          </a:bodyPr>
          <a:lstStyle/>
          <a:p>
            <a:pPr marL="0" indent="0" rtl="0">
              <a:lnSpc>
                <a:spcPct val="150000"/>
              </a:lnSpc>
              <a:spcBef>
                <a:spcPts val="0"/>
              </a:spcBef>
              <a:buNone/>
            </a:pPr>
            <a:r>
              <a:rPr lang="en-GB" sz="11200" dirty="0">
                <a:effectLst/>
                <a:latin typeface="+mj-lt"/>
              </a:rPr>
              <a:t>The South West Net Zero Hub provides impartial advice, technical support and funding to public and not-for-profit organisations, to develop projects that accelerate emission reductions and enable the transition to a more sustainable future</a:t>
            </a:r>
            <a:r>
              <a:rPr lang="en-GB" sz="11200" dirty="0">
                <a:effectLst/>
                <a:latin typeface="-apple-system"/>
              </a:rPr>
              <a:t>.</a:t>
            </a:r>
          </a:p>
          <a:p>
            <a:endParaRPr lang="en-GB" dirty="0"/>
          </a:p>
        </p:txBody>
      </p:sp>
      <p:sp>
        <p:nvSpPr>
          <p:cNvPr id="3" name="Title 2">
            <a:extLst>
              <a:ext uri="{FF2B5EF4-FFF2-40B4-BE49-F238E27FC236}">
                <a16:creationId xmlns:a16="http://schemas.microsoft.com/office/drawing/2014/main" id="{34B27E0C-BC3D-4553-A3A4-E8C71928DE3A}"/>
              </a:ext>
            </a:extLst>
          </p:cNvPr>
          <p:cNvSpPr>
            <a:spLocks noGrp="1"/>
          </p:cNvSpPr>
          <p:nvPr>
            <p:ph type="title"/>
          </p:nvPr>
        </p:nvSpPr>
        <p:spPr>
          <a:xfrm>
            <a:off x="550862" y="326608"/>
            <a:ext cx="7175155" cy="720313"/>
          </a:xfrm>
        </p:spPr>
        <p:txBody>
          <a:bodyPr>
            <a:normAutofit/>
          </a:bodyPr>
          <a:lstStyle/>
          <a:p>
            <a:r>
              <a:rPr lang="en-GB" dirty="0"/>
              <a:t>South West Net Zero Hub</a:t>
            </a:r>
          </a:p>
        </p:txBody>
      </p:sp>
      <p:grpSp>
        <p:nvGrpSpPr>
          <p:cNvPr id="7" name="Group 6">
            <a:extLst>
              <a:ext uri="{FF2B5EF4-FFF2-40B4-BE49-F238E27FC236}">
                <a16:creationId xmlns:a16="http://schemas.microsoft.com/office/drawing/2014/main" id="{397B9AED-3C8E-4B1C-A8CB-D9CF22398DE0}"/>
              </a:ext>
            </a:extLst>
          </p:cNvPr>
          <p:cNvGrpSpPr/>
          <p:nvPr/>
        </p:nvGrpSpPr>
        <p:grpSpPr>
          <a:xfrm>
            <a:off x="7447722" y="1497867"/>
            <a:ext cx="4665370" cy="4385727"/>
            <a:chOff x="6927739" y="2705494"/>
            <a:chExt cx="6420616" cy="4004674"/>
          </a:xfrm>
        </p:grpSpPr>
        <p:graphicFrame>
          <p:nvGraphicFramePr>
            <p:cNvPr id="8" name="Diagram 7">
              <a:extLst>
                <a:ext uri="{FF2B5EF4-FFF2-40B4-BE49-F238E27FC236}">
                  <a16:creationId xmlns:a16="http://schemas.microsoft.com/office/drawing/2014/main" id="{CAE0829A-682A-47B7-B043-EBB15B58B2D7}"/>
                </a:ext>
              </a:extLst>
            </p:cNvPr>
            <p:cNvGraphicFramePr/>
            <p:nvPr/>
          </p:nvGraphicFramePr>
          <p:xfrm>
            <a:off x="6927739" y="2705494"/>
            <a:ext cx="6420616" cy="4004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F13AE403-8858-4CBC-820F-C4EFB3B4825A}"/>
                </a:ext>
              </a:extLst>
            </p:cNvPr>
            <p:cNvGrpSpPr/>
            <p:nvPr/>
          </p:nvGrpSpPr>
          <p:grpSpPr>
            <a:xfrm>
              <a:off x="7946084" y="3409357"/>
              <a:ext cx="4253063" cy="3217944"/>
              <a:chOff x="7946084" y="3409357"/>
              <a:chExt cx="4253063" cy="3217944"/>
            </a:xfrm>
          </p:grpSpPr>
          <p:sp>
            <p:nvSpPr>
              <p:cNvPr id="10" name="TextBox 9">
                <a:extLst>
                  <a:ext uri="{FF2B5EF4-FFF2-40B4-BE49-F238E27FC236}">
                    <a16:creationId xmlns:a16="http://schemas.microsoft.com/office/drawing/2014/main" id="{301CD2B6-EF4B-4634-9AFB-8F570FC1190E}"/>
                  </a:ext>
                </a:extLst>
              </p:cNvPr>
              <p:cNvSpPr txBox="1"/>
              <p:nvPr/>
            </p:nvSpPr>
            <p:spPr>
              <a:xfrm>
                <a:off x="9427506" y="3409357"/>
                <a:ext cx="1484702" cy="1292662"/>
              </a:xfrm>
              <a:prstGeom prst="rect">
                <a:avLst/>
              </a:prstGeom>
              <a:noFill/>
            </p:spPr>
            <p:txBody>
              <a:bodyPr wrap="none" rtlCol="0">
                <a:spAutoFit/>
              </a:bodyPr>
              <a:lstStyle/>
              <a:p>
                <a:pPr algn="ctr"/>
                <a:r>
                  <a:rPr lang="en-GB" sz="2000" dirty="0">
                    <a:solidFill>
                      <a:schemeClr val="bg1"/>
                    </a:solidFill>
                  </a:rPr>
                  <a:t>Gov</a:t>
                </a:r>
              </a:p>
              <a:p>
                <a:pPr algn="ctr"/>
                <a:endParaRPr lang="en-GB" sz="1400" dirty="0">
                  <a:solidFill>
                    <a:schemeClr val="bg1"/>
                  </a:solidFill>
                </a:endParaRPr>
              </a:p>
              <a:p>
                <a:pPr algn="ctr"/>
                <a:r>
                  <a:rPr lang="en-GB" sz="1400" dirty="0">
                    <a:solidFill>
                      <a:schemeClr val="bg1"/>
                    </a:solidFill>
                  </a:rPr>
                  <a:t>(Dept for </a:t>
                </a:r>
              </a:p>
              <a:p>
                <a:pPr algn="ctr"/>
                <a:r>
                  <a:rPr lang="en-GB" sz="1400" dirty="0">
                    <a:solidFill>
                      <a:schemeClr val="bg1"/>
                    </a:solidFill>
                  </a:rPr>
                  <a:t>Energy Security </a:t>
                </a:r>
              </a:p>
              <a:p>
                <a:pPr algn="ctr"/>
                <a:r>
                  <a:rPr lang="en-GB" sz="1400" dirty="0">
                    <a:solidFill>
                      <a:schemeClr val="bg1"/>
                    </a:solidFill>
                  </a:rPr>
                  <a:t>&amp; Net Zero)</a:t>
                </a:r>
                <a:endParaRPr lang="en-GB" sz="900" dirty="0">
                  <a:solidFill>
                    <a:schemeClr val="bg1"/>
                  </a:solidFill>
                </a:endParaRPr>
              </a:p>
            </p:txBody>
          </p:sp>
          <p:sp>
            <p:nvSpPr>
              <p:cNvPr id="11" name="TextBox 10">
                <a:extLst>
                  <a:ext uri="{FF2B5EF4-FFF2-40B4-BE49-F238E27FC236}">
                    <a16:creationId xmlns:a16="http://schemas.microsoft.com/office/drawing/2014/main" id="{7A74817C-D17D-4A30-A610-EB29E0100ECF}"/>
                  </a:ext>
                </a:extLst>
              </p:cNvPr>
              <p:cNvSpPr txBox="1"/>
              <p:nvPr/>
            </p:nvSpPr>
            <p:spPr>
              <a:xfrm>
                <a:off x="9546381" y="5032864"/>
                <a:ext cx="1183337" cy="707886"/>
              </a:xfrm>
              <a:prstGeom prst="rect">
                <a:avLst/>
              </a:prstGeom>
              <a:noFill/>
            </p:spPr>
            <p:txBody>
              <a:bodyPr wrap="none" rtlCol="0">
                <a:spAutoFit/>
              </a:bodyPr>
              <a:lstStyle/>
              <a:p>
                <a:pPr algn="ctr"/>
                <a:r>
                  <a:rPr lang="en-GB" sz="2000" dirty="0">
                    <a:solidFill>
                      <a:schemeClr val="bg1"/>
                    </a:solidFill>
                  </a:rPr>
                  <a:t>Net Zero</a:t>
                </a:r>
              </a:p>
              <a:p>
                <a:pPr algn="ctr"/>
                <a:r>
                  <a:rPr lang="en-GB" sz="2000" dirty="0">
                    <a:solidFill>
                      <a:schemeClr val="bg1"/>
                    </a:solidFill>
                  </a:rPr>
                  <a:t>Hubs</a:t>
                </a:r>
              </a:p>
            </p:txBody>
          </p:sp>
          <p:sp>
            <p:nvSpPr>
              <p:cNvPr id="12" name="TextBox 11">
                <a:extLst>
                  <a:ext uri="{FF2B5EF4-FFF2-40B4-BE49-F238E27FC236}">
                    <a16:creationId xmlns:a16="http://schemas.microsoft.com/office/drawing/2014/main" id="{9721A129-22C0-46CD-A621-89896530241A}"/>
                  </a:ext>
                </a:extLst>
              </p:cNvPr>
              <p:cNvSpPr txBox="1"/>
              <p:nvPr/>
            </p:nvSpPr>
            <p:spPr>
              <a:xfrm>
                <a:off x="7946084" y="5611638"/>
                <a:ext cx="1689887" cy="1015663"/>
              </a:xfrm>
              <a:prstGeom prst="rect">
                <a:avLst/>
              </a:prstGeom>
              <a:noFill/>
            </p:spPr>
            <p:txBody>
              <a:bodyPr wrap="none" rtlCol="0">
                <a:spAutoFit/>
              </a:bodyPr>
              <a:lstStyle/>
              <a:p>
                <a:pPr algn="ctr"/>
                <a:r>
                  <a:rPr lang="en-GB" sz="2000" dirty="0">
                    <a:solidFill>
                      <a:schemeClr val="bg1"/>
                    </a:solidFill>
                  </a:rPr>
                  <a:t>Local</a:t>
                </a:r>
              </a:p>
              <a:p>
                <a:pPr algn="ctr"/>
                <a:r>
                  <a:rPr lang="en-GB" sz="2000" dirty="0">
                    <a:solidFill>
                      <a:schemeClr val="bg1"/>
                    </a:solidFill>
                  </a:rPr>
                  <a:t>Councils &amp;</a:t>
                </a:r>
              </a:p>
              <a:p>
                <a:pPr algn="ctr"/>
                <a:r>
                  <a:rPr lang="en-GB" sz="2000" dirty="0">
                    <a:solidFill>
                      <a:schemeClr val="bg1"/>
                    </a:solidFill>
                  </a:rPr>
                  <a:t>Public Sector</a:t>
                </a:r>
              </a:p>
            </p:txBody>
          </p:sp>
          <p:sp>
            <p:nvSpPr>
              <p:cNvPr id="13" name="TextBox 12">
                <a:extLst>
                  <a:ext uri="{FF2B5EF4-FFF2-40B4-BE49-F238E27FC236}">
                    <a16:creationId xmlns:a16="http://schemas.microsoft.com/office/drawing/2014/main" id="{9F6F0BE3-25CC-4A13-B5C2-243DA391943A}"/>
                  </a:ext>
                </a:extLst>
              </p:cNvPr>
              <p:cNvSpPr txBox="1"/>
              <p:nvPr/>
            </p:nvSpPr>
            <p:spPr>
              <a:xfrm>
                <a:off x="10952525" y="5611638"/>
                <a:ext cx="1246622" cy="1015663"/>
              </a:xfrm>
              <a:prstGeom prst="rect">
                <a:avLst/>
              </a:prstGeom>
              <a:noFill/>
            </p:spPr>
            <p:txBody>
              <a:bodyPr wrap="none" rtlCol="0">
                <a:spAutoFit/>
              </a:bodyPr>
              <a:lstStyle/>
              <a:p>
                <a:pPr algn="ctr"/>
                <a:r>
                  <a:rPr lang="en-GB" sz="2000" dirty="0">
                    <a:solidFill>
                      <a:schemeClr val="bg1"/>
                    </a:solidFill>
                  </a:rPr>
                  <a:t>Third</a:t>
                </a:r>
              </a:p>
              <a:p>
                <a:pPr algn="ctr"/>
                <a:r>
                  <a:rPr lang="en-GB" sz="2000" dirty="0">
                    <a:solidFill>
                      <a:schemeClr val="bg1"/>
                    </a:solidFill>
                  </a:rPr>
                  <a:t>&amp; Private</a:t>
                </a:r>
              </a:p>
              <a:p>
                <a:pPr algn="ctr"/>
                <a:r>
                  <a:rPr lang="en-GB" sz="2000" dirty="0">
                    <a:solidFill>
                      <a:schemeClr val="bg1"/>
                    </a:solidFill>
                  </a:rPr>
                  <a:t>Sectors</a:t>
                </a:r>
              </a:p>
            </p:txBody>
          </p:sp>
        </p:grpSp>
      </p:grpSp>
    </p:spTree>
    <p:extLst>
      <p:ext uri="{BB962C8B-B14F-4D97-AF65-F5344CB8AC3E}">
        <p14:creationId xmlns:p14="http://schemas.microsoft.com/office/powerpoint/2010/main" val="2767489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602EC-E2B9-4C90-A42F-B7B63F646131}"/>
              </a:ext>
            </a:extLst>
          </p:cNvPr>
          <p:cNvSpPr>
            <a:spLocks noGrp="1"/>
          </p:cNvSpPr>
          <p:nvPr>
            <p:ph type="title"/>
          </p:nvPr>
        </p:nvSpPr>
        <p:spPr>
          <a:xfrm>
            <a:off x="9636239" y="365125"/>
            <a:ext cx="1937451" cy="6492875"/>
          </a:xfrm>
        </p:spPr>
        <p:txBody>
          <a:bodyPr>
            <a:normAutofit/>
          </a:bodyPr>
          <a:lstStyle/>
          <a:p>
            <a:r>
              <a:rPr lang="en-GB" sz="2000" dirty="0"/>
              <a:t>Eden Project, environmental project, educational  charity,</a:t>
            </a:r>
            <a:br>
              <a:rPr lang="en-GB" sz="2000" dirty="0"/>
            </a:br>
            <a:r>
              <a:rPr lang="en-GB" sz="2000" dirty="0"/>
              <a:t>visitor destination with c. 1m visitors/year prior to the pandemic. </a:t>
            </a:r>
            <a:br>
              <a:rPr lang="en-GB" sz="2000" dirty="0"/>
            </a:br>
            <a:br>
              <a:rPr lang="en-GB" sz="2000" dirty="0"/>
            </a:br>
            <a:br>
              <a:rPr lang="en-GB" sz="2000" dirty="0"/>
            </a:br>
            <a:br>
              <a:rPr lang="en-GB" sz="2000" dirty="0"/>
            </a:br>
            <a:r>
              <a:rPr lang="en-GB" sz="2000" dirty="0"/>
              <a:t>A place where anything can happen.</a:t>
            </a:r>
            <a:br>
              <a:rPr lang="en-GB" sz="2000" dirty="0"/>
            </a:br>
            <a:endParaRPr lang="en-GB" sz="2000" dirty="0"/>
          </a:p>
        </p:txBody>
      </p:sp>
      <p:pic>
        <p:nvPicPr>
          <p:cNvPr id="4" name="Content Placeholder 3">
            <a:extLst>
              <a:ext uri="{FF2B5EF4-FFF2-40B4-BE49-F238E27FC236}">
                <a16:creationId xmlns:a16="http://schemas.microsoft.com/office/drawing/2014/main" id="{8E274928-715A-413D-844A-8488FCEE4B75}"/>
              </a:ext>
            </a:extLst>
          </p:cNvPr>
          <p:cNvPicPr>
            <a:picLocks noGrp="1" noChangeAspect="1"/>
          </p:cNvPicPr>
          <p:nvPr>
            <p:ph idx="1"/>
          </p:nvPr>
        </p:nvPicPr>
        <p:blipFill>
          <a:blip r:embed="rId3"/>
          <a:stretch>
            <a:fillRect/>
          </a:stretch>
        </p:blipFill>
        <p:spPr>
          <a:xfrm>
            <a:off x="-1" y="0"/>
            <a:ext cx="9636241" cy="6858000"/>
          </a:xfrm>
          <a:prstGeom prst="rect">
            <a:avLst/>
          </a:prstGeom>
        </p:spPr>
      </p:pic>
    </p:spTree>
    <p:extLst>
      <p:ext uri="{BB962C8B-B14F-4D97-AF65-F5344CB8AC3E}">
        <p14:creationId xmlns:p14="http://schemas.microsoft.com/office/powerpoint/2010/main" val="4228582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n a beach&#10;&#10;Description automatically generated with low confidence">
            <a:extLst>
              <a:ext uri="{FF2B5EF4-FFF2-40B4-BE49-F238E27FC236}">
                <a16:creationId xmlns:a16="http://schemas.microsoft.com/office/drawing/2014/main" id="{A4F7281B-5200-3236-4D12-BE713AF7EF48}"/>
              </a:ext>
            </a:extLst>
          </p:cNvPr>
          <p:cNvPicPr>
            <a:picLocks noChangeAspect="1"/>
          </p:cNvPicPr>
          <p:nvPr/>
        </p:nvPicPr>
        <p:blipFill rotWithShape="1">
          <a:blip r:embed="rId3">
            <a:extLst>
              <a:ext uri="{28A0092B-C50C-407E-A947-70E740481C1C}">
                <a14:useLocalDpi xmlns:a14="http://schemas.microsoft.com/office/drawing/2010/main" val="0"/>
              </a:ext>
            </a:extLst>
          </a:blip>
          <a:srcRect t="367" r="2899" b="43468"/>
          <a:stretch/>
        </p:blipFill>
        <p:spPr>
          <a:xfrm>
            <a:off x="-62139" y="3942403"/>
            <a:ext cx="11659053" cy="2915597"/>
          </a:xfrm>
          <a:prstGeom prst="rect">
            <a:avLst/>
          </a:prstGeom>
        </p:spPr>
      </p:pic>
      <p:sp>
        <p:nvSpPr>
          <p:cNvPr id="2" name="Title 1">
            <a:extLst>
              <a:ext uri="{FF2B5EF4-FFF2-40B4-BE49-F238E27FC236}">
                <a16:creationId xmlns:a16="http://schemas.microsoft.com/office/drawing/2014/main" id="{702EA89E-9380-9EF6-9CFB-D316F188B679}"/>
              </a:ext>
            </a:extLst>
          </p:cNvPr>
          <p:cNvSpPr>
            <a:spLocks noGrp="1"/>
          </p:cNvSpPr>
          <p:nvPr>
            <p:ph type="title"/>
          </p:nvPr>
        </p:nvSpPr>
        <p:spPr>
          <a:xfrm>
            <a:off x="353683" y="258122"/>
            <a:ext cx="9276092" cy="592820"/>
          </a:xfrm>
        </p:spPr>
        <p:txBody>
          <a:bodyPr>
            <a:normAutofit/>
          </a:bodyPr>
          <a:lstStyle/>
          <a:p>
            <a:r>
              <a:rPr lang="en-GB" sz="3200" dirty="0"/>
              <a:t>Stakeholders, Community Engagement &amp; Outreach</a:t>
            </a:r>
          </a:p>
        </p:txBody>
      </p:sp>
      <p:pic>
        <p:nvPicPr>
          <p:cNvPr id="4" name="Picture 3">
            <a:extLst>
              <a:ext uri="{FF2B5EF4-FFF2-40B4-BE49-F238E27FC236}">
                <a16:creationId xmlns:a16="http://schemas.microsoft.com/office/drawing/2014/main" id="{B2A49DE4-63C3-D133-9E20-CEDF9265583F}"/>
              </a:ext>
            </a:extLst>
          </p:cNvPr>
          <p:cNvPicPr>
            <a:picLocks noChangeAspect="1"/>
          </p:cNvPicPr>
          <p:nvPr/>
        </p:nvPicPr>
        <p:blipFill rotWithShape="1">
          <a:blip r:embed="rId4">
            <a:extLst>
              <a:ext uri="{28A0092B-C50C-407E-A947-70E740481C1C}">
                <a14:useLocalDpi xmlns:a14="http://schemas.microsoft.com/office/drawing/2010/main" val="0"/>
              </a:ext>
            </a:extLst>
          </a:blip>
          <a:srcRect l="5187" t="18441" r="5635"/>
          <a:stretch/>
        </p:blipFill>
        <p:spPr>
          <a:xfrm>
            <a:off x="1773799" y="1182206"/>
            <a:ext cx="8644402" cy="2649608"/>
          </a:xfrm>
          <a:prstGeom prst="rect">
            <a:avLst/>
          </a:prstGeom>
        </p:spPr>
      </p:pic>
    </p:spTree>
    <p:extLst>
      <p:ext uri="{BB962C8B-B14F-4D97-AF65-F5344CB8AC3E}">
        <p14:creationId xmlns:p14="http://schemas.microsoft.com/office/powerpoint/2010/main" val="1822687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89C71-674E-4FE0-9E3A-43C22A1466ED}"/>
              </a:ext>
            </a:extLst>
          </p:cNvPr>
          <p:cNvSpPr>
            <a:spLocks noGrp="1"/>
          </p:cNvSpPr>
          <p:nvPr>
            <p:ph type="title"/>
          </p:nvPr>
        </p:nvSpPr>
        <p:spPr>
          <a:xfrm>
            <a:off x="464124" y="139338"/>
            <a:ext cx="10515600" cy="1210686"/>
          </a:xfrm>
        </p:spPr>
        <p:txBody>
          <a:bodyPr>
            <a:normAutofit/>
          </a:bodyPr>
          <a:lstStyle/>
          <a:p>
            <a:r>
              <a:rPr lang="en-GB" sz="4000" dirty="0"/>
              <a:t>Drilling at Eden Project: May to December 21</a:t>
            </a:r>
          </a:p>
        </p:txBody>
      </p:sp>
      <p:pic>
        <p:nvPicPr>
          <p:cNvPr id="5" name="Content Placeholder 4">
            <a:extLst>
              <a:ext uri="{FF2B5EF4-FFF2-40B4-BE49-F238E27FC236}">
                <a16:creationId xmlns:a16="http://schemas.microsoft.com/office/drawing/2014/main" id="{61A29182-A8CD-4EA5-88DB-987A28FA72B4}"/>
              </a:ext>
            </a:extLst>
          </p:cNvPr>
          <p:cNvPicPr>
            <a:picLocks noGrp="1" noChangeAspect="1"/>
          </p:cNvPicPr>
          <p:nvPr>
            <p:ph idx="1"/>
          </p:nvPr>
        </p:nvPicPr>
        <p:blipFill>
          <a:blip r:embed="rId3"/>
          <a:stretch>
            <a:fillRect/>
          </a:stretch>
        </p:blipFill>
        <p:spPr>
          <a:xfrm>
            <a:off x="8709" y="1350023"/>
            <a:ext cx="8394466" cy="5595061"/>
          </a:xfrm>
        </p:spPr>
      </p:pic>
    </p:spTree>
    <p:extLst>
      <p:ext uri="{BB962C8B-B14F-4D97-AF65-F5344CB8AC3E}">
        <p14:creationId xmlns:p14="http://schemas.microsoft.com/office/powerpoint/2010/main" val="35387365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DF48-7ED5-4BD3-B844-7A4B4D63E23C}"/>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12CA2E4-09F1-4942-A276-60E720A4B007}"/>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74F0E729-4977-4399-98DC-70D1F62899AF}"/>
              </a:ext>
            </a:extLst>
          </p:cNvPr>
          <p:cNvPicPr>
            <a:picLocks noChangeAspect="1"/>
          </p:cNvPicPr>
          <p:nvPr/>
        </p:nvPicPr>
        <p:blipFill>
          <a:blip r:embed="rId2"/>
          <a:stretch>
            <a:fillRect/>
          </a:stretch>
        </p:blipFill>
        <p:spPr>
          <a:xfrm>
            <a:off x="1" y="-87086"/>
            <a:ext cx="11591108" cy="7151671"/>
          </a:xfrm>
          <a:prstGeom prst="rect">
            <a:avLst/>
          </a:prstGeom>
        </p:spPr>
      </p:pic>
    </p:spTree>
    <p:extLst>
      <p:ext uri="{BB962C8B-B14F-4D97-AF65-F5344CB8AC3E}">
        <p14:creationId xmlns:p14="http://schemas.microsoft.com/office/powerpoint/2010/main" val="3870417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6C415C-D62E-4631-9C87-C0FA1E1EB9F9}"/>
              </a:ext>
            </a:extLst>
          </p:cNvPr>
          <p:cNvPicPr>
            <a:picLocks noChangeAspect="1"/>
          </p:cNvPicPr>
          <p:nvPr/>
        </p:nvPicPr>
        <p:blipFill>
          <a:blip r:embed="rId2"/>
          <a:stretch>
            <a:fillRect/>
          </a:stretch>
        </p:blipFill>
        <p:spPr>
          <a:xfrm>
            <a:off x="6143174" y="-11285"/>
            <a:ext cx="4383870" cy="6867677"/>
          </a:xfrm>
          <a:prstGeom prst="rect">
            <a:avLst/>
          </a:prstGeom>
        </p:spPr>
      </p:pic>
      <p:pic>
        <p:nvPicPr>
          <p:cNvPr id="5" name="Content Placeholder 4">
            <a:extLst>
              <a:ext uri="{FF2B5EF4-FFF2-40B4-BE49-F238E27FC236}">
                <a16:creationId xmlns:a16="http://schemas.microsoft.com/office/drawing/2014/main" id="{31834E10-8277-49E8-B615-B5FE67A4FE8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0"/>
            <a:ext cx="5609774" cy="6856392"/>
          </a:xfrm>
          <a:prstGeom prst="rect">
            <a:avLst/>
          </a:prstGeom>
        </p:spPr>
      </p:pic>
    </p:spTree>
    <p:extLst>
      <p:ext uri="{BB962C8B-B14F-4D97-AF65-F5344CB8AC3E}">
        <p14:creationId xmlns:p14="http://schemas.microsoft.com/office/powerpoint/2010/main" val="2349607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34CC-6758-485E-8D64-6F3492E4B4D5}"/>
              </a:ext>
            </a:extLst>
          </p:cNvPr>
          <p:cNvSpPr>
            <a:spLocks noGrp="1"/>
          </p:cNvSpPr>
          <p:nvPr>
            <p:ph type="title"/>
          </p:nvPr>
        </p:nvSpPr>
        <p:spPr/>
        <p:txBody>
          <a:bodyPr>
            <a:normAutofit/>
          </a:bodyPr>
          <a:lstStyle/>
          <a:p>
            <a:r>
              <a:rPr lang="en-GB" sz="4000" dirty="0"/>
              <a:t>The smallest final surface footprint of any energy source…</a:t>
            </a:r>
          </a:p>
        </p:txBody>
      </p:sp>
      <p:pic>
        <p:nvPicPr>
          <p:cNvPr id="7" name="object 3">
            <a:extLst>
              <a:ext uri="{FF2B5EF4-FFF2-40B4-BE49-F238E27FC236}">
                <a16:creationId xmlns:a16="http://schemas.microsoft.com/office/drawing/2014/main" id="{90FD458C-19E6-42C3-8A47-5D812AF7E96F}"/>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1143000" y="1690688"/>
            <a:ext cx="4073592" cy="4351338"/>
          </a:xfrm>
          <a:prstGeom prst="rect">
            <a:avLst/>
          </a:prstGeom>
        </p:spPr>
      </p:pic>
      <p:pic>
        <p:nvPicPr>
          <p:cNvPr id="11" name="Picture 10">
            <a:extLst>
              <a:ext uri="{FF2B5EF4-FFF2-40B4-BE49-F238E27FC236}">
                <a16:creationId xmlns:a16="http://schemas.microsoft.com/office/drawing/2014/main" id="{B75E2381-7283-4D3E-BCD2-CEE202F2AF8E}"/>
              </a:ext>
            </a:extLst>
          </p:cNvPr>
          <p:cNvPicPr>
            <a:picLocks noChangeAspect="1"/>
          </p:cNvPicPr>
          <p:nvPr/>
        </p:nvPicPr>
        <p:blipFill>
          <a:blip r:embed="rId4"/>
          <a:stretch>
            <a:fillRect/>
          </a:stretch>
        </p:blipFill>
        <p:spPr>
          <a:xfrm>
            <a:off x="6601255" y="1690688"/>
            <a:ext cx="4732143" cy="4351338"/>
          </a:xfrm>
          <a:prstGeom prst="rect">
            <a:avLst/>
          </a:prstGeom>
        </p:spPr>
      </p:pic>
    </p:spTree>
    <p:extLst>
      <p:ext uri="{BB962C8B-B14F-4D97-AF65-F5344CB8AC3E}">
        <p14:creationId xmlns:p14="http://schemas.microsoft.com/office/powerpoint/2010/main" val="1504473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789CE-025F-4B2B-9759-FBCF359C821C}"/>
              </a:ext>
            </a:extLst>
          </p:cNvPr>
          <p:cNvSpPr>
            <a:spLocks noGrp="1"/>
          </p:cNvSpPr>
          <p:nvPr>
            <p:ph type="title"/>
          </p:nvPr>
        </p:nvSpPr>
        <p:spPr/>
        <p:txBody>
          <a:bodyPr>
            <a:normAutofit/>
          </a:bodyPr>
          <a:lstStyle/>
          <a:p>
            <a:r>
              <a:rPr lang="en-GB" dirty="0"/>
              <a:t>Coaxial concept: Eden Project for now. </a:t>
            </a:r>
            <a:br>
              <a:rPr lang="en-GB" dirty="0"/>
            </a:br>
            <a:r>
              <a:rPr lang="en-GB" sz="2000" dirty="0"/>
              <a:t>Grid offer December 2036 . Recent improvements in drilling costs mean case is improving.</a:t>
            </a:r>
          </a:p>
        </p:txBody>
      </p:sp>
      <p:pic>
        <p:nvPicPr>
          <p:cNvPr id="6" name="Content Placeholder 5">
            <a:extLst>
              <a:ext uri="{FF2B5EF4-FFF2-40B4-BE49-F238E27FC236}">
                <a16:creationId xmlns:a16="http://schemas.microsoft.com/office/drawing/2014/main" id="{33A7602B-8C37-4CE2-B63B-7FB1DCE72AAE}"/>
              </a:ext>
            </a:extLst>
          </p:cNvPr>
          <p:cNvPicPr>
            <a:picLocks noGrp="1" noChangeAspect="1"/>
          </p:cNvPicPr>
          <p:nvPr>
            <p:ph idx="1"/>
          </p:nvPr>
        </p:nvPicPr>
        <p:blipFill>
          <a:blip r:embed="rId3"/>
          <a:stretch>
            <a:fillRect/>
          </a:stretch>
        </p:blipFill>
        <p:spPr>
          <a:xfrm>
            <a:off x="5181345" y="1756658"/>
            <a:ext cx="6887385" cy="4869074"/>
          </a:xfrm>
        </p:spPr>
      </p:pic>
      <p:grpSp>
        <p:nvGrpSpPr>
          <p:cNvPr id="85" name="Group 84">
            <a:extLst>
              <a:ext uri="{FF2B5EF4-FFF2-40B4-BE49-F238E27FC236}">
                <a16:creationId xmlns:a16="http://schemas.microsoft.com/office/drawing/2014/main" id="{BE4514BF-A3B6-4999-9AA4-2E774BB27466}"/>
              </a:ext>
            </a:extLst>
          </p:cNvPr>
          <p:cNvGrpSpPr/>
          <p:nvPr/>
        </p:nvGrpSpPr>
        <p:grpSpPr>
          <a:xfrm>
            <a:off x="1306414" y="1407568"/>
            <a:ext cx="3432070" cy="5464429"/>
            <a:chOff x="10795337" y="-319847"/>
            <a:chExt cx="9308764" cy="13421631"/>
          </a:xfrm>
        </p:grpSpPr>
        <p:sp>
          <p:nvSpPr>
            <p:cNvPr id="86" name="Rectangle 85">
              <a:extLst>
                <a:ext uri="{FF2B5EF4-FFF2-40B4-BE49-F238E27FC236}">
                  <a16:creationId xmlns:a16="http://schemas.microsoft.com/office/drawing/2014/main" id="{07F59548-03E6-4F46-BD3A-7D8DA072C303}"/>
                </a:ext>
              </a:extLst>
            </p:cNvPr>
            <p:cNvSpPr/>
            <p:nvPr/>
          </p:nvSpPr>
          <p:spPr>
            <a:xfrm>
              <a:off x="10795337" y="-319847"/>
              <a:ext cx="9308764" cy="1342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66" b="0" i="0" u="none" strike="noStrike" kern="1200" cap="none" spc="0" normalizeH="0" baseline="0" noProof="0">
                <a:ln>
                  <a:noFill/>
                </a:ln>
                <a:solidFill>
                  <a:srgbClr val="FFFFFF"/>
                </a:solidFill>
                <a:effectLst/>
                <a:uLnTx/>
                <a:uFillTx/>
                <a:latin typeface="Helvetica Neue"/>
              </a:endParaRPr>
            </a:p>
          </p:txBody>
        </p:sp>
        <p:grpSp>
          <p:nvGrpSpPr>
            <p:cNvPr id="87" name="Group 86">
              <a:extLst>
                <a:ext uri="{FF2B5EF4-FFF2-40B4-BE49-F238E27FC236}">
                  <a16:creationId xmlns:a16="http://schemas.microsoft.com/office/drawing/2014/main" id="{0F1B0A0E-B814-4C8E-A8E4-44A8C7E1EBD7}"/>
                </a:ext>
              </a:extLst>
            </p:cNvPr>
            <p:cNvGrpSpPr/>
            <p:nvPr/>
          </p:nvGrpSpPr>
          <p:grpSpPr>
            <a:xfrm>
              <a:off x="11861480" y="1108075"/>
              <a:ext cx="7920419" cy="11527486"/>
              <a:chOff x="11861480" y="1108075"/>
              <a:chExt cx="7920419" cy="11527486"/>
            </a:xfrm>
          </p:grpSpPr>
          <p:pic>
            <p:nvPicPr>
              <p:cNvPr id="88" name="object 2">
                <a:extLst>
                  <a:ext uri="{FF2B5EF4-FFF2-40B4-BE49-F238E27FC236}">
                    <a16:creationId xmlns:a16="http://schemas.microsoft.com/office/drawing/2014/main" id="{15B5C9E8-3EC4-484E-B1E4-008FA3363947}"/>
                  </a:ext>
                </a:extLst>
              </p:cNvPr>
              <p:cNvPicPr/>
              <p:nvPr/>
            </p:nvPicPr>
            <p:blipFill>
              <a:blip r:embed="rId4" cstate="print"/>
              <a:stretch>
                <a:fillRect/>
              </a:stretch>
            </p:blipFill>
            <p:spPr>
              <a:xfrm>
                <a:off x="19310138" y="11971434"/>
                <a:ext cx="184912" cy="202799"/>
              </a:xfrm>
              <a:prstGeom prst="rect">
                <a:avLst/>
              </a:prstGeom>
            </p:spPr>
          </p:pic>
          <p:sp>
            <p:nvSpPr>
              <p:cNvPr id="89" name="object 3">
                <a:extLst>
                  <a:ext uri="{FF2B5EF4-FFF2-40B4-BE49-F238E27FC236}">
                    <a16:creationId xmlns:a16="http://schemas.microsoft.com/office/drawing/2014/main" id="{6DB761AC-C523-4422-9367-414AB8BDDB6E}"/>
                  </a:ext>
                </a:extLst>
              </p:cNvPr>
              <p:cNvSpPr/>
              <p:nvPr/>
            </p:nvSpPr>
            <p:spPr>
              <a:xfrm>
                <a:off x="18768279" y="10155111"/>
                <a:ext cx="264097" cy="57885"/>
              </a:xfrm>
              <a:custGeom>
                <a:avLst/>
                <a:gdLst/>
                <a:ahLst/>
                <a:cxnLst/>
                <a:rect l="l" t="t" r="r" b="b"/>
                <a:pathLst>
                  <a:path w="257175" h="55245">
                    <a:moveTo>
                      <a:pt x="78767" y="0"/>
                    </a:moveTo>
                    <a:lnTo>
                      <a:pt x="32714" y="2403"/>
                    </a:lnTo>
                    <a:lnTo>
                      <a:pt x="0" y="13389"/>
                    </a:lnTo>
                    <a:lnTo>
                      <a:pt x="257025" y="54631"/>
                    </a:lnTo>
                    <a:lnTo>
                      <a:pt x="227288" y="33493"/>
                    </a:lnTo>
                    <a:lnTo>
                      <a:pt x="183022" y="16623"/>
                    </a:lnTo>
                    <a:lnTo>
                      <a:pt x="131192" y="5099"/>
                    </a:lnTo>
                    <a:lnTo>
                      <a:pt x="7876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90" name="object 4">
                <a:extLst>
                  <a:ext uri="{FF2B5EF4-FFF2-40B4-BE49-F238E27FC236}">
                    <a16:creationId xmlns:a16="http://schemas.microsoft.com/office/drawing/2014/main" id="{74D3140F-4A15-4BAB-854D-31EC6C12150C}"/>
                  </a:ext>
                </a:extLst>
              </p:cNvPr>
              <p:cNvSpPr/>
              <p:nvPr/>
            </p:nvSpPr>
            <p:spPr>
              <a:xfrm>
                <a:off x="19167258" y="7518943"/>
                <a:ext cx="26735" cy="242857"/>
              </a:xfrm>
              <a:custGeom>
                <a:avLst/>
                <a:gdLst/>
                <a:ahLst/>
                <a:cxnLst/>
                <a:rect l="l" t="t" r="r" b="b"/>
                <a:pathLst>
                  <a:path w="26034" h="231775">
                    <a:moveTo>
                      <a:pt x="12983" y="0"/>
                    </a:moveTo>
                    <a:lnTo>
                      <a:pt x="7068" y="46245"/>
                    </a:lnTo>
                    <a:lnTo>
                      <a:pt x="2149" y="92483"/>
                    </a:lnTo>
                    <a:lnTo>
                      <a:pt x="0" y="138740"/>
                    </a:lnTo>
                    <a:lnTo>
                      <a:pt x="2391" y="185042"/>
                    </a:lnTo>
                    <a:lnTo>
                      <a:pt x="11096" y="231416"/>
                    </a:lnTo>
                    <a:lnTo>
                      <a:pt x="21539" y="185417"/>
                    </a:lnTo>
                    <a:lnTo>
                      <a:pt x="25909" y="139282"/>
                    </a:lnTo>
                    <a:lnTo>
                      <a:pt x="25245" y="93005"/>
                    </a:lnTo>
                    <a:lnTo>
                      <a:pt x="20590" y="46580"/>
                    </a:lnTo>
                    <a:lnTo>
                      <a:pt x="1298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91" name="object 5">
                <a:extLst>
                  <a:ext uri="{FF2B5EF4-FFF2-40B4-BE49-F238E27FC236}">
                    <a16:creationId xmlns:a16="http://schemas.microsoft.com/office/drawing/2014/main" id="{D1127D4D-7830-4146-B704-2D3B047CD946}"/>
                  </a:ext>
                </a:extLst>
              </p:cNvPr>
              <p:cNvPicPr/>
              <p:nvPr/>
            </p:nvPicPr>
            <p:blipFill>
              <a:blip r:embed="rId5" cstate="print"/>
              <a:stretch>
                <a:fillRect/>
              </a:stretch>
            </p:blipFill>
            <p:spPr>
              <a:xfrm>
                <a:off x="19468200" y="10458789"/>
                <a:ext cx="107126" cy="210989"/>
              </a:xfrm>
              <a:prstGeom prst="rect">
                <a:avLst/>
              </a:prstGeom>
            </p:spPr>
          </p:pic>
          <p:pic>
            <p:nvPicPr>
              <p:cNvPr id="92" name="object 6">
                <a:extLst>
                  <a:ext uri="{FF2B5EF4-FFF2-40B4-BE49-F238E27FC236}">
                    <a16:creationId xmlns:a16="http://schemas.microsoft.com/office/drawing/2014/main" id="{3A525C64-2902-4EAB-8825-18F755D2E533}"/>
                  </a:ext>
                </a:extLst>
              </p:cNvPr>
              <p:cNvPicPr/>
              <p:nvPr/>
            </p:nvPicPr>
            <p:blipFill>
              <a:blip r:embed="rId6" cstate="print"/>
              <a:stretch>
                <a:fillRect/>
              </a:stretch>
            </p:blipFill>
            <p:spPr>
              <a:xfrm>
                <a:off x="18590425" y="3798131"/>
                <a:ext cx="127891" cy="205336"/>
              </a:xfrm>
              <a:prstGeom prst="rect">
                <a:avLst/>
              </a:prstGeom>
            </p:spPr>
          </p:pic>
          <p:pic>
            <p:nvPicPr>
              <p:cNvPr id="93" name="object 7">
                <a:extLst>
                  <a:ext uri="{FF2B5EF4-FFF2-40B4-BE49-F238E27FC236}">
                    <a16:creationId xmlns:a16="http://schemas.microsoft.com/office/drawing/2014/main" id="{3F41DFB4-D0D5-4A76-BECD-B915EF83886E}"/>
                  </a:ext>
                </a:extLst>
              </p:cNvPr>
              <p:cNvPicPr/>
              <p:nvPr/>
            </p:nvPicPr>
            <p:blipFill>
              <a:blip r:embed="rId7" cstate="print"/>
              <a:stretch>
                <a:fillRect/>
              </a:stretch>
            </p:blipFill>
            <p:spPr>
              <a:xfrm>
                <a:off x="19064606" y="3716644"/>
                <a:ext cx="124563" cy="197712"/>
              </a:xfrm>
              <a:prstGeom prst="rect">
                <a:avLst/>
              </a:prstGeom>
            </p:spPr>
          </p:pic>
          <p:pic>
            <p:nvPicPr>
              <p:cNvPr id="94" name="object 8">
                <a:extLst>
                  <a:ext uri="{FF2B5EF4-FFF2-40B4-BE49-F238E27FC236}">
                    <a16:creationId xmlns:a16="http://schemas.microsoft.com/office/drawing/2014/main" id="{7E8EFBA1-ADED-4252-9BA4-7BD4F95D0B86}"/>
                  </a:ext>
                </a:extLst>
              </p:cNvPr>
              <p:cNvPicPr/>
              <p:nvPr/>
            </p:nvPicPr>
            <p:blipFill>
              <a:blip r:embed="rId8" cstate="print"/>
              <a:stretch>
                <a:fillRect/>
              </a:stretch>
            </p:blipFill>
            <p:spPr>
              <a:xfrm>
                <a:off x="18927584" y="10617381"/>
                <a:ext cx="181311" cy="107615"/>
              </a:xfrm>
              <a:prstGeom prst="rect">
                <a:avLst/>
              </a:prstGeom>
            </p:spPr>
          </p:pic>
          <p:sp>
            <p:nvSpPr>
              <p:cNvPr id="95" name="object 9">
                <a:extLst>
                  <a:ext uri="{FF2B5EF4-FFF2-40B4-BE49-F238E27FC236}">
                    <a16:creationId xmlns:a16="http://schemas.microsoft.com/office/drawing/2014/main" id="{78C162EE-67FE-4290-A5FE-23640CB2E662}"/>
                  </a:ext>
                </a:extLst>
              </p:cNvPr>
              <p:cNvSpPr/>
              <p:nvPr/>
            </p:nvSpPr>
            <p:spPr>
              <a:xfrm>
                <a:off x="18887987" y="3177312"/>
                <a:ext cx="58688" cy="219569"/>
              </a:xfrm>
              <a:custGeom>
                <a:avLst/>
                <a:gdLst/>
                <a:ahLst/>
                <a:cxnLst/>
                <a:rect l="l" t="t" r="r" b="b"/>
                <a:pathLst>
                  <a:path w="57150" h="209550">
                    <a:moveTo>
                      <a:pt x="4459" y="0"/>
                    </a:moveTo>
                    <a:lnTo>
                      <a:pt x="5780" y="82035"/>
                    </a:lnTo>
                    <a:lnTo>
                      <a:pt x="19007" y="135975"/>
                    </a:lnTo>
                    <a:lnTo>
                      <a:pt x="36884" y="182391"/>
                    </a:lnTo>
                    <a:lnTo>
                      <a:pt x="56616" y="209177"/>
                    </a:lnTo>
                    <a:lnTo>
                      <a:pt x="47767" y="154925"/>
                    </a:lnTo>
                    <a:lnTo>
                      <a:pt x="38474" y="101960"/>
                    </a:lnTo>
                    <a:lnTo>
                      <a:pt x="25213" y="50310"/>
                    </a:lnTo>
                    <a:lnTo>
                      <a:pt x="445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96" name="object 10">
                <a:extLst>
                  <a:ext uri="{FF2B5EF4-FFF2-40B4-BE49-F238E27FC236}">
                    <a16:creationId xmlns:a16="http://schemas.microsoft.com/office/drawing/2014/main" id="{0226062F-BD67-4015-8B9D-EE62B313C1C7}"/>
                  </a:ext>
                </a:extLst>
              </p:cNvPr>
              <p:cNvPicPr/>
              <p:nvPr/>
            </p:nvPicPr>
            <p:blipFill>
              <a:blip r:embed="rId9" cstate="print"/>
              <a:stretch>
                <a:fillRect/>
              </a:stretch>
            </p:blipFill>
            <p:spPr>
              <a:xfrm>
                <a:off x="18420879" y="3404259"/>
                <a:ext cx="175636" cy="128229"/>
              </a:xfrm>
              <a:prstGeom prst="rect">
                <a:avLst/>
              </a:prstGeom>
            </p:spPr>
          </p:pic>
          <p:sp>
            <p:nvSpPr>
              <p:cNvPr id="97" name="object 11">
                <a:extLst>
                  <a:ext uri="{FF2B5EF4-FFF2-40B4-BE49-F238E27FC236}">
                    <a16:creationId xmlns:a16="http://schemas.microsoft.com/office/drawing/2014/main" id="{9C73DA82-C2A3-4D1B-96EB-551E24507666}"/>
                  </a:ext>
                </a:extLst>
              </p:cNvPr>
              <p:cNvSpPr/>
              <p:nvPr/>
            </p:nvSpPr>
            <p:spPr>
              <a:xfrm>
                <a:off x="19315952" y="5902219"/>
                <a:ext cx="61296" cy="209589"/>
              </a:xfrm>
              <a:custGeom>
                <a:avLst/>
                <a:gdLst/>
                <a:ahLst/>
                <a:cxnLst/>
                <a:rect l="l" t="t" r="r" b="b"/>
                <a:pathLst>
                  <a:path w="59690" h="200025">
                    <a:moveTo>
                      <a:pt x="0" y="0"/>
                    </a:moveTo>
                    <a:lnTo>
                      <a:pt x="50945" y="199474"/>
                    </a:lnTo>
                    <a:lnTo>
                      <a:pt x="59493" y="168946"/>
                    </a:lnTo>
                    <a:lnTo>
                      <a:pt x="55722" y="123105"/>
                    </a:lnTo>
                    <a:lnTo>
                      <a:pt x="42583" y="72582"/>
                    </a:lnTo>
                    <a:lnTo>
                      <a:pt x="23025" y="28004"/>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98" name="object 12">
                <a:extLst>
                  <a:ext uri="{FF2B5EF4-FFF2-40B4-BE49-F238E27FC236}">
                    <a16:creationId xmlns:a16="http://schemas.microsoft.com/office/drawing/2014/main" id="{3798E8CA-2997-4862-B89B-1AE6ECC3A13C}"/>
                  </a:ext>
                </a:extLst>
              </p:cNvPr>
              <p:cNvPicPr/>
              <p:nvPr/>
            </p:nvPicPr>
            <p:blipFill>
              <a:blip r:embed="rId10" cstate="print"/>
              <a:stretch>
                <a:fillRect/>
              </a:stretch>
            </p:blipFill>
            <p:spPr>
              <a:xfrm>
                <a:off x="18477486" y="10812696"/>
                <a:ext cx="190861" cy="106483"/>
              </a:xfrm>
              <a:prstGeom prst="rect">
                <a:avLst/>
              </a:prstGeom>
            </p:spPr>
          </p:pic>
          <p:sp>
            <p:nvSpPr>
              <p:cNvPr id="99" name="object 13">
                <a:extLst>
                  <a:ext uri="{FF2B5EF4-FFF2-40B4-BE49-F238E27FC236}">
                    <a16:creationId xmlns:a16="http://schemas.microsoft.com/office/drawing/2014/main" id="{61F97B81-7336-4202-BCD9-E4A334440E94}"/>
                  </a:ext>
                </a:extLst>
              </p:cNvPr>
              <p:cNvSpPr/>
              <p:nvPr/>
            </p:nvSpPr>
            <p:spPr>
              <a:xfrm>
                <a:off x="18801796" y="11098247"/>
                <a:ext cx="28040" cy="199608"/>
              </a:xfrm>
              <a:custGeom>
                <a:avLst/>
                <a:gdLst/>
                <a:ahLst/>
                <a:cxnLst/>
                <a:rect l="l" t="t" r="r" b="b"/>
                <a:pathLst>
                  <a:path w="27304" h="190500">
                    <a:moveTo>
                      <a:pt x="9139" y="0"/>
                    </a:moveTo>
                    <a:lnTo>
                      <a:pt x="0" y="48817"/>
                    </a:lnTo>
                    <a:lnTo>
                      <a:pt x="8" y="96471"/>
                    </a:lnTo>
                    <a:lnTo>
                      <a:pt x="5425" y="143366"/>
                    </a:lnTo>
                    <a:lnTo>
                      <a:pt x="12510" y="189907"/>
                    </a:lnTo>
                    <a:lnTo>
                      <a:pt x="24398" y="151704"/>
                    </a:lnTo>
                    <a:lnTo>
                      <a:pt x="27252" y="94245"/>
                    </a:lnTo>
                    <a:lnTo>
                      <a:pt x="21892" y="37141"/>
                    </a:lnTo>
                    <a:lnTo>
                      <a:pt x="913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100" name="object 14">
                <a:extLst>
                  <a:ext uri="{FF2B5EF4-FFF2-40B4-BE49-F238E27FC236}">
                    <a16:creationId xmlns:a16="http://schemas.microsoft.com/office/drawing/2014/main" id="{3912F6CD-5CEA-4F3D-BDD0-E8DD42A813DF}"/>
                  </a:ext>
                </a:extLst>
              </p:cNvPr>
              <p:cNvPicPr/>
              <p:nvPr/>
            </p:nvPicPr>
            <p:blipFill>
              <a:blip r:embed="rId11" cstate="print"/>
              <a:stretch>
                <a:fillRect/>
              </a:stretch>
            </p:blipFill>
            <p:spPr>
              <a:xfrm>
                <a:off x="18417695" y="10327027"/>
                <a:ext cx="119858" cy="174130"/>
              </a:xfrm>
              <a:prstGeom prst="rect">
                <a:avLst/>
              </a:prstGeom>
            </p:spPr>
          </p:pic>
          <p:pic>
            <p:nvPicPr>
              <p:cNvPr id="101" name="object 15">
                <a:extLst>
                  <a:ext uri="{FF2B5EF4-FFF2-40B4-BE49-F238E27FC236}">
                    <a16:creationId xmlns:a16="http://schemas.microsoft.com/office/drawing/2014/main" id="{D10738F8-16D9-4EDC-865F-28386399D1E9}"/>
                  </a:ext>
                </a:extLst>
              </p:cNvPr>
              <p:cNvPicPr/>
              <p:nvPr/>
            </p:nvPicPr>
            <p:blipFill>
              <a:blip r:embed="rId12" cstate="print"/>
              <a:stretch>
                <a:fillRect/>
              </a:stretch>
            </p:blipFill>
            <p:spPr>
              <a:xfrm>
                <a:off x="19287993" y="6517248"/>
                <a:ext cx="144358" cy="127098"/>
              </a:xfrm>
              <a:prstGeom prst="rect">
                <a:avLst/>
              </a:prstGeom>
            </p:spPr>
          </p:pic>
          <p:sp>
            <p:nvSpPr>
              <p:cNvPr id="102" name="object 16">
                <a:extLst>
                  <a:ext uri="{FF2B5EF4-FFF2-40B4-BE49-F238E27FC236}">
                    <a16:creationId xmlns:a16="http://schemas.microsoft.com/office/drawing/2014/main" id="{9C69446B-1A65-4A09-9AD8-7B72023E7D3C}"/>
                  </a:ext>
                </a:extLst>
              </p:cNvPr>
              <p:cNvSpPr/>
              <p:nvPr/>
            </p:nvSpPr>
            <p:spPr>
              <a:xfrm>
                <a:off x="18786270" y="11624450"/>
                <a:ext cx="184542" cy="49237"/>
              </a:xfrm>
              <a:custGeom>
                <a:avLst/>
                <a:gdLst/>
                <a:ahLst/>
                <a:cxnLst/>
                <a:rect l="l" t="t" r="r" b="b"/>
                <a:pathLst>
                  <a:path w="179704" h="46990">
                    <a:moveTo>
                      <a:pt x="179123" y="0"/>
                    </a:moveTo>
                    <a:lnTo>
                      <a:pt x="0" y="31401"/>
                    </a:lnTo>
                    <a:lnTo>
                      <a:pt x="807" y="40428"/>
                    </a:lnTo>
                    <a:lnTo>
                      <a:pt x="39605" y="46811"/>
                    </a:lnTo>
                    <a:lnTo>
                      <a:pt x="92947" y="40734"/>
                    </a:lnTo>
                    <a:lnTo>
                      <a:pt x="144798" y="24397"/>
                    </a:lnTo>
                    <a:lnTo>
                      <a:pt x="17912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03" name="object 17">
                <a:extLst>
                  <a:ext uri="{FF2B5EF4-FFF2-40B4-BE49-F238E27FC236}">
                    <a16:creationId xmlns:a16="http://schemas.microsoft.com/office/drawing/2014/main" id="{1D48921F-1DD9-4473-AF94-884A427D7A4E}"/>
                  </a:ext>
                </a:extLst>
              </p:cNvPr>
              <p:cNvSpPr/>
              <p:nvPr/>
            </p:nvSpPr>
            <p:spPr>
              <a:xfrm>
                <a:off x="18370496" y="8101772"/>
                <a:ext cx="183889" cy="62544"/>
              </a:xfrm>
              <a:custGeom>
                <a:avLst/>
                <a:gdLst/>
                <a:ahLst/>
                <a:cxnLst/>
                <a:rect l="l" t="t" r="r" b="b"/>
                <a:pathLst>
                  <a:path w="179070" h="59690">
                    <a:moveTo>
                      <a:pt x="178583" y="0"/>
                    </a:moveTo>
                    <a:lnTo>
                      <a:pt x="134570" y="583"/>
                    </a:lnTo>
                    <a:lnTo>
                      <a:pt x="79185" y="14370"/>
                    </a:lnTo>
                    <a:lnTo>
                      <a:pt x="28852" y="35763"/>
                    </a:lnTo>
                    <a:lnTo>
                      <a:pt x="0" y="59165"/>
                    </a:lnTo>
                    <a:lnTo>
                      <a:pt x="46551" y="50602"/>
                    </a:lnTo>
                    <a:lnTo>
                      <a:pt x="92022" y="37824"/>
                    </a:lnTo>
                    <a:lnTo>
                      <a:pt x="136128" y="20924"/>
                    </a:lnTo>
                    <a:lnTo>
                      <a:pt x="17858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04" name="object 18">
                <a:extLst>
                  <a:ext uri="{FF2B5EF4-FFF2-40B4-BE49-F238E27FC236}">
                    <a16:creationId xmlns:a16="http://schemas.microsoft.com/office/drawing/2014/main" id="{53EDF139-ECDD-45C4-95B5-81BA40E2BE9D}"/>
                  </a:ext>
                </a:extLst>
              </p:cNvPr>
              <p:cNvSpPr/>
              <p:nvPr/>
            </p:nvSpPr>
            <p:spPr>
              <a:xfrm>
                <a:off x="17506010" y="12133277"/>
                <a:ext cx="178673" cy="58552"/>
              </a:xfrm>
              <a:custGeom>
                <a:avLst/>
                <a:gdLst/>
                <a:ahLst/>
                <a:cxnLst/>
                <a:rect l="l" t="t" r="r" b="b"/>
                <a:pathLst>
                  <a:path w="173990" h="55879">
                    <a:moveTo>
                      <a:pt x="0" y="0"/>
                    </a:moveTo>
                    <a:lnTo>
                      <a:pt x="32683" y="25097"/>
                    </a:lnTo>
                    <a:lnTo>
                      <a:pt x="83042" y="45217"/>
                    </a:lnTo>
                    <a:lnTo>
                      <a:pt x="135346" y="55532"/>
                    </a:lnTo>
                    <a:lnTo>
                      <a:pt x="173864" y="51218"/>
                    </a:lnTo>
                    <a:lnTo>
                      <a:pt x="130664" y="35728"/>
                    </a:lnTo>
                    <a:lnTo>
                      <a:pt x="88550" y="19695"/>
                    </a:lnTo>
                    <a:lnTo>
                      <a:pt x="45626" y="6619"/>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105" name="object 19">
                <a:extLst>
                  <a:ext uri="{FF2B5EF4-FFF2-40B4-BE49-F238E27FC236}">
                    <a16:creationId xmlns:a16="http://schemas.microsoft.com/office/drawing/2014/main" id="{93EBBCAD-337C-4131-BEFC-7388E3729CCB}"/>
                  </a:ext>
                </a:extLst>
              </p:cNvPr>
              <p:cNvPicPr/>
              <p:nvPr/>
            </p:nvPicPr>
            <p:blipFill>
              <a:blip r:embed="rId13" cstate="print"/>
              <a:stretch>
                <a:fillRect/>
              </a:stretch>
            </p:blipFill>
            <p:spPr>
              <a:xfrm>
                <a:off x="18705024" y="7370375"/>
                <a:ext cx="119724" cy="138541"/>
              </a:xfrm>
              <a:prstGeom prst="rect">
                <a:avLst/>
              </a:prstGeom>
            </p:spPr>
          </p:pic>
          <p:pic>
            <p:nvPicPr>
              <p:cNvPr id="106" name="object 20">
                <a:extLst>
                  <a:ext uri="{FF2B5EF4-FFF2-40B4-BE49-F238E27FC236}">
                    <a16:creationId xmlns:a16="http://schemas.microsoft.com/office/drawing/2014/main" id="{A4634BC5-3AFF-409F-B498-D8BE9A3C0016}"/>
                  </a:ext>
                </a:extLst>
              </p:cNvPr>
              <p:cNvPicPr/>
              <p:nvPr/>
            </p:nvPicPr>
            <p:blipFill>
              <a:blip r:embed="rId14" cstate="print"/>
              <a:stretch>
                <a:fillRect/>
              </a:stretch>
            </p:blipFill>
            <p:spPr>
              <a:xfrm>
                <a:off x="18238598" y="12004623"/>
                <a:ext cx="138404" cy="97161"/>
              </a:xfrm>
              <a:prstGeom prst="rect">
                <a:avLst/>
              </a:prstGeom>
            </p:spPr>
          </p:pic>
          <p:pic>
            <p:nvPicPr>
              <p:cNvPr id="107" name="object 21">
                <a:extLst>
                  <a:ext uri="{FF2B5EF4-FFF2-40B4-BE49-F238E27FC236}">
                    <a16:creationId xmlns:a16="http://schemas.microsoft.com/office/drawing/2014/main" id="{C1004434-3BC3-4398-BE40-CF08E19E9E40}"/>
                  </a:ext>
                </a:extLst>
              </p:cNvPr>
              <p:cNvPicPr/>
              <p:nvPr/>
            </p:nvPicPr>
            <p:blipFill>
              <a:blip r:embed="rId15" cstate="print"/>
              <a:stretch>
                <a:fillRect/>
              </a:stretch>
            </p:blipFill>
            <p:spPr>
              <a:xfrm>
                <a:off x="18326345" y="5517808"/>
                <a:ext cx="144913" cy="107752"/>
              </a:xfrm>
              <a:prstGeom prst="rect">
                <a:avLst/>
              </a:prstGeom>
            </p:spPr>
          </p:pic>
          <p:sp>
            <p:nvSpPr>
              <p:cNvPr id="108" name="object 22">
                <a:extLst>
                  <a:ext uri="{FF2B5EF4-FFF2-40B4-BE49-F238E27FC236}">
                    <a16:creationId xmlns:a16="http://schemas.microsoft.com/office/drawing/2014/main" id="{2B8DAFF4-EBE1-4179-9660-B45F7499919E}"/>
                  </a:ext>
                </a:extLst>
              </p:cNvPr>
              <p:cNvSpPr/>
              <p:nvPr/>
            </p:nvSpPr>
            <p:spPr>
              <a:xfrm>
                <a:off x="19246609" y="9752671"/>
                <a:ext cx="88032" cy="136399"/>
              </a:xfrm>
              <a:custGeom>
                <a:avLst/>
                <a:gdLst/>
                <a:ahLst/>
                <a:cxnLst/>
                <a:rect l="l" t="t" r="r" b="b"/>
                <a:pathLst>
                  <a:path w="85725" h="130175">
                    <a:moveTo>
                      <a:pt x="0" y="0"/>
                    </a:moveTo>
                    <a:lnTo>
                      <a:pt x="85451" y="130064"/>
                    </a:lnTo>
                    <a:lnTo>
                      <a:pt x="80647" y="90259"/>
                    </a:lnTo>
                    <a:lnTo>
                      <a:pt x="58647" y="46435"/>
                    </a:lnTo>
                    <a:lnTo>
                      <a:pt x="28686" y="11909"/>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09" name="object 23">
                <a:extLst>
                  <a:ext uri="{FF2B5EF4-FFF2-40B4-BE49-F238E27FC236}">
                    <a16:creationId xmlns:a16="http://schemas.microsoft.com/office/drawing/2014/main" id="{26996800-215E-46D3-99C0-230A4CCD2A9A}"/>
                  </a:ext>
                </a:extLst>
              </p:cNvPr>
              <p:cNvSpPr/>
              <p:nvPr/>
            </p:nvSpPr>
            <p:spPr>
              <a:xfrm>
                <a:off x="19101149" y="7056465"/>
                <a:ext cx="163675" cy="41252"/>
              </a:xfrm>
              <a:custGeom>
                <a:avLst/>
                <a:gdLst/>
                <a:ahLst/>
                <a:cxnLst/>
                <a:rect l="l" t="t" r="r" b="b"/>
                <a:pathLst>
                  <a:path w="159384" h="39370">
                    <a:moveTo>
                      <a:pt x="117718" y="0"/>
                    </a:moveTo>
                    <a:lnTo>
                      <a:pt x="68383" y="6257"/>
                    </a:lnTo>
                    <a:lnTo>
                      <a:pt x="24582" y="20424"/>
                    </a:lnTo>
                    <a:lnTo>
                      <a:pt x="0" y="39329"/>
                    </a:lnTo>
                    <a:lnTo>
                      <a:pt x="40823" y="36412"/>
                    </a:lnTo>
                    <a:lnTo>
                      <a:pt x="81096" y="29650"/>
                    </a:lnTo>
                    <a:lnTo>
                      <a:pt x="120546" y="19101"/>
                    </a:lnTo>
                    <a:lnTo>
                      <a:pt x="158902" y="4824"/>
                    </a:lnTo>
                    <a:lnTo>
                      <a:pt x="11771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110" name="object 24">
                <a:extLst>
                  <a:ext uri="{FF2B5EF4-FFF2-40B4-BE49-F238E27FC236}">
                    <a16:creationId xmlns:a16="http://schemas.microsoft.com/office/drawing/2014/main" id="{A616DC87-F6E2-485A-8819-B7A33ACCC702}"/>
                  </a:ext>
                </a:extLst>
              </p:cNvPr>
              <p:cNvPicPr/>
              <p:nvPr/>
            </p:nvPicPr>
            <p:blipFill>
              <a:blip r:embed="rId16" cstate="print"/>
              <a:stretch>
                <a:fillRect/>
              </a:stretch>
            </p:blipFill>
            <p:spPr>
              <a:xfrm>
                <a:off x="18805508" y="5316143"/>
                <a:ext cx="91347" cy="179068"/>
              </a:xfrm>
              <a:prstGeom prst="rect">
                <a:avLst/>
              </a:prstGeom>
            </p:spPr>
          </p:pic>
          <p:pic>
            <p:nvPicPr>
              <p:cNvPr id="111" name="object 25">
                <a:extLst>
                  <a:ext uri="{FF2B5EF4-FFF2-40B4-BE49-F238E27FC236}">
                    <a16:creationId xmlns:a16="http://schemas.microsoft.com/office/drawing/2014/main" id="{B0512775-294C-4E91-AB40-2F5CD8F82CE7}"/>
                  </a:ext>
                </a:extLst>
              </p:cNvPr>
              <p:cNvPicPr/>
              <p:nvPr/>
            </p:nvPicPr>
            <p:blipFill>
              <a:blip r:embed="rId17" cstate="print"/>
              <a:stretch>
                <a:fillRect/>
              </a:stretch>
            </p:blipFill>
            <p:spPr>
              <a:xfrm>
                <a:off x="19003428" y="5127325"/>
                <a:ext cx="165257" cy="68118"/>
              </a:xfrm>
              <a:prstGeom prst="rect">
                <a:avLst/>
              </a:prstGeom>
            </p:spPr>
          </p:pic>
          <p:sp>
            <p:nvSpPr>
              <p:cNvPr id="112" name="object 26">
                <a:extLst>
                  <a:ext uri="{FF2B5EF4-FFF2-40B4-BE49-F238E27FC236}">
                    <a16:creationId xmlns:a16="http://schemas.microsoft.com/office/drawing/2014/main" id="{CF07942A-7E24-4A1E-BB4B-88D7810883A7}"/>
                  </a:ext>
                </a:extLst>
              </p:cNvPr>
              <p:cNvSpPr/>
              <p:nvPr/>
            </p:nvSpPr>
            <p:spPr>
              <a:xfrm>
                <a:off x="18446759" y="5206722"/>
                <a:ext cx="146068" cy="27945"/>
              </a:xfrm>
              <a:custGeom>
                <a:avLst/>
                <a:gdLst/>
                <a:ahLst/>
                <a:cxnLst/>
                <a:rect l="l" t="t" r="r" b="b"/>
                <a:pathLst>
                  <a:path w="142240" h="26670">
                    <a:moveTo>
                      <a:pt x="105948" y="0"/>
                    </a:moveTo>
                    <a:lnTo>
                      <a:pt x="70077" y="125"/>
                    </a:lnTo>
                    <a:lnTo>
                      <a:pt x="34581" y="5296"/>
                    </a:lnTo>
                    <a:lnTo>
                      <a:pt x="0" y="15471"/>
                    </a:lnTo>
                    <a:lnTo>
                      <a:pt x="32746" y="25749"/>
                    </a:lnTo>
                    <a:lnTo>
                      <a:pt x="75880" y="26539"/>
                    </a:lnTo>
                    <a:lnTo>
                      <a:pt x="116487" y="19167"/>
                    </a:lnTo>
                    <a:lnTo>
                      <a:pt x="141655" y="4961"/>
                    </a:lnTo>
                    <a:lnTo>
                      <a:pt x="10594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113" name="object 27">
                <a:extLst>
                  <a:ext uri="{FF2B5EF4-FFF2-40B4-BE49-F238E27FC236}">
                    <a16:creationId xmlns:a16="http://schemas.microsoft.com/office/drawing/2014/main" id="{AEC7A3F2-C864-4FAB-A959-66F605186908}"/>
                  </a:ext>
                </a:extLst>
              </p:cNvPr>
              <p:cNvPicPr/>
              <p:nvPr/>
            </p:nvPicPr>
            <p:blipFill>
              <a:blip r:embed="rId18" cstate="print"/>
              <a:stretch>
                <a:fillRect/>
              </a:stretch>
            </p:blipFill>
            <p:spPr>
              <a:xfrm>
                <a:off x="18331329" y="4096538"/>
                <a:ext cx="97990" cy="83038"/>
              </a:xfrm>
              <a:prstGeom prst="rect">
                <a:avLst/>
              </a:prstGeom>
            </p:spPr>
          </p:pic>
          <p:sp>
            <p:nvSpPr>
              <p:cNvPr id="114" name="object 28">
                <a:extLst>
                  <a:ext uri="{FF2B5EF4-FFF2-40B4-BE49-F238E27FC236}">
                    <a16:creationId xmlns:a16="http://schemas.microsoft.com/office/drawing/2014/main" id="{10C82FEB-8A90-4FEC-AC46-E81758AC6DB9}"/>
                  </a:ext>
                </a:extLst>
              </p:cNvPr>
              <p:cNvSpPr/>
              <p:nvPr/>
            </p:nvSpPr>
            <p:spPr>
              <a:xfrm>
                <a:off x="19488649" y="11251619"/>
                <a:ext cx="24127" cy="121761"/>
              </a:xfrm>
              <a:custGeom>
                <a:avLst/>
                <a:gdLst/>
                <a:ahLst/>
                <a:cxnLst/>
                <a:rect l="l" t="t" r="r" b="b"/>
                <a:pathLst>
                  <a:path w="23495" h="116204">
                    <a:moveTo>
                      <a:pt x="23215" y="0"/>
                    </a:moveTo>
                    <a:lnTo>
                      <a:pt x="7109" y="26312"/>
                    </a:lnTo>
                    <a:lnTo>
                      <a:pt x="0" y="59083"/>
                    </a:lnTo>
                    <a:lnTo>
                      <a:pt x="2139" y="91223"/>
                    </a:lnTo>
                    <a:lnTo>
                      <a:pt x="13778" y="115642"/>
                    </a:lnTo>
                    <a:lnTo>
                      <a:pt x="20561" y="87375"/>
                    </a:lnTo>
                    <a:lnTo>
                      <a:pt x="22440" y="59234"/>
                    </a:lnTo>
                    <a:lnTo>
                      <a:pt x="22348" y="30387"/>
                    </a:lnTo>
                    <a:lnTo>
                      <a:pt x="2321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15" name="object 29">
                <a:extLst>
                  <a:ext uri="{FF2B5EF4-FFF2-40B4-BE49-F238E27FC236}">
                    <a16:creationId xmlns:a16="http://schemas.microsoft.com/office/drawing/2014/main" id="{58965595-8393-4349-AC19-F8184E34065F}"/>
                  </a:ext>
                </a:extLst>
              </p:cNvPr>
              <p:cNvSpPr/>
              <p:nvPr/>
            </p:nvSpPr>
            <p:spPr>
              <a:xfrm>
                <a:off x="18885787" y="5747296"/>
                <a:ext cx="35213" cy="105792"/>
              </a:xfrm>
              <a:custGeom>
                <a:avLst/>
                <a:gdLst/>
                <a:ahLst/>
                <a:cxnLst/>
                <a:rect l="l" t="t" r="r" b="b"/>
                <a:pathLst>
                  <a:path w="34290" h="100964">
                    <a:moveTo>
                      <a:pt x="0" y="0"/>
                    </a:moveTo>
                    <a:lnTo>
                      <a:pt x="5541" y="24976"/>
                    </a:lnTo>
                    <a:lnTo>
                      <a:pt x="21158" y="100544"/>
                    </a:lnTo>
                    <a:lnTo>
                      <a:pt x="30998" y="98929"/>
                    </a:lnTo>
                    <a:lnTo>
                      <a:pt x="33923" y="74354"/>
                    </a:lnTo>
                    <a:lnTo>
                      <a:pt x="29142" y="45167"/>
                    </a:lnTo>
                    <a:lnTo>
                      <a:pt x="17539" y="18129"/>
                    </a:lnTo>
                    <a:lnTo>
                      <a:pt x="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16" name="object 30">
                <a:extLst>
                  <a:ext uri="{FF2B5EF4-FFF2-40B4-BE49-F238E27FC236}">
                    <a16:creationId xmlns:a16="http://schemas.microsoft.com/office/drawing/2014/main" id="{6600A9A3-BA82-45EC-9AAB-805ACAE02208}"/>
                  </a:ext>
                </a:extLst>
              </p:cNvPr>
              <p:cNvSpPr/>
              <p:nvPr/>
            </p:nvSpPr>
            <p:spPr>
              <a:xfrm>
                <a:off x="17136187" y="12065489"/>
                <a:ext cx="33909" cy="99139"/>
              </a:xfrm>
              <a:custGeom>
                <a:avLst/>
                <a:gdLst/>
                <a:ahLst/>
                <a:cxnLst/>
                <a:rect l="l" t="t" r="r" b="b"/>
                <a:pathLst>
                  <a:path w="33020" h="94615">
                    <a:moveTo>
                      <a:pt x="32751" y="0"/>
                    </a:moveTo>
                    <a:lnTo>
                      <a:pt x="18734" y="21376"/>
                    </a:lnTo>
                    <a:lnTo>
                      <a:pt x="6738" y="43535"/>
                    </a:lnTo>
                    <a:lnTo>
                      <a:pt x="0" y="67513"/>
                    </a:lnTo>
                    <a:lnTo>
                      <a:pt x="1753" y="94348"/>
                    </a:lnTo>
                    <a:lnTo>
                      <a:pt x="16376" y="73400"/>
                    </a:lnTo>
                    <a:lnTo>
                      <a:pt x="26568" y="50234"/>
                    </a:lnTo>
                    <a:lnTo>
                      <a:pt x="32102" y="25537"/>
                    </a:lnTo>
                    <a:lnTo>
                      <a:pt x="3275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17" name="object 31">
                <a:extLst>
                  <a:ext uri="{FF2B5EF4-FFF2-40B4-BE49-F238E27FC236}">
                    <a16:creationId xmlns:a16="http://schemas.microsoft.com/office/drawing/2014/main" id="{439F3A9F-C717-405A-974C-3640E3CB59E7}"/>
                  </a:ext>
                </a:extLst>
              </p:cNvPr>
              <p:cNvSpPr/>
              <p:nvPr/>
            </p:nvSpPr>
            <p:spPr>
              <a:xfrm>
                <a:off x="18854367" y="12144857"/>
                <a:ext cx="56731" cy="86497"/>
              </a:xfrm>
              <a:custGeom>
                <a:avLst/>
                <a:gdLst/>
                <a:ahLst/>
                <a:cxnLst/>
                <a:rect l="l" t="t" r="r" b="b"/>
                <a:pathLst>
                  <a:path w="55245" h="82550">
                    <a:moveTo>
                      <a:pt x="54720" y="0"/>
                    </a:moveTo>
                    <a:lnTo>
                      <a:pt x="35460" y="16922"/>
                    </a:lnTo>
                    <a:lnTo>
                      <a:pt x="18110" y="35109"/>
                    </a:lnTo>
                    <a:lnTo>
                      <a:pt x="5385" y="56328"/>
                    </a:lnTo>
                    <a:lnTo>
                      <a:pt x="0" y="82347"/>
                    </a:lnTo>
                    <a:lnTo>
                      <a:pt x="19540" y="66083"/>
                    </a:lnTo>
                    <a:lnTo>
                      <a:pt x="35436" y="46541"/>
                    </a:lnTo>
                    <a:lnTo>
                      <a:pt x="47294" y="24315"/>
                    </a:lnTo>
                    <a:lnTo>
                      <a:pt x="5472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18" name="object 32">
                <a:extLst>
                  <a:ext uri="{FF2B5EF4-FFF2-40B4-BE49-F238E27FC236}">
                    <a16:creationId xmlns:a16="http://schemas.microsoft.com/office/drawing/2014/main" id="{90707C8C-546C-4B97-AB69-5B5CE5A259C9}"/>
                  </a:ext>
                </a:extLst>
              </p:cNvPr>
              <p:cNvSpPr/>
              <p:nvPr/>
            </p:nvSpPr>
            <p:spPr>
              <a:xfrm>
                <a:off x="18805096" y="7825115"/>
                <a:ext cx="56731" cy="81839"/>
              </a:xfrm>
              <a:custGeom>
                <a:avLst/>
                <a:gdLst/>
                <a:ahLst/>
                <a:cxnLst/>
                <a:rect l="l" t="t" r="r" b="b"/>
                <a:pathLst>
                  <a:path w="55245" h="78104">
                    <a:moveTo>
                      <a:pt x="54987" y="0"/>
                    </a:moveTo>
                    <a:lnTo>
                      <a:pt x="31745" y="8472"/>
                    </a:lnTo>
                    <a:lnTo>
                      <a:pt x="12381" y="27647"/>
                    </a:lnTo>
                    <a:lnTo>
                      <a:pt x="574" y="52407"/>
                    </a:lnTo>
                    <a:lnTo>
                      <a:pt x="0" y="77635"/>
                    </a:lnTo>
                    <a:lnTo>
                      <a:pt x="549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19" name="object 33">
                <a:extLst>
                  <a:ext uri="{FF2B5EF4-FFF2-40B4-BE49-F238E27FC236}">
                    <a16:creationId xmlns:a16="http://schemas.microsoft.com/office/drawing/2014/main" id="{153CAE9B-0B45-4F6B-A102-8AE2325E7CF7}"/>
                  </a:ext>
                </a:extLst>
              </p:cNvPr>
              <p:cNvSpPr/>
              <p:nvPr/>
            </p:nvSpPr>
            <p:spPr>
              <a:xfrm>
                <a:off x="18572159" y="6730492"/>
                <a:ext cx="56731" cy="81839"/>
              </a:xfrm>
              <a:custGeom>
                <a:avLst/>
                <a:gdLst/>
                <a:ahLst/>
                <a:cxnLst/>
                <a:rect l="l" t="t" r="r" b="b"/>
                <a:pathLst>
                  <a:path w="55245" h="78104">
                    <a:moveTo>
                      <a:pt x="54987" y="0"/>
                    </a:moveTo>
                    <a:lnTo>
                      <a:pt x="31574" y="8699"/>
                    </a:lnTo>
                    <a:lnTo>
                      <a:pt x="12230" y="27949"/>
                    </a:lnTo>
                    <a:lnTo>
                      <a:pt x="517" y="52634"/>
                    </a:lnTo>
                    <a:lnTo>
                      <a:pt x="0" y="77635"/>
                    </a:lnTo>
                    <a:lnTo>
                      <a:pt x="549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120" name="object 34">
                <a:extLst>
                  <a:ext uri="{FF2B5EF4-FFF2-40B4-BE49-F238E27FC236}">
                    <a16:creationId xmlns:a16="http://schemas.microsoft.com/office/drawing/2014/main" id="{14E8CF26-4E3C-4AA7-A3B8-0C9C6641969A}"/>
                  </a:ext>
                </a:extLst>
              </p:cNvPr>
              <p:cNvSpPr/>
              <p:nvPr/>
            </p:nvSpPr>
            <p:spPr>
              <a:xfrm>
                <a:off x="18872222" y="6374131"/>
                <a:ext cx="99118" cy="49237"/>
              </a:xfrm>
              <a:custGeom>
                <a:avLst/>
                <a:gdLst/>
                <a:ahLst/>
                <a:cxnLst/>
                <a:rect l="l" t="t" r="r" b="b"/>
                <a:pathLst>
                  <a:path w="96520" h="46989">
                    <a:moveTo>
                      <a:pt x="27035" y="0"/>
                    </a:moveTo>
                    <a:lnTo>
                      <a:pt x="0" y="1806"/>
                    </a:lnTo>
                    <a:lnTo>
                      <a:pt x="91380" y="46686"/>
                    </a:lnTo>
                    <a:lnTo>
                      <a:pt x="95962" y="36982"/>
                    </a:lnTo>
                    <a:lnTo>
                      <a:pt x="76498" y="18131"/>
                    </a:lnTo>
                    <a:lnTo>
                      <a:pt x="53028" y="5622"/>
                    </a:lnTo>
                    <a:lnTo>
                      <a:pt x="2703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121" name="object 35">
                <a:extLst>
                  <a:ext uri="{FF2B5EF4-FFF2-40B4-BE49-F238E27FC236}">
                    <a16:creationId xmlns:a16="http://schemas.microsoft.com/office/drawing/2014/main" id="{2619E9B7-BF21-4AF4-A57C-EB493544837B}"/>
                  </a:ext>
                </a:extLst>
              </p:cNvPr>
              <p:cNvPicPr/>
              <p:nvPr/>
            </p:nvPicPr>
            <p:blipFill>
              <a:blip r:embed="rId19" cstate="print"/>
              <a:stretch>
                <a:fillRect/>
              </a:stretch>
            </p:blipFill>
            <p:spPr>
              <a:xfrm>
                <a:off x="18754573" y="9757192"/>
                <a:ext cx="87196" cy="77249"/>
              </a:xfrm>
              <a:prstGeom prst="rect">
                <a:avLst/>
              </a:prstGeom>
            </p:spPr>
          </p:pic>
          <p:sp>
            <p:nvSpPr>
              <p:cNvPr id="122" name="object 36">
                <a:extLst>
                  <a:ext uri="{FF2B5EF4-FFF2-40B4-BE49-F238E27FC236}">
                    <a16:creationId xmlns:a16="http://schemas.microsoft.com/office/drawing/2014/main" id="{4ECC6A3E-1FD7-402C-BCED-BB9E260CC422}"/>
                  </a:ext>
                </a:extLst>
              </p:cNvPr>
              <p:cNvSpPr/>
              <p:nvPr/>
            </p:nvSpPr>
            <p:spPr>
              <a:xfrm>
                <a:off x="19307371" y="8022125"/>
                <a:ext cx="59991" cy="73190"/>
              </a:xfrm>
              <a:custGeom>
                <a:avLst/>
                <a:gdLst/>
                <a:ahLst/>
                <a:cxnLst/>
                <a:rect l="l" t="t" r="r" b="b"/>
                <a:pathLst>
                  <a:path w="58420" h="69850">
                    <a:moveTo>
                      <a:pt x="46500" y="0"/>
                    </a:moveTo>
                    <a:lnTo>
                      <a:pt x="0" y="59165"/>
                    </a:lnTo>
                    <a:lnTo>
                      <a:pt x="13478" y="69272"/>
                    </a:lnTo>
                    <a:lnTo>
                      <a:pt x="58091" y="8760"/>
                    </a:lnTo>
                    <a:lnTo>
                      <a:pt x="465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nvGrpSpPr>
              <p:cNvPr id="123" name="object 37">
                <a:extLst>
                  <a:ext uri="{FF2B5EF4-FFF2-40B4-BE49-F238E27FC236}">
                    <a16:creationId xmlns:a16="http://schemas.microsoft.com/office/drawing/2014/main" id="{E0A885A4-C632-47D8-9D79-834C0C9F7944}"/>
                  </a:ext>
                </a:extLst>
              </p:cNvPr>
              <p:cNvGrpSpPr/>
              <p:nvPr/>
            </p:nvGrpSpPr>
            <p:grpSpPr>
              <a:xfrm>
                <a:off x="13659416" y="3365845"/>
                <a:ext cx="30648" cy="25949"/>
                <a:chOff x="3049984" y="3462188"/>
                <a:chExt cx="29845" cy="24765"/>
              </a:xfrm>
            </p:grpSpPr>
            <p:sp>
              <p:nvSpPr>
                <p:cNvPr id="561" name="object 38">
                  <a:extLst>
                    <a:ext uri="{FF2B5EF4-FFF2-40B4-BE49-F238E27FC236}">
                      <a16:creationId xmlns:a16="http://schemas.microsoft.com/office/drawing/2014/main" id="{C6CD2F26-DC62-450C-A22C-B24C8B8F7F3F}"/>
                    </a:ext>
                  </a:extLst>
                </p:cNvPr>
                <p:cNvSpPr/>
                <p:nvPr/>
              </p:nvSpPr>
              <p:spPr>
                <a:xfrm>
                  <a:off x="3053352" y="3465556"/>
                  <a:ext cx="22860" cy="17780"/>
                </a:xfrm>
                <a:custGeom>
                  <a:avLst/>
                  <a:gdLst/>
                  <a:ahLst/>
                  <a:cxnLst/>
                  <a:rect l="l" t="t" r="r" b="b"/>
                  <a:pathLst>
                    <a:path w="22860" h="17779">
                      <a:moveTo>
                        <a:pt x="18600" y="0"/>
                      </a:moveTo>
                      <a:lnTo>
                        <a:pt x="0" y="9436"/>
                      </a:lnTo>
                      <a:lnTo>
                        <a:pt x="4041" y="17525"/>
                      </a:lnTo>
                      <a:lnTo>
                        <a:pt x="22641" y="9436"/>
                      </a:lnTo>
                      <a:lnTo>
                        <a:pt x="1860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62" name="object 39">
                  <a:extLst>
                    <a:ext uri="{FF2B5EF4-FFF2-40B4-BE49-F238E27FC236}">
                      <a16:creationId xmlns:a16="http://schemas.microsoft.com/office/drawing/2014/main" id="{24D3844F-C9BF-48CD-8D7E-697E4923FE4E}"/>
                    </a:ext>
                  </a:extLst>
                </p:cNvPr>
                <p:cNvSpPr/>
                <p:nvPr/>
              </p:nvSpPr>
              <p:spPr>
                <a:xfrm>
                  <a:off x="3053352" y="3465556"/>
                  <a:ext cx="22860" cy="17780"/>
                </a:xfrm>
                <a:custGeom>
                  <a:avLst/>
                  <a:gdLst/>
                  <a:ahLst/>
                  <a:cxnLst/>
                  <a:rect l="l" t="t" r="r" b="b"/>
                  <a:pathLst>
                    <a:path w="22860" h="17779">
                      <a:moveTo>
                        <a:pt x="22641" y="9436"/>
                      </a:moveTo>
                      <a:lnTo>
                        <a:pt x="4041" y="17525"/>
                      </a:lnTo>
                      <a:lnTo>
                        <a:pt x="0" y="9436"/>
                      </a:lnTo>
                      <a:lnTo>
                        <a:pt x="18600" y="0"/>
                      </a:lnTo>
                      <a:lnTo>
                        <a:pt x="22641" y="943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24" name="object 40">
                <a:extLst>
                  <a:ext uri="{FF2B5EF4-FFF2-40B4-BE49-F238E27FC236}">
                    <a16:creationId xmlns:a16="http://schemas.microsoft.com/office/drawing/2014/main" id="{6CA0125A-EAEE-4788-A24A-E0E37ED37C05}"/>
                  </a:ext>
                </a:extLst>
              </p:cNvPr>
              <p:cNvGrpSpPr/>
              <p:nvPr/>
            </p:nvGrpSpPr>
            <p:grpSpPr>
              <a:xfrm>
                <a:off x="13706751" y="7503979"/>
                <a:ext cx="25432" cy="27945"/>
                <a:chOff x="3096079" y="7411494"/>
                <a:chExt cx="24765" cy="26670"/>
              </a:xfrm>
            </p:grpSpPr>
            <p:sp>
              <p:nvSpPr>
                <p:cNvPr id="559" name="object 41">
                  <a:extLst>
                    <a:ext uri="{FF2B5EF4-FFF2-40B4-BE49-F238E27FC236}">
                      <a16:creationId xmlns:a16="http://schemas.microsoft.com/office/drawing/2014/main" id="{A84C0C4A-7FD8-44FD-AC85-3C0EF156C3C1}"/>
                    </a:ext>
                  </a:extLst>
                </p:cNvPr>
                <p:cNvSpPr/>
                <p:nvPr/>
              </p:nvSpPr>
              <p:spPr>
                <a:xfrm>
                  <a:off x="3099447" y="7414862"/>
                  <a:ext cx="17780" cy="19685"/>
                </a:xfrm>
                <a:custGeom>
                  <a:avLst/>
                  <a:gdLst/>
                  <a:ahLst/>
                  <a:cxnLst/>
                  <a:rect l="l" t="t" r="r" b="b"/>
                  <a:pathLst>
                    <a:path w="17780" h="19684">
                      <a:moveTo>
                        <a:pt x="11858" y="0"/>
                      </a:moveTo>
                      <a:lnTo>
                        <a:pt x="7798" y="2830"/>
                      </a:lnTo>
                      <a:lnTo>
                        <a:pt x="4047" y="6083"/>
                      </a:lnTo>
                      <a:lnTo>
                        <a:pt x="670" y="9703"/>
                      </a:lnTo>
                      <a:lnTo>
                        <a:pt x="0" y="10374"/>
                      </a:lnTo>
                      <a:lnTo>
                        <a:pt x="4041" y="14819"/>
                      </a:lnTo>
                      <a:lnTo>
                        <a:pt x="7276" y="19674"/>
                      </a:lnTo>
                      <a:lnTo>
                        <a:pt x="11590" y="14689"/>
                      </a:lnTo>
                      <a:lnTo>
                        <a:pt x="16309" y="10107"/>
                      </a:lnTo>
                      <a:lnTo>
                        <a:pt x="17656" y="6332"/>
                      </a:lnTo>
                      <a:lnTo>
                        <a:pt x="13745" y="2694"/>
                      </a:lnTo>
                      <a:lnTo>
                        <a:pt x="1185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60" name="object 42">
                  <a:extLst>
                    <a:ext uri="{FF2B5EF4-FFF2-40B4-BE49-F238E27FC236}">
                      <a16:creationId xmlns:a16="http://schemas.microsoft.com/office/drawing/2014/main" id="{797D1C28-B492-47D7-B5C8-5B4627F0B870}"/>
                    </a:ext>
                  </a:extLst>
                </p:cNvPr>
                <p:cNvSpPr/>
                <p:nvPr/>
              </p:nvSpPr>
              <p:spPr>
                <a:xfrm>
                  <a:off x="3099447" y="7414862"/>
                  <a:ext cx="17780" cy="19685"/>
                </a:xfrm>
                <a:custGeom>
                  <a:avLst/>
                  <a:gdLst/>
                  <a:ahLst/>
                  <a:cxnLst/>
                  <a:rect l="l" t="t" r="r" b="b"/>
                  <a:pathLst>
                    <a:path w="17780" h="19684">
                      <a:moveTo>
                        <a:pt x="7276" y="19674"/>
                      </a:moveTo>
                      <a:lnTo>
                        <a:pt x="4041" y="14819"/>
                      </a:lnTo>
                      <a:lnTo>
                        <a:pt x="0" y="10374"/>
                      </a:lnTo>
                      <a:lnTo>
                        <a:pt x="670" y="9703"/>
                      </a:lnTo>
                      <a:lnTo>
                        <a:pt x="4047" y="6083"/>
                      </a:lnTo>
                      <a:lnTo>
                        <a:pt x="7798" y="2830"/>
                      </a:lnTo>
                      <a:lnTo>
                        <a:pt x="11858" y="0"/>
                      </a:lnTo>
                      <a:lnTo>
                        <a:pt x="13745" y="2694"/>
                      </a:lnTo>
                      <a:lnTo>
                        <a:pt x="17656" y="6332"/>
                      </a:lnTo>
                      <a:lnTo>
                        <a:pt x="16979" y="8219"/>
                      </a:lnTo>
                      <a:lnTo>
                        <a:pt x="16309" y="10107"/>
                      </a:lnTo>
                      <a:lnTo>
                        <a:pt x="11590" y="14689"/>
                      </a:lnTo>
                      <a:lnTo>
                        <a:pt x="7276" y="1967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25" name="object 43">
                <a:extLst>
                  <a:ext uri="{FF2B5EF4-FFF2-40B4-BE49-F238E27FC236}">
                    <a16:creationId xmlns:a16="http://schemas.microsoft.com/office/drawing/2014/main" id="{340BC084-E223-4A32-967F-7ECB8B8F1DD6}"/>
                  </a:ext>
                </a:extLst>
              </p:cNvPr>
              <p:cNvGrpSpPr/>
              <p:nvPr/>
            </p:nvGrpSpPr>
            <p:grpSpPr>
              <a:xfrm>
                <a:off x="14145916" y="3880183"/>
                <a:ext cx="24127" cy="31272"/>
                <a:chOff x="3523734" y="3953056"/>
                <a:chExt cx="23495" cy="29845"/>
              </a:xfrm>
            </p:grpSpPr>
            <p:sp>
              <p:nvSpPr>
                <p:cNvPr id="557" name="object 44">
                  <a:extLst>
                    <a:ext uri="{FF2B5EF4-FFF2-40B4-BE49-F238E27FC236}">
                      <a16:creationId xmlns:a16="http://schemas.microsoft.com/office/drawing/2014/main" id="{9C04BDED-F475-4325-AF6A-98506564FCDB}"/>
                    </a:ext>
                  </a:extLst>
                </p:cNvPr>
                <p:cNvSpPr/>
                <p:nvPr/>
              </p:nvSpPr>
              <p:spPr>
                <a:xfrm>
                  <a:off x="3527103" y="3956424"/>
                  <a:ext cx="17145" cy="22860"/>
                </a:xfrm>
                <a:custGeom>
                  <a:avLst/>
                  <a:gdLst/>
                  <a:ahLst/>
                  <a:cxnLst/>
                  <a:rect l="l" t="t" r="r" b="b"/>
                  <a:pathLst>
                    <a:path w="17145" h="22860">
                      <a:moveTo>
                        <a:pt x="7679" y="0"/>
                      </a:moveTo>
                      <a:lnTo>
                        <a:pt x="3905" y="6736"/>
                      </a:lnTo>
                      <a:lnTo>
                        <a:pt x="0" y="11317"/>
                      </a:lnTo>
                      <a:lnTo>
                        <a:pt x="540" y="17252"/>
                      </a:lnTo>
                      <a:lnTo>
                        <a:pt x="5792" y="19810"/>
                      </a:lnTo>
                      <a:lnTo>
                        <a:pt x="8890" y="22505"/>
                      </a:lnTo>
                      <a:lnTo>
                        <a:pt x="11590" y="19003"/>
                      </a:lnTo>
                      <a:lnTo>
                        <a:pt x="16172" y="14689"/>
                      </a:lnTo>
                      <a:lnTo>
                        <a:pt x="16712" y="9027"/>
                      </a:lnTo>
                      <a:lnTo>
                        <a:pt x="11994" y="5525"/>
                      </a:lnTo>
                      <a:lnTo>
                        <a:pt x="767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58" name="object 45">
                  <a:extLst>
                    <a:ext uri="{FF2B5EF4-FFF2-40B4-BE49-F238E27FC236}">
                      <a16:creationId xmlns:a16="http://schemas.microsoft.com/office/drawing/2014/main" id="{0305AEEE-34E3-4496-8E5A-5AEB3F876F33}"/>
                    </a:ext>
                  </a:extLst>
                </p:cNvPr>
                <p:cNvSpPr/>
                <p:nvPr/>
              </p:nvSpPr>
              <p:spPr>
                <a:xfrm>
                  <a:off x="3527103" y="3956424"/>
                  <a:ext cx="17145" cy="22860"/>
                </a:xfrm>
                <a:custGeom>
                  <a:avLst/>
                  <a:gdLst/>
                  <a:ahLst/>
                  <a:cxnLst/>
                  <a:rect l="l" t="t" r="r" b="b"/>
                  <a:pathLst>
                    <a:path w="17145" h="22860">
                      <a:moveTo>
                        <a:pt x="7679" y="0"/>
                      </a:moveTo>
                      <a:lnTo>
                        <a:pt x="11994" y="5525"/>
                      </a:lnTo>
                      <a:lnTo>
                        <a:pt x="16712" y="9027"/>
                      </a:lnTo>
                      <a:lnTo>
                        <a:pt x="16439" y="11858"/>
                      </a:lnTo>
                      <a:lnTo>
                        <a:pt x="16172" y="14689"/>
                      </a:lnTo>
                      <a:lnTo>
                        <a:pt x="11590" y="19003"/>
                      </a:lnTo>
                      <a:lnTo>
                        <a:pt x="8890" y="22505"/>
                      </a:lnTo>
                      <a:lnTo>
                        <a:pt x="5792" y="19810"/>
                      </a:lnTo>
                      <a:lnTo>
                        <a:pt x="540" y="17252"/>
                      </a:lnTo>
                      <a:lnTo>
                        <a:pt x="267" y="14285"/>
                      </a:lnTo>
                      <a:lnTo>
                        <a:pt x="0" y="11317"/>
                      </a:lnTo>
                      <a:lnTo>
                        <a:pt x="3905" y="6736"/>
                      </a:lnTo>
                      <a:lnTo>
                        <a:pt x="7679"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26" name="object 46">
                <a:extLst>
                  <a:ext uri="{FF2B5EF4-FFF2-40B4-BE49-F238E27FC236}">
                    <a16:creationId xmlns:a16="http://schemas.microsoft.com/office/drawing/2014/main" id="{24793873-AB6F-4816-AB28-7A2A9AA1A680}"/>
                  </a:ext>
                </a:extLst>
              </p:cNvPr>
              <p:cNvGrpSpPr/>
              <p:nvPr/>
            </p:nvGrpSpPr>
            <p:grpSpPr>
              <a:xfrm>
                <a:off x="14170689" y="3427847"/>
                <a:ext cx="27388" cy="24618"/>
                <a:chOff x="3547858" y="3521361"/>
                <a:chExt cx="26670" cy="23495"/>
              </a:xfrm>
            </p:grpSpPr>
            <p:sp>
              <p:nvSpPr>
                <p:cNvPr id="555" name="object 47">
                  <a:extLst>
                    <a:ext uri="{FF2B5EF4-FFF2-40B4-BE49-F238E27FC236}">
                      <a16:creationId xmlns:a16="http://schemas.microsoft.com/office/drawing/2014/main" id="{A0F3ADD9-1765-470F-BDA5-C873C9AAE5F8}"/>
                    </a:ext>
                  </a:extLst>
                </p:cNvPr>
                <p:cNvSpPr/>
                <p:nvPr/>
              </p:nvSpPr>
              <p:spPr>
                <a:xfrm>
                  <a:off x="3551226" y="3524729"/>
                  <a:ext cx="19685" cy="17145"/>
                </a:xfrm>
                <a:custGeom>
                  <a:avLst/>
                  <a:gdLst/>
                  <a:ahLst/>
                  <a:cxnLst/>
                  <a:rect l="l" t="t" r="r" b="b"/>
                  <a:pathLst>
                    <a:path w="19685" h="17145">
                      <a:moveTo>
                        <a:pt x="12398" y="0"/>
                      </a:moveTo>
                      <a:lnTo>
                        <a:pt x="5388" y="3234"/>
                      </a:lnTo>
                      <a:lnTo>
                        <a:pt x="2961" y="7276"/>
                      </a:lnTo>
                      <a:lnTo>
                        <a:pt x="0" y="10243"/>
                      </a:lnTo>
                      <a:lnTo>
                        <a:pt x="2427" y="12534"/>
                      </a:lnTo>
                      <a:lnTo>
                        <a:pt x="5388" y="16712"/>
                      </a:lnTo>
                      <a:lnTo>
                        <a:pt x="7139" y="16712"/>
                      </a:lnTo>
                      <a:lnTo>
                        <a:pt x="11680" y="14588"/>
                      </a:lnTo>
                      <a:lnTo>
                        <a:pt x="15822" y="11715"/>
                      </a:lnTo>
                      <a:lnTo>
                        <a:pt x="19407" y="8219"/>
                      </a:lnTo>
                      <a:lnTo>
                        <a:pt x="13881" y="4985"/>
                      </a:lnTo>
                      <a:lnTo>
                        <a:pt x="123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56" name="object 48">
                  <a:extLst>
                    <a:ext uri="{FF2B5EF4-FFF2-40B4-BE49-F238E27FC236}">
                      <a16:creationId xmlns:a16="http://schemas.microsoft.com/office/drawing/2014/main" id="{C283CD25-F85B-48F2-8B78-B3AFE23F3426}"/>
                    </a:ext>
                  </a:extLst>
                </p:cNvPr>
                <p:cNvSpPr/>
                <p:nvPr/>
              </p:nvSpPr>
              <p:spPr>
                <a:xfrm>
                  <a:off x="3551226" y="3524729"/>
                  <a:ext cx="19685" cy="17145"/>
                </a:xfrm>
                <a:custGeom>
                  <a:avLst/>
                  <a:gdLst/>
                  <a:ahLst/>
                  <a:cxnLst/>
                  <a:rect l="l" t="t" r="r" b="b"/>
                  <a:pathLst>
                    <a:path w="19685" h="17145">
                      <a:moveTo>
                        <a:pt x="19407" y="8219"/>
                      </a:moveTo>
                      <a:lnTo>
                        <a:pt x="15822" y="11715"/>
                      </a:lnTo>
                      <a:lnTo>
                        <a:pt x="11680" y="14588"/>
                      </a:lnTo>
                      <a:lnTo>
                        <a:pt x="7139" y="16712"/>
                      </a:lnTo>
                      <a:lnTo>
                        <a:pt x="5388" y="16712"/>
                      </a:lnTo>
                      <a:lnTo>
                        <a:pt x="2427" y="12534"/>
                      </a:lnTo>
                      <a:lnTo>
                        <a:pt x="0" y="10243"/>
                      </a:lnTo>
                      <a:lnTo>
                        <a:pt x="2961" y="7276"/>
                      </a:lnTo>
                      <a:lnTo>
                        <a:pt x="5388" y="3234"/>
                      </a:lnTo>
                      <a:lnTo>
                        <a:pt x="8896" y="1614"/>
                      </a:lnTo>
                      <a:lnTo>
                        <a:pt x="12398" y="0"/>
                      </a:lnTo>
                      <a:lnTo>
                        <a:pt x="13881" y="4985"/>
                      </a:lnTo>
                      <a:lnTo>
                        <a:pt x="19407" y="8219"/>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27" name="object 49">
                <a:extLst>
                  <a:ext uri="{FF2B5EF4-FFF2-40B4-BE49-F238E27FC236}">
                    <a16:creationId xmlns:a16="http://schemas.microsoft.com/office/drawing/2014/main" id="{B41CA1D9-8F8A-4453-8A0C-F7B371088935}"/>
                  </a:ext>
                </a:extLst>
              </p:cNvPr>
              <p:cNvGrpSpPr/>
              <p:nvPr/>
            </p:nvGrpSpPr>
            <p:grpSpPr>
              <a:xfrm>
                <a:off x="14296221" y="5709874"/>
                <a:ext cx="26735" cy="23953"/>
                <a:chOff x="3670100" y="5699256"/>
                <a:chExt cx="26034" cy="22860"/>
              </a:xfrm>
            </p:grpSpPr>
            <p:sp>
              <p:nvSpPr>
                <p:cNvPr id="553" name="object 50">
                  <a:extLst>
                    <a:ext uri="{FF2B5EF4-FFF2-40B4-BE49-F238E27FC236}">
                      <a16:creationId xmlns:a16="http://schemas.microsoft.com/office/drawing/2014/main" id="{08E1F8BB-3A7D-4D05-9197-BFA503FD750A}"/>
                    </a:ext>
                  </a:extLst>
                </p:cNvPr>
                <p:cNvSpPr/>
                <p:nvPr/>
              </p:nvSpPr>
              <p:spPr>
                <a:xfrm>
                  <a:off x="3673468" y="5702624"/>
                  <a:ext cx="19685" cy="16510"/>
                </a:xfrm>
                <a:custGeom>
                  <a:avLst/>
                  <a:gdLst/>
                  <a:ahLst/>
                  <a:cxnLst/>
                  <a:rect l="l" t="t" r="r" b="b"/>
                  <a:pathLst>
                    <a:path w="19685" h="16510">
                      <a:moveTo>
                        <a:pt x="4718" y="0"/>
                      </a:moveTo>
                      <a:lnTo>
                        <a:pt x="0" y="6469"/>
                      </a:lnTo>
                      <a:lnTo>
                        <a:pt x="676" y="7412"/>
                      </a:lnTo>
                      <a:lnTo>
                        <a:pt x="2890" y="10950"/>
                      </a:lnTo>
                      <a:lnTo>
                        <a:pt x="6136" y="13721"/>
                      </a:lnTo>
                      <a:lnTo>
                        <a:pt x="9976" y="15365"/>
                      </a:lnTo>
                      <a:lnTo>
                        <a:pt x="11460" y="15899"/>
                      </a:lnTo>
                      <a:lnTo>
                        <a:pt x="14825" y="11317"/>
                      </a:lnTo>
                      <a:lnTo>
                        <a:pt x="19140" y="7276"/>
                      </a:lnTo>
                      <a:lnTo>
                        <a:pt x="15282" y="4332"/>
                      </a:lnTo>
                      <a:lnTo>
                        <a:pt x="11015" y="1970"/>
                      </a:lnTo>
                      <a:lnTo>
                        <a:pt x="6469" y="267"/>
                      </a:lnTo>
                      <a:lnTo>
                        <a:pt x="471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54" name="object 51">
                  <a:extLst>
                    <a:ext uri="{FF2B5EF4-FFF2-40B4-BE49-F238E27FC236}">
                      <a16:creationId xmlns:a16="http://schemas.microsoft.com/office/drawing/2014/main" id="{641A3246-0EDC-48E6-8824-916E30D50C9D}"/>
                    </a:ext>
                  </a:extLst>
                </p:cNvPr>
                <p:cNvSpPr/>
                <p:nvPr/>
              </p:nvSpPr>
              <p:spPr>
                <a:xfrm>
                  <a:off x="3673468" y="5702624"/>
                  <a:ext cx="19685" cy="16510"/>
                </a:xfrm>
                <a:custGeom>
                  <a:avLst/>
                  <a:gdLst/>
                  <a:ahLst/>
                  <a:cxnLst/>
                  <a:rect l="l" t="t" r="r" b="b"/>
                  <a:pathLst>
                    <a:path w="19685" h="16510">
                      <a:moveTo>
                        <a:pt x="19140" y="7276"/>
                      </a:moveTo>
                      <a:lnTo>
                        <a:pt x="14825" y="11317"/>
                      </a:lnTo>
                      <a:lnTo>
                        <a:pt x="11460" y="15899"/>
                      </a:lnTo>
                      <a:lnTo>
                        <a:pt x="9976" y="15365"/>
                      </a:lnTo>
                      <a:lnTo>
                        <a:pt x="6136" y="13721"/>
                      </a:lnTo>
                      <a:lnTo>
                        <a:pt x="2890" y="10950"/>
                      </a:lnTo>
                      <a:lnTo>
                        <a:pt x="676" y="7412"/>
                      </a:lnTo>
                      <a:lnTo>
                        <a:pt x="0" y="6469"/>
                      </a:lnTo>
                      <a:lnTo>
                        <a:pt x="4718" y="0"/>
                      </a:lnTo>
                      <a:lnTo>
                        <a:pt x="6469" y="267"/>
                      </a:lnTo>
                      <a:lnTo>
                        <a:pt x="11015" y="1970"/>
                      </a:lnTo>
                      <a:lnTo>
                        <a:pt x="15282" y="4332"/>
                      </a:lnTo>
                      <a:lnTo>
                        <a:pt x="19140" y="727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28" name="object 52">
                <a:extLst>
                  <a:ext uri="{FF2B5EF4-FFF2-40B4-BE49-F238E27FC236}">
                    <a16:creationId xmlns:a16="http://schemas.microsoft.com/office/drawing/2014/main" id="{AAF810EF-57CF-4854-85F0-678964154511}"/>
                  </a:ext>
                </a:extLst>
              </p:cNvPr>
              <p:cNvGrpSpPr/>
              <p:nvPr/>
            </p:nvGrpSpPr>
            <p:grpSpPr>
              <a:xfrm>
                <a:off x="13699829" y="3706336"/>
                <a:ext cx="26735" cy="29941"/>
                <a:chOff x="3089338" y="3787142"/>
                <a:chExt cx="26034" cy="28575"/>
              </a:xfrm>
            </p:grpSpPr>
            <p:sp>
              <p:nvSpPr>
                <p:cNvPr id="551" name="object 53">
                  <a:extLst>
                    <a:ext uri="{FF2B5EF4-FFF2-40B4-BE49-F238E27FC236}">
                      <a16:creationId xmlns:a16="http://schemas.microsoft.com/office/drawing/2014/main" id="{F241163C-E092-440E-99A3-91F9D9DF3C13}"/>
                    </a:ext>
                  </a:extLst>
                </p:cNvPr>
                <p:cNvSpPr/>
                <p:nvPr/>
              </p:nvSpPr>
              <p:spPr>
                <a:xfrm>
                  <a:off x="3092706" y="3790510"/>
                  <a:ext cx="19685" cy="21590"/>
                </a:xfrm>
                <a:custGeom>
                  <a:avLst/>
                  <a:gdLst/>
                  <a:ahLst/>
                  <a:cxnLst/>
                  <a:rect l="l" t="t" r="r" b="b"/>
                  <a:pathLst>
                    <a:path w="19685" h="21589">
                      <a:moveTo>
                        <a:pt x="14558" y="0"/>
                      </a:moveTo>
                      <a:lnTo>
                        <a:pt x="0" y="13478"/>
                      </a:lnTo>
                      <a:lnTo>
                        <a:pt x="6469" y="21567"/>
                      </a:lnTo>
                      <a:lnTo>
                        <a:pt x="10647" y="16849"/>
                      </a:lnTo>
                      <a:lnTo>
                        <a:pt x="14962" y="12131"/>
                      </a:lnTo>
                      <a:lnTo>
                        <a:pt x="19270" y="6605"/>
                      </a:lnTo>
                      <a:lnTo>
                        <a:pt x="17116" y="4178"/>
                      </a:lnTo>
                      <a:lnTo>
                        <a:pt x="1455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52" name="object 54">
                  <a:extLst>
                    <a:ext uri="{FF2B5EF4-FFF2-40B4-BE49-F238E27FC236}">
                      <a16:creationId xmlns:a16="http://schemas.microsoft.com/office/drawing/2014/main" id="{63409D57-010A-44CD-8D08-626A072A8C17}"/>
                    </a:ext>
                  </a:extLst>
                </p:cNvPr>
                <p:cNvSpPr/>
                <p:nvPr/>
              </p:nvSpPr>
              <p:spPr>
                <a:xfrm>
                  <a:off x="3092706" y="3790510"/>
                  <a:ext cx="19685" cy="21590"/>
                </a:xfrm>
                <a:custGeom>
                  <a:avLst/>
                  <a:gdLst/>
                  <a:ahLst/>
                  <a:cxnLst/>
                  <a:rect l="l" t="t" r="r" b="b"/>
                  <a:pathLst>
                    <a:path w="19685" h="21589">
                      <a:moveTo>
                        <a:pt x="0" y="13478"/>
                      </a:moveTo>
                      <a:lnTo>
                        <a:pt x="14558" y="0"/>
                      </a:lnTo>
                      <a:lnTo>
                        <a:pt x="17116" y="4178"/>
                      </a:lnTo>
                      <a:lnTo>
                        <a:pt x="19270" y="6605"/>
                      </a:lnTo>
                      <a:lnTo>
                        <a:pt x="18867" y="7145"/>
                      </a:lnTo>
                      <a:lnTo>
                        <a:pt x="14962" y="12131"/>
                      </a:lnTo>
                      <a:lnTo>
                        <a:pt x="10647" y="16849"/>
                      </a:lnTo>
                      <a:lnTo>
                        <a:pt x="6469" y="21567"/>
                      </a:lnTo>
                      <a:lnTo>
                        <a:pt x="0" y="1347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29" name="object 55">
                <a:extLst>
                  <a:ext uri="{FF2B5EF4-FFF2-40B4-BE49-F238E27FC236}">
                    <a16:creationId xmlns:a16="http://schemas.microsoft.com/office/drawing/2014/main" id="{908D4ACF-084A-4D2D-8829-C43B682EAFCE}"/>
                  </a:ext>
                </a:extLst>
              </p:cNvPr>
              <p:cNvGrpSpPr/>
              <p:nvPr/>
            </p:nvGrpSpPr>
            <p:grpSpPr>
              <a:xfrm>
                <a:off x="14076713" y="7103891"/>
                <a:ext cx="24779" cy="28611"/>
                <a:chOff x="3456345" y="7029663"/>
                <a:chExt cx="24130" cy="27305"/>
              </a:xfrm>
            </p:grpSpPr>
            <p:sp>
              <p:nvSpPr>
                <p:cNvPr id="549" name="object 56">
                  <a:extLst>
                    <a:ext uri="{FF2B5EF4-FFF2-40B4-BE49-F238E27FC236}">
                      <a16:creationId xmlns:a16="http://schemas.microsoft.com/office/drawing/2014/main" id="{C7D252C3-2173-4479-A773-CF0CDDBCDA35}"/>
                    </a:ext>
                  </a:extLst>
                </p:cNvPr>
                <p:cNvSpPr/>
                <p:nvPr/>
              </p:nvSpPr>
              <p:spPr>
                <a:xfrm>
                  <a:off x="3459713" y="7033032"/>
                  <a:ext cx="17780" cy="20320"/>
                </a:xfrm>
                <a:custGeom>
                  <a:avLst/>
                  <a:gdLst/>
                  <a:ahLst/>
                  <a:cxnLst/>
                  <a:rect l="l" t="t" r="r" b="b"/>
                  <a:pathLst>
                    <a:path w="17779" h="20320">
                      <a:moveTo>
                        <a:pt x="7412" y="0"/>
                      </a:moveTo>
                      <a:lnTo>
                        <a:pt x="4724" y="5204"/>
                      </a:lnTo>
                      <a:lnTo>
                        <a:pt x="2338" y="10558"/>
                      </a:lnTo>
                      <a:lnTo>
                        <a:pt x="0" y="16706"/>
                      </a:lnTo>
                      <a:lnTo>
                        <a:pt x="5929" y="20214"/>
                      </a:lnTo>
                      <a:lnTo>
                        <a:pt x="9970" y="16172"/>
                      </a:lnTo>
                      <a:lnTo>
                        <a:pt x="13608" y="11454"/>
                      </a:lnTo>
                      <a:lnTo>
                        <a:pt x="17383" y="6736"/>
                      </a:lnTo>
                      <a:lnTo>
                        <a:pt x="741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50" name="object 57">
                  <a:extLst>
                    <a:ext uri="{FF2B5EF4-FFF2-40B4-BE49-F238E27FC236}">
                      <a16:creationId xmlns:a16="http://schemas.microsoft.com/office/drawing/2014/main" id="{EE4007CC-C752-4BF8-BF35-47894358C90A}"/>
                    </a:ext>
                  </a:extLst>
                </p:cNvPr>
                <p:cNvSpPr/>
                <p:nvPr/>
              </p:nvSpPr>
              <p:spPr>
                <a:xfrm>
                  <a:off x="3459713" y="7033032"/>
                  <a:ext cx="17780" cy="20320"/>
                </a:xfrm>
                <a:custGeom>
                  <a:avLst/>
                  <a:gdLst/>
                  <a:ahLst/>
                  <a:cxnLst/>
                  <a:rect l="l" t="t" r="r" b="b"/>
                  <a:pathLst>
                    <a:path w="17779" h="20320">
                      <a:moveTo>
                        <a:pt x="17383" y="6736"/>
                      </a:moveTo>
                      <a:lnTo>
                        <a:pt x="13608" y="11454"/>
                      </a:lnTo>
                      <a:lnTo>
                        <a:pt x="9970" y="16172"/>
                      </a:lnTo>
                      <a:lnTo>
                        <a:pt x="5929" y="20214"/>
                      </a:lnTo>
                      <a:lnTo>
                        <a:pt x="0" y="16706"/>
                      </a:lnTo>
                      <a:lnTo>
                        <a:pt x="267" y="16036"/>
                      </a:lnTo>
                      <a:lnTo>
                        <a:pt x="2338" y="10558"/>
                      </a:lnTo>
                      <a:lnTo>
                        <a:pt x="4724" y="5204"/>
                      </a:lnTo>
                      <a:lnTo>
                        <a:pt x="7412" y="0"/>
                      </a:lnTo>
                      <a:lnTo>
                        <a:pt x="17383" y="673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0" name="object 58">
                <a:extLst>
                  <a:ext uri="{FF2B5EF4-FFF2-40B4-BE49-F238E27FC236}">
                    <a16:creationId xmlns:a16="http://schemas.microsoft.com/office/drawing/2014/main" id="{59A7F207-2936-4529-A186-DEAD74C2046A}"/>
                  </a:ext>
                </a:extLst>
              </p:cNvPr>
              <p:cNvGrpSpPr/>
              <p:nvPr/>
            </p:nvGrpSpPr>
            <p:grpSpPr>
              <a:xfrm>
                <a:off x="13529867" y="5042731"/>
                <a:ext cx="25432" cy="22622"/>
                <a:chOff x="2923831" y="5062556"/>
                <a:chExt cx="24765" cy="21590"/>
              </a:xfrm>
            </p:grpSpPr>
            <p:sp>
              <p:nvSpPr>
                <p:cNvPr id="547" name="object 59">
                  <a:extLst>
                    <a:ext uri="{FF2B5EF4-FFF2-40B4-BE49-F238E27FC236}">
                      <a16:creationId xmlns:a16="http://schemas.microsoft.com/office/drawing/2014/main" id="{63C9AAE6-EBEF-476F-9974-5E9EA2E4CA56}"/>
                    </a:ext>
                  </a:extLst>
                </p:cNvPr>
                <p:cNvSpPr/>
                <p:nvPr/>
              </p:nvSpPr>
              <p:spPr>
                <a:xfrm>
                  <a:off x="2927200" y="5065924"/>
                  <a:ext cx="18415" cy="15240"/>
                </a:xfrm>
                <a:custGeom>
                  <a:avLst/>
                  <a:gdLst/>
                  <a:ahLst/>
                  <a:cxnLst/>
                  <a:rect l="l" t="t" r="r" b="b"/>
                  <a:pathLst>
                    <a:path w="18414" h="15239">
                      <a:moveTo>
                        <a:pt x="11187" y="0"/>
                      </a:moveTo>
                      <a:lnTo>
                        <a:pt x="5525" y="0"/>
                      </a:lnTo>
                      <a:lnTo>
                        <a:pt x="2830" y="3507"/>
                      </a:lnTo>
                      <a:lnTo>
                        <a:pt x="0" y="5525"/>
                      </a:lnTo>
                      <a:lnTo>
                        <a:pt x="2694" y="8629"/>
                      </a:lnTo>
                      <a:lnTo>
                        <a:pt x="4985" y="12534"/>
                      </a:lnTo>
                      <a:lnTo>
                        <a:pt x="8356" y="14154"/>
                      </a:lnTo>
                      <a:lnTo>
                        <a:pt x="9703" y="14831"/>
                      </a:lnTo>
                      <a:lnTo>
                        <a:pt x="13478" y="10516"/>
                      </a:lnTo>
                      <a:lnTo>
                        <a:pt x="17923" y="7145"/>
                      </a:lnTo>
                      <a:lnTo>
                        <a:pt x="13608" y="3507"/>
                      </a:lnTo>
                      <a:lnTo>
                        <a:pt x="111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48" name="object 60">
                  <a:extLst>
                    <a:ext uri="{FF2B5EF4-FFF2-40B4-BE49-F238E27FC236}">
                      <a16:creationId xmlns:a16="http://schemas.microsoft.com/office/drawing/2014/main" id="{B8402A3E-BB5E-410D-8B5C-BAB5416DFA95}"/>
                    </a:ext>
                  </a:extLst>
                </p:cNvPr>
                <p:cNvSpPr/>
                <p:nvPr/>
              </p:nvSpPr>
              <p:spPr>
                <a:xfrm>
                  <a:off x="2927200" y="5065924"/>
                  <a:ext cx="18415" cy="15240"/>
                </a:xfrm>
                <a:custGeom>
                  <a:avLst/>
                  <a:gdLst/>
                  <a:ahLst/>
                  <a:cxnLst/>
                  <a:rect l="l" t="t" r="r" b="b"/>
                  <a:pathLst>
                    <a:path w="18414" h="15239">
                      <a:moveTo>
                        <a:pt x="17923" y="7145"/>
                      </a:moveTo>
                      <a:lnTo>
                        <a:pt x="13478" y="10516"/>
                      </a:lnTo>
                      <a:lnTo>
                        <a:pt x="9703" y="14831"/>
                      </a:lnTo>
                      <a:lnTo>
                        <a:pt x="8356" y="14154"/>
                      </a:lnTo>
                      <a:lnTo>
                        <a:pt x="4985" y="12534"/>
                      </a:lnTo>
                      <a:lnTo>
                        <a:pt x="2694" y="8629"/>
                      </a:lnTo>
                      <a:lnTo>
                        <a:pt x="0" y="5525"/>
                      </a:lnTo>
                      <a:lnTo>
                        <a:pt x="2830" y="3507"/>
                      </a:lnTo>
                      <a:lnTo>
                        <a:pt x="5525" y="0"/>
                      </a:lnTo>
                      <a:lnTo>
                        <a:pt x="8356" y="0"/>
                      </a:lnTo>
                      <a:lnTo>
                        <a:pt x="11187" y="0"/>
                      </a:lnTo>
                      <a:lnTo>
                        <a:pt x="13608" y="3507"/>
                      </a:lnTo>
                      <a:lnTo>
                        <a:pt x="17923" y="714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1" name="object 61">
                <a:extLst>
                  <a:ext uri="{FF2B5EF4-FFF2-40B4-BE49-F238E27FC236}">
                    <a16:creationId xmlns:a16="http://schemas.microsoft.com/office/drawing/2014/main" id="{135C2F18-3063-40F7-98BD-AEE26BD2FF5C}"/>
                  </a:ext>
                </a:extLst>
              </p:cNvPr>
              <p:cNvGrpSpPr/>
              <p:nvPr/>
            </p:nvGrpSpPr>
            <p:grpSpPr>
              <a:xfrm>
                <a:off x="13727512" y="1991744"/>
                <a:ext cx="24127" cy="19295"/>
                <a:chOff x="3116296" y="2150789"/>
                <a:chExt cx="23495" cy="18415"/>
              </a:xfrm>
            </p:grpSpPr>
            <p:sp>
              <p:nvSpPr>
                <p:cNvPr id="545" name="object 62">
                  <a:extLst>
                    <a:ext uri="{FF2B5EF4-FFF2-40B4-BE49-F238E27FC236}">
                      <a16:creationId xmlns:a16="http://schemas.microsoft.com/office/drawing/2014/main" id="{FA0770F1-F166-4E71-8A83-9A29330AD317}"/>
                    </a:ext>
                  </a:extLst>
                </p:cNvPr>
                <p:cNvSpPr/>
                <p:nvPr/>
              </p:nvSpPr>
              <p:spPr>
                <a:xfrm>
                  <a:off x="3119665" y="2154157"/>
                  <a:ext cx="16510" cy="11430"/>
                </a:xfrm>
                <a:custGeom>
                  <a:avLst/>
                  <a:gdLst/>
                  <a:ahLst/>
                  <a:cxnLst/>
                  <a:rect l="l" t="t" r="r" b="b"/>
                  <a:pathLst>
                    <a:path w="16510" h="11430">
                      <a:moveTo>
                        <a:pt x="1210" y="0"/>
                      </a:moveTo>
                      <a:lnTo>
                        <a:pt x="0" y="7679"/>
                      </a:lnTo>
                      <a:lnTo>
                        <a:pt x="15229" y="11050"/>
                      </a:lnTo>
                      <a:lnTo>
                        <a:pt x="16303" y="1483"/>
                      </a:lnTo>
                      <a:lnTo>
                        <a:pt x="121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46" name="object 63">
                  <a:extLst>
                    <a:ext uri="{FF2B5EF4-FFF2-40B4-BE49-F238E27FC236}">
                      <a16:creationId xmlns:a16="http://schemas.microsoft.com/office/drawing/2014/main" id="{23BF16C4-5ECB-40FA-A875-878A3A4044A0}"/>
                    </a:ext>
                  </a:extLst>
                </p:cNvPr>
                <p:cNvSpPr/>
                <p:nvPr/>
              </p:nvSpPr>
              <p:spPr>
                <a:xfrm>
                  <a:off x="3119665" y="2154157"/>
                  <a:ext cx="16510" cy="11430"/>
                </a:xfrm>
                <a:custGeom>
                  <a:avLst/>
                  <a:gdLst/>
                  <a:ahLst/>
                  <a:cxnLst/>
                  <a:rect l="l" t="t" r="r" b="b"/>
                  <a:pathLst>
                    <a:path w="16510" h="11430">
                      <a:moveTo>
                        <a:pt x="1210" y="0"/>
                      </a:moveTo>
                      <a:lnTo>
                        <a:pt x="16303" y="1483"/>
                      </a:lnTo>
                      <a:lnTo>
                        <a:pt x="15229" y="11050"/>
                      </a:lnTo>
                      <a:lnTo>
                        <a:pt x="0" y="7679"/>
                      </a:lnTo>
                      <a:lnTo>
                        <a:pt x="1210"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2" name="object 64">
                <a:extLst>
                  <a:ext uri="{FF2B5EF4-FFF2-40B4-BE49-F238E27FC236}">
                    <a16:creationId xmlns:a16="http://schemas.microsoft.com/office/drawing/2014/main" id="{C61CC84B-BFC9-4948-8B95-36A146038B7E}"/>
                  </a:ext>
                </a:extLst>
              </p:cNvPr>
              <p:cNvGrpSpPr/>
              <p:nvPr/>
            </p:nvGrpSpPr>
            <p:grpSpPr>
              <a:xfrm>
                <a:off x="13957266" y="3681620"/>
                <a:ext cx="31952" cy="33268"/>
                <a:chOff x="3340028" y="3763554"/>
                <a:chExt cx="31115" cy="31750"/>
              </a:xfrm>
            </p:grpSpPr>
            <p:sp>
              <p:nvSpPr>
                <p:cNvPr id="543" name="object 65">
                  <a:extLst>
                    <a:ext uri="{FF2B5EF4-FFF2-40B4-BE49-F238E27FC236}">
                      <a16:creationId xmlns:a16="http://schemas.microsoft.com/office/drawing/2014/main" id="{B162BC64-2118-40CC-8783-0444725BDA92}"/>
                    </a:ext>
                  </a:extLst>
                </p:cNvPr>
                <p:cNvSpPr/>
                <p:nvPr/>
              </p:nvSpPr>
              <p:spPr>
                <a:xfrm>
                  <a:off x="3343396" y="3766922"/>
                  <a:ext cx="24765" cy="24765"/>
                </a:xfrm>
                <a:custGeom>
                  <a:avLst/>
                  <a:gdLst/>
                  <a:ahLst/>
                  <a:cxnLst/>
                  <a:rect l="l" t="t" r="r" b="b"/>
                  <a:pathLst>
                    <a:path w="24764" h="24764">
                      <a:moveTo>
                        <a:pt x="15229" y="0"/>
                      </a:moveTo>
                      <a:lnTo>
                        <a:pt x="0" y="11323"/>
                      </a:lnTo>
                      <a:lnTo>
                        <a:pt x="11994" y="24535"/>
                      </a:lnTo>
                      <a:lnTo>
                        <a:pt x="24262" y="9976"/>
                      </a:lnTo>
                      <a:lnTo>
                        <a:pt x="1522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44" name="object 66">
                  <a:extLst>
                    <a:ext uri="{FF2B5EF4-FFF2-40B4-BE49-F238E27FC236}">
                      <a16:creationId xmlns:a16="http://schemas.microsoft.com/office/drawing/2014/main" id="{2F09B18E-9BE9-455E-8D3A-B4C2E8548087}"/>
                    </a:ext>
                  </a:extLst>
                </p:cNvPr>
                <p:cNvSpPr/>
                <p:nvPr/>
              </p:nvSpPr>
              <p:spPr>
                <a:xfrm>
                  <a:off x="3343396" y="3766922"/>
                  <a:ext cx="24765" cy="24765"/>
                </a:xfrm>
                <a:custGeom>
                  <a:avLst/>
                  <a:gdLst/>
                  <a:ahLst/>
                  <a:cxnLst/>
                  <a:rect l="l" t="t" r="r" b="b"/>
                  <a:pathLst>
                    <a:path w="24764" h="24764">
                      <a:moveTo>
                        <a:pt x="0" y="11323"/>
                      </a:moveTo>
                      <a:lnTo>
                        <a:pt x="15229" y="0"/>
                      </a:lnTo>
                      <a:lnTo>
                        <a:pt x="24262" y="9976"/>
                      </a:lnTo>
                      <a:lnTo>
                        <a:pt x="11994" y="24535"/>
                      </a:lnTo>
                      <a:lnTo>
                        <a:pt x="0" y="1132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3" name="object 67">
                <a:extLst>
                  <a:ext uri="{FF2B5EF4-FFF2-40B4-BE49-F238E27FC236}">
                    <a16:creationId xmlns:a16="http://schemas.microsoft.com/office/drawing/2014/main" id="{936C067D-D983-47F7-9CA2-920820AAF838}"/>
                  </a:ext>
                </a:extLst>
              </p:cNvPr>
              <p:cNvGrpSpPr/>
              <p:nvPr/>
            </p:nvGrpSpPr>
            <p:grpSpPr>
              <a:xfrm>
                <a:off x="13779690" y="3077753"/>
                <a:ext cx="25432" cy="23288"/>
                <a:chOff x="3167106" y="3187242"/>
                <a:chExt cx="24765" cy="22225"/>
              </a:xfrm>
            </p:grpSpPr>
            <p:sp>
              <p:nvSpPr>
                <p:cNvPr id="541" name="object 68">
                  <a:extLst>
                    <a:ext uri="{FF2B5EF4-FFF2-40B4-BE49-F238E27FC236}">
                      <a16:creationId xmlns:a16="http://schemas.microsoft.com/office/drawing/2014/main" id="{AECA9FAA-7D52-479E-855F-0E2D327074B4}"/>
                    </a:ext>
                  </a:extLst>
                </p:cNvPr>
                <p:cNvSpPr/>
                <p:nvPr/>
              </p:nvSpPr>
              <p:spPr>
                <a:xfrm>
                  <a:off x="3170474" y="3190610"/>
                  <a:ext cx="17780" cy="15875"/>
                </a:xfrm>
                <a:custGeom>
                  <a:avLst/>
                  <a:gdLst/>
                  <a:ahLst/>
                  <a:cxnLst/>
                  <a:rect l="l" t="t" r="r" b="b"/>
                  <a:pathLst>
                    <a:path w="17780" h="15875">
                      <a:moveTo>
                        <a:pt x="6332" y="0"/>
                      </a:moveTo>
                      <a:lnTo>
                        <a:pt x="2967" y="3098"/>
                      </a:lnTo>
                      <a:lnTo>
                        <a:pt x="0" y="4581"/>
                      </a:lnTo>
                      <a:lnTo>
                        <a:pt x="1590" y="8267"/>
                      </a:lnTo>
                      <a:lnTo>
                        <a:pt x="3875" y="11608"/>
                      </a:lnTo>
                      <a:lnTo>
                        <a:pt x="6742" y="14421"/>
                      </a:lnTo>
                      <a:lnTo>
                        <a:pt x="8089" y="15365"/>
                      </a:lnTo>
                      <a:lnTo>
                        <a:pt x="12534" y="11858"/>
                      </a:lnTo>
                      <a:lnTo>
                        <a:pt x="17656" y="9163"/>
                      </a:lnTo>
                      <a:lnTo>
                        <a:pt x="13745" y="5388"/>
                      </a:lnTo>
                      <a:lnTo>
                        <a:pt x="11727" y="1074"/>
                      </a:lnTo>
                      <a:lnTo>
                        <a:pt x="63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42" name="object 69">
                  <a:extLst>
                    <a:ext uri="{FF2B5EF4-FFF2-40B4-BE49-F238E27FC236}">
                      <a16:creationId xmlns:a16="http://schemas.microsoft.com/office/drawing/2014/main" id="{58D923CD-908B-448E-87E9-83C14673FACD}"/>
                    </a:ext>
                  </a:extLst>
                </p:cNvPr>
                <p:cNvSpPr/>
                <p:nvPr/>
              </p:nvSpPr>
              <p:spPr>
                <a:xfrm>
                  <a:off x="3170474" y="3190610"/>
                  <a:ext cx="17780" cy="15875"/>
                </a:xfrm>
                <a:custGeom>
                  <a:avLst/>
                  <a:gdLst/>
                  <a:ahLst/>
                  <a:cxnLst/>
                  <a:rect l="l" t="t" r="r" b="b"/>
                  <a:pathLst>
                    <a:path w="17780" h="15875">
                      <a:moveTo>
                        <a:pt x="17656" y="9163"/>
                      </a:moveTo>
                      <a:lnTo>
                        <a:pt x="12534" y="11858"/>
                      </a:lnTo>
                      <a:lnTo>
                        <a:pt x="8089" y="15365"/>
                      </a:lnTo>
                      <a:lnTo>
                        <a:pt x="6742" y="14421"/>
                      </a:lnTo>
                      <a:lnTo>
                        <a:pt x="3875" y="11608"/>
                      </a:lnTo>
                      <a:lnTo>
                        <a:pt x="1590" y="8267"/>
                      </a:lnTo>
                      <a:lnTo>
                        <a:pt x="0" y="4581"/>
                      </a:lnTo>
                      <a:lnTo>
                        <a:pt x="2967" y="3098"/>
                      </a:lnTo>
                      <a:lnTo>
                        <a:pt x="6332" y="0"/>
                      </a:lnTo>
                      <a:lnTo>
                        <a:pt x="9033" y="540"/>
                      </a:lnTo>
                      <a:lnTo>
                        <a:pt x="11727" y="1074"/>
                      </a:lnTo>
                      <a:lnTo>
                        <a:pt x="13745" y="5388"/>
                      </a:lnTo>
                      <a:lnTo>
                        <a:pt x="17656" y="916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4" name="object 70">
                <a:extLst>
                  <a:ext uri="{FF2B5EF4-FFF2-40B4-BE49-F238E27FC236}">
                    <a16:creationId xmlns:a16="http://schemas.microsoft.com/office/drawing/2014/main" id="{E3E54467-EF2E-4D0C-B0DF-197B4B05EEAE}"/>
                  </a:ext>
                </a:extLst>
              </p:cNvPr>
              <p:cNvGrpSpPr/>
              <p:nvPr/>
            </p:nvGrpSpPr>
            <p:grpSpPr>
              <a:xfrm>
                <a:off x="13932353" y="6990205"/>
                <a:ext cx="17606" cy="23953"/>
                <a:chOff x="3315768" y="6921164"/>
                <a:chExt cx="17145" cy="22860"/>
              </a:xfrm>
            </p:grpSpPr>
            <p:sp>
              <p:nvSpPr>
                <p:cNvPr id="539" name="object 71">
                  <a:extLst>
                    <a:ext uri="{FF2B5EF4-FFF2-40B4-BE49-F238E27FC236}">
                      <a16:creationId xmlns:a16="http://schemas.microsoft.com/office/drawing/2014/main" id="{62E7D797-55B8-49E8-BF6A-F93E8150C5B8}"/>
                    </a:ext>
                  </a:extLst>
                </p:cNvPr>
                <p:cNvSpPr/>
                <p:nvPr/>
              </p:nvSpPr>
              <p:spPr>
                <a:xfrm>
                  <a:off x="3319137" y="6924532"/>
                  <a:ext cx="10795" cy="16510"/>
                </a:xfrm>
                <a:custGeom>
                  <a:avLst/>
                  <a:gdLst/>
                  <a:ahLst/>
                  <a:cxnLst/>
                  <a:rect l="l" t="t" r="r" b="b"/>
                  <a:pathLst>
                    <a:path w="10795" h="16509">
                      <a:moveTo>
                        <a:pt x="10107" y="0"/>
                      </a:moveTo>
                      <a:lnTo>
                        <a:pt x="0" y="136"/>
                      </a:lnTo>
                      <a:lnTo>
                        <a:pt x="807" y="5311"/>
                      </a:lnTo>
                      <a:lnTo>
                        <a:pt x="1887" y="10439"/>
                      </a:lnTo>
                      <a:lnTo>
                        <a:pt x="3234" y="15502"/>
                      </a:lnTo>
                      <a:lnTo>
                        <a:pt x="5501" y="15970"/>
                      </a:lnTo>
                      <a:lnTo>
                        <a:pt x="7840" y="15970"/>
                      </a:lnTo>
                      <a:lnTo>
                        <a:pt x="10107" y="15502"/>
                      </a:lnTo>
                      <a:lnTo>
                        <a:pt x="10380" y="10338"/>
                      </a:lnTo>
                      <a:lnTo>
                        <a:pt x="10380" y="5163"/>
                      </a:lnTo>
                      <a:lnTo>
                        <a:pt x="1010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40" name="object 72">
                  <a:extLst>
                    <a:ext uri="{FF2B5EF4-FFF2-40B4-BE49-F238E27FC236}">
                      <a16:creationId xmlns:a16="http://schemas.microsoft.com/office/drawing/2014/main" id="{72F16363-7C1C-49DA-B8BC-733992F03839}"/>
                    </a:ext>
                  </a:extLst>
                </p:cNvPr>
                <p:cNvSpPr/>
                <p:nvPr/>
              </p:nvSpPr>
              <p:spPr>
                <a:xfrm>
                  <a:off x="3319137" y="6924532"/>
                  <a:ext cx="10795" cy="16510"/>
                </a:xfrm>
                <a:custGeom>
                  <a:avLst/>
                  <a:gdLst/>
                  <a:ahLst/>
                  <a:cxnLst/>
                  <a:rect l="l" t="t" r="r" b="b"/>
                  <a:pathLst>
                    <a:path w="10795" h="16509">
                      <a:moveTo>
                        <a:pt x="10107" y="0"/>
                      </a:moveTo>
                      <a:lnTo>
                        <a:pt x="10380" y="5163"/>
                      </a:lnTo>
                      <a:lnTo>
                        <a:pt x="10380" y="10338"/>
                      </a:lnTo>
                      <a:lnTo>
                        <a:pt x="10107" y="15502"/>
                      </a:lnTo>
                      <a:lnTo>
                        <a:pt x="7840" y="15970"/>
                      </a:lnTo>
                      <a:lnTo>
                        <a:pt x="5501" y="15970"/>
                      </a:lnTo>
                      <a:lnTo>
                        <a:pt x="3234" y="15502"/>
                      </a:lnTo>
                      <a:lnTo>
                        <a:pt x="1887" y="10439"/>
                      </a:lnTo>
                      <a:lnTo>
                        <a:pt x="807" y="5311"/>
                      </a:lnTo>
                      <a:lnTo>
                        <a:pt x="0" y="136"/>
                      </a:lnTo>
                      <a:lnTo>
                        <a:pt x="10107"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5" name="object 73">
                <a:extLst>
                  <a:ext uri="{FF2B5EF4-FFF2-40B4-BE49-F238E27FC236}">
                    <a16:creationId xmlns:a16="http://schemas.microsoft.com/office/drawing/2014/main" id="{025947C2-6999-4611-A4FD-07EE3EA84351}"/>
                  </a:ext>
                </a:extLst>
              </p:cNvPr>
              <p:cNvGrpSpPr/>
              <p:nvPr/>
            </p:nvGrpSpPr>
            <p:grpSpPr>
              <a:xfrm>
                <a:off x="13639068" y="6981306"/>
                <a:ext cx="26084" cy="25284"/>
                <a:chOff x="3030170" y="6912671"/>
                <a:chExt cx="25400" cy="24130"/>
              </a:xfrm>
            </p:grpSpPr>
            <p:sp>
              <p:nvSpPr>
                <p:cNvPr id="537" name="object 74">
                  <a:extLst>
                    <a:ext uri="{FF2B5EF4-FFF2-40B4-BE49-F238E27FC236}">
                      <a16:creationId xmlns:a16="http://schemas.microsoft.com/office/drawing/2014/main" id="{1B830865-41E9-4A18-9F40-B90A47989DD0}"/>
                    </a:ext>
                  </a:extLst>
                </p:cNvPr>
                <p:cNvSpPr/>
                <p:nvPr/>
              </p:nvSpPr>
              <p:spPr>
                <a:xfrm>
                  <a:off x="3033538" y="6916039"/>
                  <a:ext cx="19050" cy="17145"/>
                </a:xfrm>
                <a:custGeom>
                  <a:avLst/>
                  <a:gdLst/>
                  <a:ahLst/>
                  <a:cxnLst/>
                  <a:rect l="l" t="t" r="r" b="b"/>
                  <a:pathLst>
                    <a:path w="19050" h="17145">
                      <a:moveTo>
                        <a:pt x="13478" y="0"/>
                      </a:moveTo>
                      <a:lnTo>
                        <a:pt x="8795" y="2569"/>
                      </a:lnTo>
                      <a:lnTo>
                        <a:pt x="4290" y="5454"/>
                      </a:lnTo>
                      <a:lnTo>
                        <a:pt x="0" y="8629"/>
                      </a:lnTo>
                      <a:lnTo>
                        <a:pt x="1204" y="11555"/>
                      </a:lnTo>
                      <a:lnTo>
                        <a:pt x="2694" y="14350"/>
                      </a:lnTo>
                      <a:lnTo>
                        <a:pt x="4451" y="16985"/>
                      </a:lnTo>
                      <a:lnTo>
                        <a:pt x="18600" y="8492"/>
                      </a:lnTo>
                      <a:lnTo>
                        <a:pt x="1347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38" name="object 75">
                  <a:extLst>
                    <a:ext uri="{FF2B5EF4-FFF2-40B4-BE49-F238E27FC236}">
                      <a16:creationId xmlns:a16="http://schemas.microsoft.com/office/drawing/2014/main" id="{671000FE-30D3-47AA-8AC3-9BCE5FAA9A67}"/>
                    </a:ext>
                  </a:extLst>
                </p:cNvPr>
                <p:cNvSpPr/>
                <p:nvPr/>
              </p:nvSpPr>
              <p:spPr>
                <a:xfrm>
                  <a:off x="3033538" y="6916039"/>
                  <a:ext cx="19050" cy="17145"/>
                </a:xfrm>
                <a:custGeom>
                  <a:avLst/>
                  <a:gdLst/>
                  <a:ahLst/>
                  <a:cxnLst/>
                  <a:rect l="l" t="t" r="r" b="b"/>
                  <a:pathLst>
                    <a:path w="19050" h="17145">
                      <a:moveTo>
                        <a:pt x="18600" y="8492"/>
                      </a:moveTo>
                      <a:lnTo>
                        <a:pt x="4451" y="16985"/>
                      </a:lnTo>
                      <a:lnTo>
                        <a:pt x="2694" y="14350"/>
                      </a:lnTo>
                      <a:lnTo>
                        <a:pt x="1204" y="11555"/>
                      </a:lnTo>
                      <a:lnTo>
                        <a:pt x="0" y="8629"/>
                      </a:lnTo>
                      <a:lnTo>
                        <a:pt x="4290" y="5454"/>
                      </a:lnTo>
                      <a:lnTo>
                        <a:pt x="8795" y="2569"/>
                      </a:lnTo>
                      <a:lnTo>
                        <a:pt x="13478" y="0"/>
                      </a:lnTo>
                      <a:lnTo>
                        <a:pt x="18600" y="849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6" name="object 76">
                <a:extLst>
                  <a:ext uri="{FF2B5EF4-FFF2-40B4-BE49-F238E27FC236}">
                    <a16:creationId xmlns:a16="http://schemas.microsoft.com/office/drawing/2014/main" id="{E8D51A6B-7CFD-434F-ABFA-08CF5AE1C0BC}"/>
                  </a:ext>
                </a:extLst>
              </p:cNvPr>
              <p:cNvGrpSpPr/>
              <p:nvPr/>
            </p:nvGrpSpPr>
            <p:grpSpPr>
              <a:xfrm>
                <a:off x="13963906" y="2662273"/>
                <a:ext cx="22171" cy="25949"/>
                <a:chOff x="3346494" y="2790721"/>
                <a:chExt cx="21590" cy="24765"/>
              </a:xfrm>
            </p:grpSpPr>
            <p:sp>
              <p:nvSpPr>
                <p:cNvPr id="535" name="object 77">
                  <a:extLst>
                    <a:ext uri="{FF2B5EF4-FFF2-40B4-BE49-F238E27FC236}">
                      <a16:creationId xmlns:a16="http://schemas.microsoft.com/office/drawing/2014/main" id="{C9F2ACCD-2C49-4BA8-872E-B5F958AFB545}"/>
                    </a:ext>
                  </a:extLst>
                </p:cNvPr>
                <p:cNvSpPr/>
                <p:nvPr/>
              </p:nvSpPr>
              <p:spPr>
                <a:xfrm>
                  <a:off x="3349862" y="2794089"/>
                  <a:ext cx="15240" cy="18415"/>
                </a:xfrm>
                <a:custGeom>
                  <a:avLst/>
                  <a:gdLst/>
                  <a:ahLst/>
                  <a:cxnLst/>
                  <a:rect l="l" t="t" r="r" b="b"/>
                  <a:pathLst>
                    <a:path w="15239" h="18414">
                      <a:moveTo>
                        <a:pt x="7145" y="0"/>
                      </a:moveTo>
                      <a:lnTo>
                        <a:pt x="3774" y="4314"/>
                      </a:lnTo>
                      <a:lnTo>
                        <a:pt x="0" y="6736"/>
                      </a:lnTo>
                      <a:lnTo>
                        <a:pt x="0" y="12398"/>
                      </a:lnTo>
                      <a:lnTo>
                        <a:pt x="3507" y="15229"/>
                      </a:lnTo>
                      <a:lnTo>
                        <a:pt x="5531" y="17923"/>
                      </a:lnTo>
                      <a:lnTo>
                        <a:pt x="8629" y="15229"/>
                      </a:lnTo>
                      <a:lnTo>
                        <a:pt x="12534" y="12938"/>
                      </a:lnTo>
                      <a:lnTo>
                        <a:pt x="14825" y="8219"/>
                      </a:lnTo>
                      <a:lnTo>
                        <a:pt x="10516" y="4445"/>
                      </a:lnTo>
                      <a:lnTo>
                        <a:pt x="71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36" name="object 78">
                  <a:extLst>
                    <a:ext uri="{FF2B5EF4-FFF2-40B4-BE49-F238E27FC236}">
                      <a16:creationId xmlns:a16="http://schemas.microsoft.com/office/drawing/2014/main" id="{798829CF-70E9-4787-B38C-C3984A0137D7}"/>
                    </a:ext>
                  </a:extLst>
                </p:cNvPr>
                <p:cNvSpPr/>
                <p:nvPr/>
              </p:nvSpPr>
              <p:spPr>
                <a:xfrm>
                  <a:off x="3349862" y="2794089"/>
                  <a:ext cx="15240" cy="18415"/>
                </a:xfrm>
                <a:custGeom>
                  <a:avLst/>
                  <a:gdLst/>
                  <a:ahLst/>
                  <a:cxnLst/>
                  <a:rect l="l" t="t" r="r" b="b"/>
                  <a:pathLst>
                    <a:path w="15239" h="18414">
                      <a:moveTo>
                        <a:pt x="7145" y="0"/>
                      </a:moveTo>
                      <a:lnTo>
                        <a:pt x="10516" y="4445"/>
                      </a:lnTo>
                      <a:lnTo>
                        <a:pt x="14825" y="8219"/>
                      </a:lnTo>
                      <a:lnTo>
                        <a:pt x="14154" y="9567"/>
                      </a:lnTo>
                      <a:lnTo>
                        <a:pt x="12534" y="12938"/>
                      </a:lnTo>
                      <a:lnTo>
                        <a:pt x="8629" y="15229"/>
                      </a:lnTo>
                      <a:lnTo>
                        <a:pt x="5531" y="17923"/>
                      </a:lnTo>
                      <a:lnTo>
                        <a:pt x="3507" y="15229"/>
                      </a:lnTo>
                      <a:lnTo>
                        <a:pt x="0" y="12398"/>
                      </a:lnTo>
                      <a:lnTo>
                        <a:pt x="0" y="9567"/>
                      </a:lnTo>
                      <a:lnTo>
                        <a:pt x="0" y="6736"/>
                      </a:lnTo>
                      <a:lnTo>
                        <a:pt x="3774" y="4314"/>
                      </a:lnTo>
                      <a:lnTo>
                        <a:pt x="7145"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7" name="object 79">
                <a:extLst>
                  <a:ext uri="{FF2B5EF4-FFF2-40B4-BE49-F238E27FC236}">
                    <a16:creationId xmlns:a16="http://schemas.microsoft.com/office/drawing/2014/main" id="{407069B1-FD20-4F05-8507-B9318EF09A91}"/>
                  </a:ext>
                </a:extLst>
              </p:cNvPr>
              <p:cNvGrpSpPr/>
              <p:nvPr/>
            </p:nvGrpSpPr>
            <p:grpSpPr>
              <a:xfrm>
                <a:off x="13579830" y="4599292"/>
                <a:ext cx="24127" cy="23953"/>
                <a:chOff x="2972484" y="4639351"/>
                <a:chExt cx="23495" cy="22860"/>
              </a:xfrm>
            </p:grpSpPr>
            <p:sp>
              <p:nvSpPr>
                <p:cNvPr id="533" name="object 80">
                  <a:extLst>
                    <a:ext uri="{FF2B5EF4-FFF2-40B4-BE49-F238E27FC236}">
                      <a16:creationId xmlns:a16="http://schemas.microsoft.com/office/drawing/2014/main" id="{4E10A05D-9D8B-4F57-9A0E-DBE3ADFB8145}"/>
                    </a:ext>
                  </a:extLst>
                </p:cNvPr>
                <p:cNvSpPr/>
                <p:nvPr/>
              </p:nvSpPr>
              <p:spPr>
                <a:xfrm>
                  <a:off x="2975852" y="4642719"/>
                  <a:ext cx="16510" cy="15875"/>
                </a:xfrm>
                <a:custGeom>
                  <a:avLst/>
                  <a:gdLst/>
                  <a:ahLst/>
                  <a:cxnLst/>
                  <a:rect l="l" t="t" r="r" b="b"/>
                  <a:pathLst>
                    <a:path w="16510" h="15875">
                      <a:moveTo>
                        <a:pt x="5661" y="0"/>
                      </a:moveTo>
                      <a:lnTo>
                        <a:pt x="0" y="3774"/>
                      </a:lnTo>
                      <a:lnTo>
                        <a:pt x="0" y="5394"/>
                      </a:lnTo>
                      <a:lnTo>
                        <a:pt x="1198" y="9157"/>
                      </a:lnTo>
                      <a:lnTo>
                        <a:pt x="3068" y="12677"/>
                      </a:lnTo>
                      <a:lnTo>
                        <a:pt x="5525" y="15769"/>
                      </a:lnTo>
                      <a:lnTo>
                        <a:pt x="16309" y="8896"/>
                      </a:lnTo>
                      <a:lnTo>
                        <a:pt x="12807" y="4718"/>
                      </a:lnTo>
                      <a:lnTo>
                        <a:pt x="11323" y="273"/>
                      </a:lnTo>
                      <a:lnTo>
                        <a:pt x="566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34" name="object 81">
                  <a:extLst>
                    <a:ext uri="{FF2B5EF4-FFF2-40B4-BE49-F238E27FC236}">
                      <a16:creationId xmlns:a16="http://schemas.microsoft.com/office/drawing/2014/main" id="{C689D883-CC49-482F-8C44-D8EA7F0FD77F}"/>
                    </a:ext>
                  </a:extLst>
                </p:cNvPr>
                <p:cNvSpPr/>
                <p:nvPr/>
              </p:nvSpPr>
              <p:spPr>
                <a:xfrm>
                  <a:off x="2975852" y="4642719"/>
                  <a:ext cx="16510" cy="15875"/>
                </a:xfrm>
                <a:custGeom>
                  <a:avLst/>
                  <a:gdLst/>
                  <a:ahLst/>
                  <a:cxnLst/>
                  <a:rect l="l" t="t" r="r" b="b"/>
                  <a:pathLst>
                    <a:path w="16510" h="15875">
                      <a:moveTo>
                        <a:pt x="16309" y="8896"/>
                      </a:moveTo>
                      <a:lnTo>
                        <a:pt x="5525" y="15769"/>
                      </a:lnTo>
                      <a:lnTo>
                        <a:pt x="3068" y="12677"/>
                      </a:lnTo>
                      <a:lnTo>
                        <a:pt x="1198" y="9157"/>
                      </a:lnTo>
                      <a:lnTo>
                        <a:pt x="0" y="5394"/>
                      </a:lnTo>
                      <a:lnTo>
                        <a:pt x="0" y="3774"/>
                      </a:lnTo>
                      <a:lnTo>
                        <a:pt x="5661" y="0"/>
                      </a:lnTo>
                      <a:lnTo>
                        <a:pt x="8492" y="136"/>
                      </a:lnTo>
                      <a:lnTo>
                        <a:pt x="11323" y="273"/>
                      </a:lnTo>
                      <a:lnTo>
                        <a:pt x="12807" y="4718"/>
                      </a:lnTo>
                      <a:lnTo>
                        <a:pt x="16309" y="889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8" name="object 82">
                <a:extLst>
                  <a:ext uri="{FF2B5EF4-FFF2-40B4-BE49-F238E27FC236}">
                    <a16:creationId xmlns:a16="http://schemas.microsoft.com/office/drawing/2014/main" id="{5E6039AB-630A-4281-BA39-C25EB2638A4A}"/>
                  </a:ext>
                </a:extLst>
              </p:cNvPr>
              <p:cNvGrpSpPr/>
              <p:nvPr/>
            </p:nvGrpSpPr>
            <p:grpSpPr>
              <a:xfrm>
                <a:off x="14039478" y="2509044"/>
                <a:ext cx="20215" cy="27279"/>
                <a:chOff x="3420086" y="2644484"/>
                <a:chExt cx="19685" cy="26034"/>
              </a:xfrm>
            </p:grpSpPr>
            <p:sp>
              <p:nvSpPr>
                <p:cNvPr id="531" name="object 83">
                  <a:extLst>
                    <a:ext uri="{FF2B5EF4-FFF2-40B4-BE49-F238E27FC236}">
                      <a16:creationId xmlns:a16="http://schemas.microsoft.com/office/drawing/2014/main" id="{8620704F-E744-4395-8D4A-0D1D3E342E79}"/>
                    </a:ext>
                  </a:extLst>
                </p:cNvPr>
                <p:cNvSpPr/>
                <p:nvPr/>
              </p:nvSpPr>
              <p:spPr>
                <a:xfrm>
                  <a:off x="3423454" y="2647852"/>
                  <a:ext cx="12700" cy="19685"/>
                </a:xfrm>
                <a:custGeom>
                  <a:avLst/>
                  <a:gdLst/>
                  <a:ahLst/>
                  <a:cxnLst/>
                  <a:rect l="l" t="t" r="r" b="b"/>
                  <a:pathLst>
                    <a:path w="12700" h="19685">
                      <a:moveTo>
                        <a:pt x="9033" y="0"/>
                      </a:moveTo>
                      <a:lnTo>
                        <a:pt x="0" y="2023"/>
                      </a:lnTo>
                      <a:lnTo>
                        <a:pt x="3774" y="19140"/>
                      </a:lnTo>
                      <a:lnTo>
                        <a:pt x="12671" y="17252"/>
                      </a:lnTo>
                      <a:lnTo>
                        <a:pt x="903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32" name="object 84">
                  <a:extLst>
                    <a:ext uri="{FF2B5EF4-FFF2-40B4-BE49-F238E27FC236}">
                      <a16:creationId xmlns:a16="http://schemas.microsoft.com/office/drawing/2014/main" id="{23E4835B-0765-4B46-9B6A-0DC6F028986F}"/>
                    </a:ext>
                  </a:extLst>
                </p:cNvPr>
                <p:cNvSpPr/>
                <p:nvPr/>
              </p:nvSpPr>
              <p:spPr>
                <a:xfrm>
                  <a:off x="3423454" y="2647852"/>
                  <a:ext cx="12700" cy="19685"/>
                </a:xfrm>
                <a:custGeom>
                  <a:avLst/>
                  <a:gdLst/>
                  <a:ahLst/>
                  <a:cxnLst/>
                  <a:rect l="l" t="t" r="r" b="b"/>
                  <a:pathLst>
                    <a:path w="12700" h="19685">
                      <a:moveTo>
                        <a:pt x="3774" y="19140"/>
                      </a:moveTo>
                      <a:lnTo>
                        <a:pt x="0" y="2023"/>
                      </a:lnTo>
                      <a:lnTo>
                        <a:pt x="9033" y="0"/>
                      </a:lnTo>
                      <a:lnTo>
                        <a:pt x="12671" y="17252"/>
                      </a:lnTo>
                      <a:lnTo>
                        <a:pt x="3774" y="1914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39" name="object 85">
                <a:extLst>
                  <a:ext uri="{FF2B5EF4-FFF2-40B4-BE49-F238E27FC236}">
                    <a16:creationId xmlns:a16="http://schemas.microsoft.com/office/drawing/2014/main" id="{DBA54594-E5B6-4079-9292-F1CC0DDF7CE2}"/>
                  </a:ext>
                </a:extLst>
              </p:cNvPr>
              <p:cNvGrpSpPr/>
              <p:nvPr/>
            </p:nvGrpSpPr>
            <p:grpSpPr>
              <a:xfrm>
                <a:off x="13754087" y="6601984"/>
                <a:ext cx="27388" cy="23288"/>
                <a:chOff x="3142174" y="6550658"/>
                <a:chExt cx="26670" cy="22225"/>
              </a:xfrm>
            </p:grpSpPr>
            <p:sp>
              <p:nvSpPr>
                <p:cNvPr id="529" name="object 86">
                  <a:extLst>
                    <a:ext uri="{FF2B5EF4-FFF2-40B4-BE49-F238E27FC236}">
                      <a16:creationId xmlns:a16="http://schemas.microsoft.com/office/drawing/2014/main" id="{A249E3BE-F1E4-46B1-A878-2F928582B6DC}"/>
                    </a:ext>
                  </a:extLst>
                </p:cNvPr>
                <p:cNvSpPr/>
                <p:nvPr/>
              </p:nvSpPr>
              <p:spPr>
                <a:xfrm>
                  <a:off x="3145542" y="6554026"/>
                  <a:ext cx="20320" cy="15240"/>
                </a:xfrm>
                <a:custGeom>
                  <a:avLst/>
                  <a:gdLst/>
                  <a:ahLst/>
                  <a:cxnLst/>
                  <a:rect l="l" t="t" r="r" b="b"/>
                  <a:pathLst>
                    <a:path w="20319" h="15240">
                      <a:moveTo>
                        <a:pt x="11994" y="0"/>
                      </a:moveTo>
                      <a:lnTo>
                        <a:pt x="9840" y="534"/>
                      </a:lnTo>
                      <a:lnTo>
                        <a:pt x="6207" y="2510"/>
                      </a:lnTo>
                      <a:lnTo>
                        <a:pt x="2896" y="5009"/>
                      </a:lnTo>
                      <a:lnTo>
                        <a:pt x="0" y="7946"/>
                      </a:lnTo>
                      <a:lnTo>
                        <a:pt x="2017" y="10510"/>
                      </a:lnTo>
                      <a:lnTo>
                        <a:pt x="4581" y="14956"/>
                      </a:lnTo>
                      <a:lnTo>
                        <a:pt x="6332" y="14956"/>
                      </a:lnTo>
                      <a:lnTo>
                        <a:pt x="11163" y="13217"/>
                      </a:lnTo>
                      <a:lnTo>
                        <a:pt x="15709" y="10766"/>
                      </a:lnTo>
                      <a:lnTo>
                        <a:pt x="19810" y="7679"/>
                      </a:lnTo>
                      <a:lnTo>
                        <a:pt x="15229" y="4041"/>
                      </a:lnTo>
                      <a:lnTo>
                        <a:pt x="1199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30" name="object 87">
                  <a:extLst>
                    <a:ext uri="{FF2B5EF4-FFF2-40B4-BE49-F238E27FC236}">
                      <a16:creationId xmlns:a16="http://schemas.microsoft.com/office/drawing/2014/main" id="{44990CA5-84CB-4F02-9133-EAFF21F0B311}"/>
                    </a:ext>
                  </a:extLst>
                </p:cNvPr>
                <p:cNvSpPr/>
                <p:nvPr/>
              </p:nvSpPr>
              <p:spPr>
                <a:xfrm>
                  <a:off x="3145542" y="6554026"/>
                  <a:ext cx="20320" cy="15240"/>
                </a:xfrm>
                <a:custGeom>
                  <a:avLst/>
                  <a:gdLst/>
                  <a:ahLst/>
                  <a:cxnLst/>
                  <a:rect l="l" t="t" r="r" b="b"/>
                  <a:pathLst>
                    <a:path w="20319" h="15240">
                      <a:moveTo>
                        <a:pt x="19810" y="7679"/>
                      </a:moveTo>
                      <a:lnTo>
                        <a:pt x="15709" y="10766"/>
                      </a:lnTo>
                      <a:lnTo>
                        <a:pt x="11163" y="13217"/>
                      </a:lnTo>
                      <a:lnTo>
                        <a:pt x="6332" y="14956"/>
                      </a:lnTo>
                      <a:lnTo>
                        <a:pt x="4581" y="14956"/>
                      </a:lnTo>
                      <a:lnTo>
                        <a:pt x="2017" y="10510"/>
                      </a:lnTo>
                      <a:lnTo>
                        <a:pt x="0" y="7946"/>
                      </a:lnTo>
                      <a:lnTo>
                        <a:pt x="2896" y="5009"/>
                      </a:lnTo>
                      <a:lnTo>
                        <a:pt x="6207" y="2510"/>
                      </a:lnTo>
                      <a:lnTo>
                        <a:pt x="9840" y="534"/>
                      </a:lnTo>
                      <a:lnTo>
                        <a:pt x="11994" y="0"/>
                      </a:lnTo>
                      <a:lnTo>
                        <a:pt x="15229" y="4041"/>
                      </a:lnTo>
                      <a:lnTo>
                        <a:pt x="19810" y="7679"/>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0" name="object 88">
                <a:extLst>
                  <a:ext uri="{FF2B5EF4-FFF2-40B4-BE49-F238E27FC236}">
                    <a16:creationId xmlns:a16="http://schemas.microsoft.com/office/drawing/2014/main" id="{9ABEFFEE-C31B-4F30-BA3D-6C1146F015B5}"/>
                  </a:ext>
                </a:extLst>
              </p:cNvPr>
              <p:cNvGrpSpPr/>
              <p:nvPr/>
            </p:nvGrpSpPr>
            <p:grpSpPr>
              <a:xfrm>
                <a:off x="14063839" y="6653952"/>
                <a:ext cx="23475" cy="26614"/>
                <a:chOff x="3443808" y="6600255"/>
                <a:chExt cx="22860" cy="25400"/>
              </a:xfrm>
            </p:grpSpPr>
            <p:sp>
              <p:nvSpPr>
                <p:cNvPr id="527" name="object 89">
                  <a:extLst>
                    <a:ext uri="{FF2B5EF4-FFF2-40B4-BE49-F238E27FC236}">
                      <a16:creationId xmlns:a16="http://schemas.microsoft.com/office/drawing/2014/main" id="{BF0293D6-489C-4578-9DFF-403928186D8B}"/>
                    </a:ext>
                  </a:extLst>
                </p:cNvPr>
                <p:cNvSpPr/>
                <p:nvPr/>
              </p:nvSpPr>
              <p:spPr>
                <a:xfrm>
                  <a:off x="3447176" y="6603623"/>
                  <a:ext cx="15875" cy="18415"/>
                </a:xfrm>
                <a:custGeom>
                  <a:avLst/>
                  <a:gdLst/>
                  <a:ahLst/>
                  <a:cxnLst/>
                  <a:rect l="l" t="t" r="r" b="b"/>
                  <a:pathLst>
                    <a:path w="15875" h="18415">
                      <a:moveTo>
                        <a:pt x="6332" y="0"/>
                      </a:moveTo>
                      <a:lnTo>
                        <a:pt x="0" y="4848"/>
                      </a:lnTo>
                      <a:lnTo>
                        <a:pt x="0" y="5661"/>
                      </a:lnTo>
                      <a:lnTo>
                        <a:pt x="1988" y="10065"/>
                      </a:lnTo>
                      <a:lnTo>
                        <a:pt x="4474" y="14226"/>
                      </a:lnTo>
                      <a:lnTo>
                        <a:pt x="7412" y="18060"/>
                      </a:lnTo>
                      <a:lnTo>
                        <a:pt x="11323" y="14285"/>
                      </a:lnTo>
                      <a:lnTo>
                        <a:pt x="15632" y="10914"/>
                      </a:lnTo>
                      <a:lnTo>
                        <a:pt x="15632" y="9970"/>
                      </a:lnTo>
                      <a:lnTo>
                        <a:pt x="14065" y="6166"/>
                      </a:lnTo>
                      <a:lnTo>
                        <a:pt x="11329" y="2955"/>
                      </a:lnTo>
                      <a:lnTo>
                        <a:pt x="7816" y="807"/>
                      </a:lnTo>
                      <a:lnTo>
                        <a:pt x="63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28" name="object 90">
                  <a:extLst>
                    <a:ext uri="{FF2B5EF4-FFF2-40B4-BE49-F238E27FC236}">
                      <a16:creationId xmlns:a16="http://schemas.microsoft.com/office/drawing/2014/main" id="{C224D93B-A6F8-41F4-A335-53E18F6067C3}"/>
                    </a:ext>
                  </a:extLst>
                </p:cNvPr>
                <p:cNvSpPr/>
                <p:nvPr/>
              </p:nvSpPr>
              <p:spPr>
                <a:xfrm>
                  <a:off x="3447176" y="6603623"/>
                  <a:ext cx="15875" cy="18415"/>
                </a:xfrm>
                <a:custGeom>
                  <a:avLst/>
                  <a:gdLst/>
                  <a:ahLst/>
                  <a:cxnLst/>
                  <a:rect l="l" t="t" r="r" b="b"/>
                  <a:pathLst>
                    <a:path w="15875" h="18415">
                      <a:moveTo>
                        <a:pt x="7412" y="18060"/>
                      </a:moveTo>
                      <a:lnTo>
                        <a:pt x="4474" y="14226"/>
                      </a:lnTo>
                      <a:lnTo>
                        <a:pt x="1988" y="10065"/>
                      </a:lnTo>
                      <a:lnTo>
                        <a:pt x="0" y="5661"/>
                      </a:lnTo>
                      <a:lnTo>
                        <a:pt x="0" y="4848"/>
                      </a:lnTo>
                      <a:lnTo>
                        <a:pt x="6332" y="0"/>
                      </a:lnTo>
                      <a:lnTo>
                        <a:pt x="7816" y="807"/>
                      </a:lnTo>
                      <a:lnTo>
                        <a:pt x="11329" y="2955"/>
                      </a:lnTo>
                      <a:lnTo>
                        <a:pt x="14065" y="6166"/>
                      </a:lnTo>
                      <a:lnTo>
                        <a:pt x="15632" y="9970"/>
                      </a:lnTo>
                      <a:lnTo>
                        <a:pt x="15632" y="10914"/>
                      </a:lnTo>
                      <a:lnTo>
                        <a:pt x="11323" y="14285"/>
                      </a:lnTo>
                      <a:lnTo>
                        <a:pt x="7412" y="1806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1" name="object 91">
                <a:extLst>
                  <a:ext uri="{FF2B5EF4-FFF2-40B4-BE49-F238E27FC236}">
                    <a16:creationId xmlns:a16="http://schemas.microsoft.com/office/drawing/2014/main" id="{28503C7E-690A-4BA5-8905-25CD099E9FDE}"/>
                  </a:ext>
                </a:extLst>
              </p:cNvPr>
              <p:cNvGrpSpPr/>
              <p:nvPr/>
            </p:nvGrpSpPr>
            <p:grpSpPr>
              <a:xfrm>
                <a:off x="14163631" y="8550161"/>
                <a:ext cx="23475" cy="25949"/>
                <a:chOff x="3540985" y="8409937"/>
                <a:chExt cx="22860" cy="24765"/>
              </a:xfrm>
            </p:grpSpPr>
            <p:sp>
              <p:nvSpPr>
                <p:cNvPr id="525" name="object 92">
                  <a:extLst>
                    <a:ext uri="{FF2B5EF4-FFF2-40B4-BE49-F238E27FC236}">
                      <a16:creationId xmlns:a16="http://schemas.microsoft.com/office/drawing/2014/main" id="{24183C0C-57A6-49FF-90CE-38D810EBCB14}"/>
                    </a:ext>
                  </a:extLst>
                </p:cNvPr>
                <p:cNvSpPr/>
                <p:nvPr/>
              </p:nvSpPr>
              <p:spPr>
                <a:xfrm>
                  <a:off x="3544353" y="8413305"/>
                  <a:ext cx="16510" cy="18415"/>
                </a:xfrm>
                <a:custGeom>
                  <a:avLst/>
                  <a:gdLst/>
                  <a:ahLst/>
                  <a:cxnLst/>
                  <a:rect l="l" t="t" r="r" b="b"/>
                  <a:pathLst>
                    <a:path w="16510" h="18415">
                      <a:moveTo>
                        <a:pt x="6332" y="0"/>
                      </a:moveTo>
                      <a:lnTo>
                        <a:pt x="0" y="4718"/>
                      </a:lnTo>
                      <a:lnTo>
                        <a:pt x="0" y="5656"/>
                      </a:lnTo>
                      <a:lnTo>
                        <a:pt x="1881" y="10041"/>
                      </a:lnTo>
                      <a:lnTo>
                        <a:pt x="4326" y="14166"/>
                      </a:lnTo>
                      <a:lnTo>
                        <a:pt x="7276" y="17923"/>
                      </a:lnTo>
                      <a:lnTo>
                        <a:pt x="11317" y="14285"/>
                      </a:lnTo>
                      <a:lnTo>
                        <a:pt x="16036" y="10914"/>
                      </a:lnTo>
                      <a:lnTo>
                        <a:pt x="14012" y="6154"/>
                      </a:lnTo>
                      <a:lnTo>
                        <a:pt x="11228" y="2949"/>
                      </a:lnTo>
                      <a:lnTo>
                        <a:pt x="63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26" name="object 93">
                  <a:extLst>
                    <a:ext uri="{FF2B5EF4-FFF2-40B4-BE49-F238E27FC236}">
                      <a16:creationId xmlns:a16="http://schemas.microsoft.com/office/drawing/2014/main" id="{676F6247-EEC6-4F13-BEF3-631FB5DF43CD}"/>
                    </a:ext>
                  </a:extLst>
                </p:cNvPr>
                <p:cNvSpPr/>
                <p:nvPr/>
              </p:nvSpPr>
              <p:spPr>
                <a:xfrm>
                  <a:off x="3544353" y="8413305"/>
                  <a:ext cx="16510" cy="18415"/>
                </a:xfrm>
                <a:custGeom>
                  <a:avLst/>
                  <a:gdLst/>
                  <a:ahLst/>
                  <a:cxnLst/>
                  <a:rect l="l" t="t" r="r" b="b"/>
                  <a:pathLst>
                    <a:path w="16510" h="18415">
                      <a:moveTo>
                        <a:pt x="7276" y="17923"/>
                      </a:moveTo>
                      <a:lnTo>
                        <a:pt x="4326" y="14166"/>
                      </a:lnTo>
                      <a:lnTo>
                        <a:pt x="1881" y="10041"/>
                      </a:lnTo>
                      <a:lnTo>
                        <a:pt x="0" y="5656"/>
                      </a:lnTo>
                      <a:lnTo>
                        <a:pt x="0" y="4718"/>
                      </a:lnTo>
                      <a:lnTo>
                        <a:pt x="6332" y="0"/>
                      </a:lnTo>
                      <a:lnTo>
                        <a:pt x="7679" y="807"/>
                      </a:lnTo>
                      <a:lnTo>
                        <a:pt x="11228" y="2949"/>
                      </a:lnTo>
                      <a:lnTo>
                        <a:pt x="14012" y="6154"/>
                      </a:lnTo>
                      <a:lnTo>
                        <a:pt x="15632" y="9970"/>
                      </a:lnTo>
                      <a:lnTo>
                        <a:pt x="16036" y="10914"/>
                      </a:lnTo>
                      <a:lnTo>
                        <a:pt x="11317" y="14285"/>
                      </a:lnTo>
                      <a:lnTo>
                        <a:pt x="7276" y="1792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2" name="object 94">
                <a:extLst>
                  <a:ext uri="{FF2B5EF4-FFF2-40B4-BE49-F238E27FC236}">
                    <a16:creationId xmlns:a16="http://schemas.microsoft.com/office/drawing/2014/main" id="{D8C2DE6A-5563-4C64-B637-F4F0560FAD03}"/>
                  </a:ext>
                </a:extLst>
              </p:cNvPr>
              <p:cNvGrpSpPr/>
              <p:nvPr/>
            </p:nvGrpSpPr>
            <p:grpSpPr>
              <a:xfrm>
                <a:off x="13881279" y="4672022"/>
                <a:ext cx="22823" cy="29276"/>
                <a:chOff x="3266033" y="4708763"/>
                <a:chExt cx="22225" cy="27940"/>
              </a:xfrm>
            </p:grpSpPr>
            <p:sp>
              <p:nvSpPr>
                <p:cNvPr id="523" name="object 95">
                  <a:extLst>
                    <a:ext uri="{FF2B5EF4-FFF2-40B4-BE49-F238E27FC236}">
                      <a16:creationId xmlns:a16="http://schemas.microsoft.com/office/drawing/2014/main" id="{CFAE337B-FA6F-406E-9903-21072A1F1798}"/>
                    </a:ext>
                  </a:extLst>
                </p:cNvPr>
                <p:cNvSpPr/>
                <p:nvPr/>
              </p:nvSpPr>
              <p:spPr>
                <a:xfrm>
                  <a:off x="3269402" y="4712131"/>
                  <a:ext cx="15240" cy="21590"/>
                </a:xfrm>
                <a:custGeom>
                  <a:avLst/>
                  <a:gdLst/>
                  <a:ahLst/>
                  <a:cxnLst/>
                  <a:rect l="l" t="t" r="r" b="b"/>
                  <a:pathLst>
                    <a:path w="15239" h="21589">
                      <a:moveTo>
                        <a:pt x="4718" y="0"/>
                      </a:moveTo>
                      <a:lnTo>
                        <a:pt x="2154" y="6872"/>
                      </a:lnTo>
                      <a:lnTo>
                        <a:pt x="0" y="10107"/>
                      </a:lnTo>
                      <a:lnTo>
                        <a:pt x="273" y="15769"/>
                      </a:lnTo>
                      <a:lnTo>
                        <a:pt x="3507" y="18327"/>
                      </a:lnTo>
                      <a:lnTo>
                        <a:pt x="5258" y="21027"/>
                      </a:lnTo>
                      <a:lnTo>
                        <a:pt x="8611" y="18950"/>
                      </a:lnTo>
                      <a:lnTo>
                        <a:pt x="11650" y="16410"/>
                      </a:lnTo>
                      <a:lnTo>
                        <a:pt x="14285" y="13478"/>
                      </a:lnTo>
                      <a:lnTo>
                        <a:pt x="14962" y="12801"/>
                      </a:lnTo>
                      <a:lnTo>
                        <a:pt x="11050" y="8896"/>
                      </a:lnTo>
                      <a:lnTo>
                        <a:pt x="471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24" name="object 96">
                  <a:extLst>
                    <a:ext uri="{FF2B5EF4-FFF2-40B4-BE49-F238E27FC236}">
                      <a16:creationId xmlns:a16="http://schemas.microsoft.com/office/drawing/2014/main" id="{8A24C15B-3591-4442-A4FA-5C236916BFB2}"/>
                    </a:ext>
                  </a:extLst>
                </p:cNvPr>
                <p:cNvSpPr/>
                <p:nvPr/>
              </p:nvSpPr>
              <p:spPr>
                <a:xfrm>
                  <a:off x="3269402" y="4712131"/>
                  <a:ext cx="15240" cy="21590"/>
                </a:xfrm>
                <a:custGeom>
                  <a:avLst/>
                  <a:gdLst/>
                  <a:ahLst/>
                  <a:cxnLst/>
                  <a:rect l="l" t="t" r="r" b="b"/>
                  <a:pathLst>
                    <a:path w="15239" h="21589">
                      <a:moveTo>
                        <a:pt x="4718" y="0"/>
                      </a:moveTo>
                      <a:lnTo>
                        <a:pt x="11050" y="8896"/>
                      </a:lnTo>
                      <a:lnTo>
                        <a:pt x="14962" y="12801"/>
                      </a:lnTo>
                      <a:lnTo>
                        <a:pt x="14285" y="13478"/>
                      </a:lnTo>
                      <a:lnTo>
                        <a:pt x="11650" y="16410"/>
                      </a:lnTo>
                      <a:lnTo>
                        <a:pt x="8611" y="18950"/>
                      </a:lnTo>
                      <a:lnTo>
                        <a:pt x="5258" y="21027"/>
                      </a:lnTo>
                      <a:lnTo>
                        <a:pt x="3507" y="18327"/>
                      </a:lnTo>
                      <a:lnTo>
                        <a:pt x="273" y="15769"/>
                      </a:lnTo>
                      <a:lnTo>
                        <a:pt x="136" y="12938"/>
                      </a:lnTo>
                      <a:lnTo>
                        <a:pt x="0" y="10107"/>
                      </a:lnTo>
                      <a:lnTo>
                        <a:pt x="2154" y="6872"/>
                      </a:lnTo>
                      <a:lnTo>
                        <a:pt x="4718"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3" name="object 97">
                <a:extLst>
                  <a:ext uri="{FF2B5EF4-FFF2-40B4-BE49-F238E27FC236}">
                    <a16:creationId xmlns:a16="http://schemas.microsoft.com/office/drawing/2014/main" id="{FA3DE764-88ED-4193-A83B-6B1D3B571B78}"/>
                  </a:ext>
                </a:extLst>
              </p:cNvPr>
              <p:cNvGrpSpPr/>
              <p:nvPr/>
            </p:nvGrpSpPr>
            <p:grpSpPr>
              <a:xfrm>
                <a:off x="14178027" y="2557767"/>
                <a:ext cx="26084" cy="23288"/>
                <a:chOff x="3555003" y="2690984"/>
                <a:chExt cx="25400" cy="22225"/>
              </a:xfrm>
            </p:grpSpPr>
            <p:sp>
              <p:nvSpPr>
                <p:cNvPr id="521" name="object 98">
                  <a:extLst>
                    <a:ext uri="{FF2B5EF4-FFF2-40B4-BE49-F238E27FC236}">
                      <a16:creationId xmlns:a16="http://schemas.microsoft.com/office/drawing/2014/main" id="{0A4C0598-F57A-406D-A4D3-3468556E1686}"/>
                    </a:ext>
                  </a:extLst>
                </p:cNvPr>
                <p:cNvSpPr/>
                <p:nvPr/>
              </p:nvSpPr>
              <p:spPr>
                <a:xfrm>
                  <a:off x="3558371" y="2694352"/>
                  <a:ext cx="18415" cy="15240"/>
                </a:xfrm>
                <a:custGeom>
                  <a:avLst/>
                  <a:gdLst/>
                  <a:ahLst/>
                  <a:cxnLst/>
                  <a:rect l="l" t="t" r="r" b="b"/>
                  <a:pathLst>
                    <a:path w="18414" h="15239">
                      <a:moveTo>
                        <a:pt x="10777" y="0"/>
                      </a:moveTo>
                      <a:lnTo>
                        <a:pt x="0" y="8623"/>
                      </a:lnTo>
                      <a:lnTo>
                        <a:pt x="3365" y="12131"/>
                      </a:lnTo>
                      <a:lnTo>
                        <a:pt x="4848" y="14962"/>
                      </a:lnTo>
                      <a:lnTo>
                        <a:pt x="18327" y="7412"/>
                      </a:lnTo>
                      <a:lnTo>
                        <a:pt x="13472" y="3774"/>
                      </a:lnTo>
                      <a:lnTo>
                        <a:pt x="1077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22" name="object 99">
                  <a:extLst>
                    <a:ext uri="{FF2B5EF4-FFF2-40B4-BE49-F238E27FC236}">
                      <a16:creationId xmlns:a16="http://schemas.microsoft.com/office/drawing/2014/main" id="{2C047D15-15C6-4A00-8540-B6902E23D149}"/>
                    </a:ext>
                  </a:extLst>
                </p:cNvPr>
                <p:cNvSpPr/>
                <p:nvPr/>
              </p:nvSpPr>
              <p:spPr>
                <a:xfrm>
                  <a:off x="3558371" y="2694352"/>
                  <a:ext cx="18415" cy="15240"/>
                </a:xfrm>
                <a:custGeom>
                  <a:avLst/>
                  <a:gdLst/>
                  <a:ahLst/>
                  <a:cxnLst/>
                  <a:rect l="l" t="t" r="r" b="b"/>
                  <a:pathLst>
                    <a:path w="18414" h="15239">
                      <a:moveTo>
                        <a:pt x="18327" y="7412"/>
                      </a:moveTo>
                      <a:lnTo>
                        <a:pt x="4848" y="14962"/>
                      </a:lnTo>
                      <a:lnTo>
                        <a:pt x="3365" y="12131"/>
                      </a:lnTo>
                      <a:lnTo>
                        <a:pt x="0" y="8623"/>
                      </a:lnTo>
                      <a:lnTo>
                        <a:pt x="10777" y="0"/>
                      </a:lnTo>
                      <a:lnTo>
                        <a:pt x="13472" y="3774"/>
                      </a:lnTo>
                      <a:lnTo>
                        <a:pt x="18327" y="741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4" name="object 100">
                <a:extLst>
                  <a:ext uri="{FF2B5EF4-FFF2-40B4-BE49-F238E27FC236}">
                    <a16:creationId xmlns:a16="http://schemas.microsoft.com/office/drawing/2014/main" id="{64953120-936D-4FDC-B2EC-B21BF08D24A4}"/>
                  </a:ext>
                </a:extLst>
              </p:cNvPr>
              <p:cNvGrpSpPr/>
              <p:nvPr/>
            </p:nvGrpSpPr>
            <p:grpSpPr>
              <a:xfrm>
                <a:off x="14178855" y="2907720"/>
                <a:ext cx="24127" cy="23288"/>
                <a:chOff x="3555810" y="3024968"/>
                <a:chExt cx="23495" cy="22225"/>
              </a:xfrm>
            </p:grpSpPr>
            <p:sp>
              <p:nvSpPr>
                <p:cNvPr id="519" name="object 101">
                  <a:extLst>
                    <a:ext uri="{FF2B5EF4-FFF2-40B4-BE49-F238E27FC236}">
                      <a16:creationId xmlns:a16="http://schemas.microsoft.com/office/drawing/2014/main" id="{273BE63C-3A1B-4601-8052-D51822152E57}"/>
                    </a:ext>
                  </a:extLst>
                </p:cNvPr>
                <p:cNvSpPr/>
                <p:nvPr/>
              </p:nvSpPr>
              <p:spPr>
                <a:xfrm>
                  <a:off x="3559178" y="3028336"/>
                  <a:ext cx="17145" cy="15240"/>
                </a:xfrm>
                <a:custGeom>
                  <a:avLst/>
                  <a:gdLst/>
                  <a:ahLst/>
                  <a:cxnLst/>
                  <a:rect l="l" t="t" r="r" b="b"/>
                  <a:pathLst>
                    <a:path w="17145" h="15239">
                      <a:moveTo>
                        <a:pt x="6065" y="0"/>
                      </a:moveTo>
                      <a:lnTo>
                        <a:pt x="2830" y="3098"/>
                      </a:lnTo>
                      <a:lnTo>
                        <a:pt x="0" y="4718"/>
                      </a:lnTo>
                      <a:lnTo>
                        <a:pt x="1768" y="8297"/>
                      </a:lnTo>
                      <a:lnTo>
                        <a:pt x="4035" y="11608"/>
                      </a:lnTo>
                      <a:lnTo>
                        <a:pt x="6736" y="14552"/>
                      </a:lnTo>
                      <a:lnTo>
                        <a:pt x="7549" y="15229"/>
                      </a:lnTo>
                      <a:lnTo>
                        <a:pt x="11994" y="11727"/>
                      </a:lnTo>
                      <a:lnTo>
                        <a:pt x="16576" y="9163"/>
                      </a:lnTo>
                      <a:lnTo>
                        <a:pt x="12938" y="4985"/>
                      </a:lnTo>
                      <a:lnTo>
                        <a:pt x="10914" y="1074"/>
                      </a:lnTo>
                      <a:lnTo>
                        <a:pt x="606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20" name="object 102">
                  <a:extLst>
                    <a:ext uri="{FF2B5EF4-FFF2-40B4-BE49-F238E27FC236}">
                      <a16:creationId xmlns:a16="http://schemas.microsoft.com/office/drawing/2014/main" id="{6B341B5C-9E3E-48F4-8494-419B9ADA7071}"/>
                    </a:ext>
                  </a:extLst>
                </p:cNvPr>
                <p:cNvSpPr/>
                <p:nvPr/>
              </p:nvSpPr>
              <p:spPr>
                <a:xfrm>
                  <a:off x="3559178" y="3028336"/>
                  <a:ext cx="17145" cy="15240"/>
                </a:xfrm>
                <a:custGeom>
                  <a:avLst/>
                  <a:gdLst/>
                  <a:ahLst/>
                  <a:cxnLst/>
                  <a:rect l="l" t="t" r="r" b="b"/>
                  <a:pathLst>
                    <a:path w="17145" h="15239">
                      <a:moveTo>
                        <a:pt x="16576" y="9163"/>
                      </a:moveTo>
                      <a:lnTo>
                        <a:pt x="11994" y="11727"/>
                      </a:lnTo>
                      <a:lnTo>
                        <a:pt x="7549" y="15229"/>
                      </a:lnTo>
                      <a:lnTo>
                        <a:pt x="6736" y="14552"/>
                      </a:lnTo>
                      <a:lnTo>
                        <a:pt x="4035" y="11608"/>
                      </a:lnTo>
                      <a:lnTo>
                        <a:pt x="1768" y="8297"/>
                      </a:lnTo>
                      <a:lnTo>
                        <a:pt x="0" y="4718"/>
                      </a:lnTo>
                      <a:lnTo>
                        <a:pt x="2830" y="3098"/>
                      </a:lnTo>
                      <a:lnTo>
                        <a:pt x="6065" y="0"/>
                      </a:lnTo>
                      <a:lnTo>
                        <a:pt x="8487" y="540"/>
                      </a:lnTo>
                      <a:lnTo>
                        <a:pt x="10914" y="1074"/>
                      </a:lnTo>
                      <a:lnTo>
                        <a:pt x="12938" y="4985"/>
                      </a:lnTo>
                      <a:lnTo>
                        <a:pt x="16576" y="916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5" name="object 103">
                <a:extLst>
                  <a:ext uri="{FF2B5EF4-FFF2-40B4-BE49-F238E27FC236}">
                    <a16:creationId xmlns:a16="http://schemas.microsoft.com/office/drawing/2014/main" id="{7E4557D7-1C1C-4695-BBE3-5033EA337D00}"/>
                  </a:ext>
                </a:extLst>
              </p:cNvPr>
              <p:cNvGrpSpPr/>
              <p:nvPr/>
            </p:nvGrpSpPr>
            <p:grpSpPr>
              <a:xfrm>
                <a:off x="13754775" y="2912099"/>
                <a:ext cx="22171" cy="31272"/>
                <a:chOff x="3142844" y="3029147"/>
                <a:chExt cx="21590" cy="29845"/>
              </a:xfrm>
            </p:grpSpPr>
            <p:sp>
              <p:nvSpPr>
                <p:cNvPr id="517" name="object 104">
                  <a:extLst>
                    <a:ext uri="{FF2B5EF4-FFF2-40B4-BE49-F238E27FC236}">
                      <a16:creationId xmlns:a16="http://schemas.microsoft.com/office/drawing/2014/main" id="{92B64FF9-E71F-4D01-B219-DD1F39DB1C40}"/>
                    </a:ext>
                  </a:extLst>
                </p:cNvPr>
                <p:cNvSpPr/>
                <p:nvPr/>
              </p:nvSpPr>
              <p:spPr>
                <a:xfrm>
                  <a:off x="3146212" y="3032515"/>
                  <a:ext cx="14604" cy="23495"/>
                </a:xfrm>
                <a:custGeom>
                  <a:avLst/>
                  <a:gdLst/>
                  <a:ahLst/>
                  <a:cxnLst/>
                  <a:rect l="l" t="t" r="r" b="b"/>
                  <a:pathLst>
                    <a:path w="14605" h="23494">
                      <a:moveTo>
                        <a:pt x="11323" y="0"/>
                      </a:moveTo>
                      <a:lnTo>
                        <a:pt x="9976" y="0"/>
                      </a:lnTo>
                      <a:lnTo>
                        <a:pt x="6504" y="261"/>
                      </a:lnTo>
                      <a:lnTo>
                        <a:pt x="3270" y="1851"/>
                      </a:lnTo>
                      <a:lnTo>
                        <a:pt x="943" y="4445"/>
                      </a:lnTo>
                      <a:lnTo>
                        <a:pt x="0" y="5929"/>
                      </a:lnTo>
                      <a:lnTo>
                        <a:pt x="2967" y="9567"/>
                      </a:lnTo>
                      <a:lnTo>
                        <a:pt x="8492" y="23045"/>
                      </a:lnTo>
                      <a:lnTo>
                        <a:pt x="10955" y="17531"/>
                      </a:lnTo>
                      <a:lnTo>
                        <a:pt x="12896" y="11804"/>
                      </a:lnTo>
                      <a:lnTo>
                        <a:pt x="14291" y="5929"/>
                      </a:lnTo>
                      <a:lnTo>
                        <a:pt x="14421" y="4041"/>
                      </a:lnTo>
                      <a:lnTo>
                        <a:pt x="1132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18" name="object 105">
                  <a:extLst>
                    <a:ext uri="{FF2B5EF4-FFF2-40B4-BE49-F238E27FC236}">
                      <a16:creationId xmlns:a16="http://schemas.microsoft.com/office/drawing/2014/main" id="{5817AD4B-C3F2-4AFA-9547-71B5278E5FD1}"/>
                    </a:ext>
                  </a:extLst>
                </p:cNvPr>
                <p:cNvSpPr/>
                <p:nvPr/>
              </p:nvSpPr>
              <p:spPr>
                <a:xfrm>
                  <a:off x="3146212" y="3032515"/>
                  <a:ext cx="14604" cy="23495"/>
                </a:xfrm>
                <a:custGeom>
                  <a:avLst/>
                  <a:gdLst/>
                  <a:ahLst/>
                  <a:cxnLst/>
                  <a:rect l="l" t="t" r="r" b="b"/>
                  <a:pathLst>
                    <a:path w="14605" h="23494">
                      <a:moveTo>
                        <a:pt x="8492" y="23045"/>
                      </a:moveTo>
                      <a:lnTo>
                        <a:pt x="2967" y="9567"/>
                      </a:lnTo>
                      <a:lnTo>
                        <a:pt x="0" y="5929"/>
                      </a:lnTo>
                      <a:lnTo>
                        <a:pt x="943" y="4445"/>
                      </a:lnTo>
                      <a:lnTo>
                        <a:pt x="3270" y="1851"/>
                      </a:lnTo>
                      <a:lnTo>
                        <a:pt x="6504" y="261"/>
                      </a:lnTo>
                      <a:lnTo>
                        <a:pt x="9976" y="0"/>
                      </a:lnTo>
                      <a:lnTo>
                        <a:pt x="11323" y="0"/>
                      </a:lnTo>
                      <a:lnTo>
                        <a:pt x="14421" y="4041"/>
                      </a:lnTo>
                      <a:lnTo>
                        <a:pt x="14291" y="5929"/>
                      </a:lnTo>
                      <a:lnTo>
                        <a:pt x="12896" y="11804"/>
                      </a:lnTo>
                      <a:lnTo>
                        <a:pt x="10955" y="17531"/>
                      </a:lnTo>
                      <a:lnTo>
                        <a:pt x="8492" y="2304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6" name="object 106">
                <a:extLst>
                  <a:ext uri="{FF2B5EF4-FFF2-40B4-BE49-F238E27FC236}">
                    <a16:creationId xmlns:a16="http://schemas.microsoft.com/office/drawing/2014/main" id="{2C15D03C-05D1-4C07-AD3F-CB6D74060E0A}"/>
                  </a:ext>
                </a:extLst>
              </p:cNvPr>
              <p:cNvGrpSpPr/>
              <p:nvPr/>
            </p:nvGrpSpPr>
            <p:grpSpPr>
              <a:xfrm>
                <a:off x="13811111" y="2566946"/>
                <a:ext cx="22823" cy="25949"/>
                <a:chOff x="3197704" y="2699744"/>
                <a:chExt cx="22225" cy="24765"/>
              </a:xfrm>
            </p:grpSpPr>
            <p:sp>
              <p:nvSpPr>
                <p:cNvPr id="515" name="object 107">
                  <a:extLst>
                    <a:ext uri="{FF2B5EF4-FFF2-40B4-BE49-F238E27FC236}">
                      <a16:creationId xmlns:a16="http://schemas.microsoft.com/office/drawing/2014/main" id="{1958B2F8-9966-4D85-B785-38BD6D9B66EF}"/>
                    </a:ext>
                  </a:extLst>
                </p:cNvPr>
                <p:cNvSpPr/>
                <p:nvPr/>
              </p:nvSpPr>
              <p:spPr>
                <a:xfrm>
                  <a:off x="3201072" y="2703112"/>
                  <a:ext cx="15240" cy="18415"/>
                </a:xfrm>
                <a:custGeom>
                  <a:avLst/>
                  <a:gdLst/>
                  <a:ahLst/>
                  <a:cxnLst/>
                  <a:rect l="l" t="t" r="r" b="b"/>
                  <a:pathLst>
                    <a:path w="15239" h="18414">
                      <a:moveTo>
                        <a:pt x="7679" y="0"/>
                      </a:moveTo>
                      <a:lnTo>
                        <a:pt x="4041" y="4314"/>
                      </a:lnTo>
                      <a:lnTo>
                        <a:pt x="267" y="6872"/>
                      </a:lnTo>
                      <a:lnTo>
                        <a:pt x="0" y="12267"/>
                      </a:lnTo>
                      <a:lnTo>
                        <a:pt x="3638" y="15092"/>
                      </a:lnTo>
                      <a:lnTo>
                        <a:pt x="5656" y="17793"/>
                      </a:lnTo>
                      <a:lnTo>
                        <a:pt x="8979" y="15454"/>
                      </a:lnTo>
                      <a:lnTo>
                        <a:pt x="11893" y="12588"/>
                      </a:lnTo>
                      <a:lnTo>
                        <a:pt x="14285" y="9300"/>
                      </a:lnTo>
                      <a:lnTo>
                        <a:pt x="14956" y="8089"/>
                      </a:lnTo>
                      <a:lnTo>
                        <a:pt x="10777" y="4314"/>
                      </a:lnTo>
                      <a:lnTo>
                        <a:pt x="767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16" name="object 108">
                  <a:extLst>
                    <a:ext uri="{FF2B5EF4-FFF2-40B4-BE49-F238E27FC236}">
                      <a16:creationId xmlns:a16="http://schemas.microsoft.com/office/drawing/2014/main" id="{8947EF46-A791-462F-956B-3DA987EC1366}"/>
                    </a:ext>
                  </a:extLst>
                </p:cNvPr>
                <p:cNvSpPr/>
                <p:nvPr/>
              </p:nvSpPr>
              <p:spPr>
                <a:xfrm>
                  <a:off x="3201072" y="2703112"/>
                  <a:ext cx="15240" cy="18415"/>
                </a:xfrm>
                <a:custGeom>
                  <a:avLst/>
                  <a:gdLst/>
                  <a:ahLst/>
                  <a:cxnLst/>
                  <a:rect l="l" t="t" r="r" b="b"/>
                  <a:pathLst>
                    <a:path w="15239" h="18414">
                      <a:moveTo>
                        <a:pt x="7679" y="0"/>
                      </a:moveTo>
                      <a:lnTo>
                        <a:pt x="10777" y="4314"/>
                      </a:lnTo>
                      <a:lnTo>
                        <a:pt x="14956" y="8089"/>
                      </a:lnTo>
                      <a:lnTo>
                        <a:pt x="14285" y="9300"/>
                      </a:lnTo>
                      <a:lnTo>
                        <a:pt x="11893" y="12588"/>
                      </a:lnTo>
                      <a:lnTo>
                        <a:pt x="8979" y="15454"/>
                      </a:lnTo>
                      <a:lnTo>
                        <a:pt x="5656" y="17793"/>
                      </a:lnTo>
                      <a:lnTo>
                        <a:pt x="3638" y="15092"/>
                      </a:lnTo>
                      <a:lnTo>
                        <a:pt x="0" y="12267"/>
                      </a:lnTo>
                      <a:lnTo>
                        <a:pt x="130" y="9567"/>
                      </a:lnTo>
                      <a:lnTo>
                        <a:pt x="267" y="6872"/>
                      </a:lnTo>
                      <a:lnTo>
                        <a:pt x="4041" y="4314"/>
                      </a:lnTo>
                      <a:lnTo>
                        <a:pt x="7679"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7" name="object 109">
                <a:extLst>
                  <a:ext uri="{FF2B5EF4-FFF2-40B4-BE49-F238E27FC236}">
                    <a16:creationId xmlns:a16="http://schemas.microsoft.com/office/drawing/2014/main" id="{6C6A9312-12F8-4936-AA18-8FF69762A38F}"/>
                  </a:ext>
                </a:extLst>
              </p:cNvPr>
              <p:cNvGrpSpPr/>
              <p:nvPr/>
            </p:nvGrpSpPr>
            <p:grpSpPr>
              <a:xfrm>
                <a:off x="13933459" y="5961956"/>
                <a:ext cx="26084" cy="19961"/>
                <a:chOff x="3316845" y="5939835"/>
                <a:chExt cx="25400" cy="19050"/>
              </a:xfrm>
            </p:grpSpPr>
            <p:sp>
              <p:nvSpPr>
                <p:cNvPr id="513" name="object 110">
                  <a:extLst>
                    <a:ext uri="{FF2B5EF4-FFF2-40B4-BE49-F238E27FC236}">
                      <a16:creationId xmlns:a16="http://schemas.microsoft.com/office/drawing/2014/main" id="{5BC660EB-F2F8-41AE-A252-65AA66405E24}"/>
                    </a:ext>
                  </a:extLst>
                </p:cNvPr>
                <p:cNvSpPr/>
                <p:nvPr/>
              </p:nvSpPr>
              <p:spPr>
                <a:xfrm>
                  <a:off x="3320214" y="5943203"/>
                  <a:ext cx="19050" cy="12065"/>
                </a:xfrm>
                <a:custGeom>
                  <a:avLst/>
                  <a:gdLst/>
                  <a:ahLst/>
                  <a:cxnLst/>
                  <a:rect l="l" t="t" r="r" b="b"/>
                  <a:pathLst>
                    <a:path w="19050" h="12064">
                      <a:moveTo>
                        <a:pt x="5798" y="0"/>
                      </a:moveTo>
                      <a:lnTo>
                        <a:pt x="3911" y="136"/>
                      </a:lnTo>
                      <a:lnTo>
                        <a:pt x="1887" y="3371"/>
                      </a:lnTo>
                      <a:lnTo>
                        <a:pt x="0" y="5258"/>
                      </a:lnTo>
                      <a:lnTo>
                        <a:pt x="2290" y="7549"/>
                      </a:lnTo>
                      <a:lnTo>
                        <a:pt x="4178" y="11727"/>
                      </a:lnTo>
                      <a:lnTo>
                        <a:pt x="9567" y="11994"/>
                      </a:lnTo>
                      <a:lnTo>
                        <a:pt x="12534" y="8629"/>
                      </a:lnTo>
                      <a:lnTo>
                        <a:pt x="18600" y="4718"/>
                      </a:lnTo>
                      <a:lnTo>
                        <a:pt x="14570" y="2563"/>
                      </a:lnTo>
                      <a:lnTo>
                        <a:pt x="10261" y="979"/>
                      </a:lnTo>
                      <a:lnTo>
                        <a:pt x="579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14" name="object 111">
                  <a:extLst>
                    <a:ext uri="{FF2B5EF4-FFF2-40B4-BE49-F238E27FC236}">
                      <a16:creationId xmlns:a16="http://schemas.microsoft.com/office/drawing/2014/main" id="{89B926FE-C5A7-4C65-9130-C5A534757160}"/>
                    </a:ext>
                  </a:extLst>
                </p:cNvPr>
                <p:cNvSpPr/>
                <p:nvPr/>
              </p:nvSpPr>
              <p:spPr>
                <a:xfrm>
                  <a:off x="3320214" y="5943203"/>
                  <a:ext cx="19050" cy="12065"/>
                </a:xfrm>
                <a:custGeom>
                  <a:avLst/>
                  <a:gdLst/>
                  <a:ahLst/>
                  <a:cxnLst/>
                  <a:rect l="l" t="t" r="r" b="b"/>
                  <a:pathLst>
                    <a:path w="19050" h="12064">
                      <a:moveTo>
                        <a:pt x="18600" y="4718"/>
                      </a:moveTo>
                      <a:lnTo>
                        <a:pt x="12534" y="8629"/>
                      </a:lnTo>
                      <a:lnTo>
                        <a:pt x="9567" y="11994"/>
                      </a:lnTo>
                      <a:lnTo>
                        <a:pt x="6872" y="11863"/>
                      </a:lnTo>
                      <a:lnTo>
                        <a:pt x="4178" y="11727"/>
                      </a:lnTo>
                      <a:lnTo>
                        <a:pt x="2290" y="7549"/>
                      </a:lnTo>
                      <a:lnTo>
                        <a:pt x="0" y="5258"/>
                      </a:lnTo>
                      <a:lnTo>
                        <a:pt x="1887" y="3371"/>
                      </a:lnTo>
                      <a:lnTo>
                        <a:pt x="3911" y="136"/>
                      </a:lnTo>
                      <a:lnTo>
                        <a:pt x="5798" y="0"/>
                      </a:lnTo>
                      <a:lnTo>
                        <a:pt x="10261" y="979"/>
                      </a:lnTo>
                      <a:lnTo>
                        <a:pt x="14570" y="2563"/>
                      </a:lnTo>
                      <a:lnTo>
                        <a:pt x="18600" y="471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8" name="object 112">
                <a:extLst>
                  <a:ext uri="{FF2B5EF4-FFF2-40B4-BE49-F238E27FC236}">
                    <a16:creationId xmlns:a16="http://schemas.microsoft.com/office/drawing/2014/main" id="{DA63B808-5EDF-4CAE-8684-99030152D253}"/>
                  </a:ext>
                </a:extLst>
              </p:cNvPr>
              <p:cNvGrpSpPr/>
              <p:nvPr/>
            </p:nvGrpSpPr>
            <p:grpSpPr>
              <a:xfrm>
                <a:off x="13623566" y="5891487"/>
                <a:ext cx="24779" cy="21292"/>
                <a:chOff x="3015074" y="5872582"/>
                <a:chExt cx="24130" cy="20320"/>
              </a:xfrm>
            </p:grpSpPr>
            <p:sp>
              <p:nvSpPr>
                <p:cNvPr id="511" name="object 113">
                  <a:extLst>
                    <a:ext uri="{FF2B5EF4-FFF2-40B4-BE49-F238E27FC236}">
                      <a16:creationId xmlns:a16="http://schemas.microsoft.com/office/drawing/2014/main" id="{6E5CC6F8-B8C6-43D8-B4F2-366E742B10B3}"/>
                    </a:ext>
                  </a:extLst>
                </p:cNvPr>
                <p:cNvSpPr/>
                <p:nvPr/>
              </p:nvSpPr>
              <p:spPr>
                <a:xfrm>
                  <a:off x="3018442" y="5875950"/>
                  <a:ext cx="17145" cy="13970"/>
                </a:xfrm>
                <a:custGeom>
                  <a:avLst/>
                  <a:gdLst/>
                  <a:ahLst/>
                  <a:cxnLst/>
                  <a:rect l="l" t="t" r="r" b="b"/>
                  <a:pathLst>
                    <a:path w="17144" h="13970">
                      <a:moveTo>
                        <a:pt x="6065" y="0"/>
                      </a:moveTo>
                      <a:lnTo>
                        <a:pt x="3911" y="136"/>
                      </a:lnTo>
                      <a:lnTo>
                        <a:pt x="0" y="2694"/>
                      </a:lnTo>
                      <a:lnTo>
                        <a:pt x="0" y="4178"/>
                      </a:lnTo>
                      <a:lnTo>
                        <a:pt x="546" y="7418"/>
                      </a:lnTo>
                      <a:lnTo>
                        <a:pt x="1590" y="10558"/>
                      </a:lnTo>
                      <a:lnTo>
                        <a:pt x="3098" y="13478"/>
                      </a:lnTo>
                      <a:lnTo>
                        <a:pt x="12131" y="9703"/>
                      </a:lnTo>
                      <a:lnTo>
                        <a:pt x="17116" y="2427"/>
                      </a:lnTo>
                      <a:lnTo>
                        <a:pt x="13561" y="1121"/>
                      </a:lnTo>
                      <a:lnTo>
                        <a:pt x="9840" y="302"/>
                      </a:lnTo>
                      <a:lnTo>
                        <a:pt x="606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12" name="object 114">
                  <a:extLst>
                    <a:ext uri="{FF2B5EF4-FFF2-40B4-BE49-F238E27FC236}">
                      <a16:creationId xmlns:a16="http://schemas.microsoft.com/office/drawing/2014/main" id="{4A11409A-A022-4E6F-A4A2-A75CAFC19085}"/>
                    </a:ext>
                  </a:extLst>
                </p:cNvPr>
                <p:cNvSpPr/>
                <p:nvPr/>
              </p:nvSpPr>
              <p:spPr>
                <a:xfrm>
                  <a:off x="3018442" y="5875950"/>
                  <a:ext cx="17145" cy="13970"/>
                </a:xfrm>
                <a:custGeom>
                  <a:avLst/>
                  <a:gdLst/>
                  <a:ahLst/>
                  <a:cxnLst/>
                  <a:rect l="l" t="t" r="r" b="b"/>
                  <a:pathLst>
                    <a:path w="17144" h="13970">
                      <a:moveTo>
                        <a:pt x="12131" y="9703"/>
                      </a:moveTo>
                      <a:lnTo>
                        <a:pt x="3098" y="13478"/>
                      </a:lnTo>
                      <a:lnTo>
                        <a:pt x="1590" y="10558"/>
                      </a:lnTo>
                      <a:lnTo>
                        <a:pt x="546" y="7418"/>
                      </a:lnTo>
                      <a:lnTo>
                        <a:pt x="0" y="4178"/>
                      </a:lnTo>
                      <a:lnTo>
                        <a:pt x="0" y="2694"/>
                      </a:lnTo>
                      <a:lnTo>
                        <a:pt x="3911" y="136"/>
                      </a:lnTo>
                      <a:lnTo>
                        <a:pt x="6065" y="0"/>
                      </a:lnTo>
                      <a:lnTo>
                        <a:pt x="9840" y="302"/>
                      </a:lnTo>
                      <a:lnTo>
                        <a:pt x="13561" y="1121"/>
                      </a:lnTo>
                      <a:lnTo>
                        <a:pt x="17116" y="2427"/>
                      </a:lnTo>
                      <a:lnTo>
                        <a:pt x="12131" y="970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49" name="object 115">
                <a:extLst>
                  <a:ext uri="{FF2B5EF4-FFF2-40B4-BE49-F238E27FC236}">
                    <a16:creationId xmlns:a16="http://schemas.microsoft.com/office/drawing/2014/main" id="{C506F3EB-C3D4-4265-8CDB-E2EEBB9162A2}"/>
                  </a:ext>
                </a:extLst>
              </p:cNvPr>
              <p:cNvGrpSpPr/>
              <p:nvPr/>
            </p:nvGrpSpPr>
            <p:grpSpPr>
              <a:xfrm>
                <a:off x="14342453" y="5023388"/>
                <a:ext cx="26735" cy="23288"/>
                <a:chOff x="3715120" y="5044095"/>
                <a:chExt cx="26034" cy="22225"/>
              </a:xfrm>
            </p:grpSpPr>
            <p:sp>
              <p:nvSpPr>
                <p:cNvPr id="509" name="object 116">
                  <a:extLst>
                    <a:ext uri="{FF2B5EF4-FFF2-40B4-BE49-F238E27FC236}">
                      <a16:creationId xmlns:a16="http://schemas.microsoft.com/office/drawing/2014/main" id="{6C86E72A-5A3E-46A3-8186-32F0091C1F11}"/>
                    </a:ext>
                  </a:extLst>
                </p:cNvPr>
                <p:cNvSpPr/>
                <p:nvPr/>
              </p:nvSpPr>
              <p:spPr>
                <a:xfrm>
                  <a:off x="3718489" y="5047463"/>
                  <a:ext cx="19050" cy="15240"/>
                </a:xfrm>
                <a:custGeom>
                  <a:avLst/>
                  <a:gdLst/>
                  <a:ahLst/>
                  <a:cxnLst/>
                  <a:rect l="l" t="t" r="r" b="b"/>
                  <a:pathLst>
                    <a:path w="19050" h="15239">
                      <a:moveTo>
                        <a:pt x="9163" y="0"/>
                      </a:moveTo>
                      <a:lnTo>
                        <a:pt x="0" y="10374"/>
                      </a:lnTo>
                      <a:lnTo>
                        <a:pt x="5388" y="14956"/>
                      </a:lnTo>
                      <a:lnTo>
                        <a:pt x="6196" y="14956"/>
                      </a:lnTo>
                      <a:lnTo>
                        <a:pt x="10789" y="12137"/>
                      </a:lnTo>
                      <a:lnTo>
                        <a:pt x="15045" y="8789"/>
                      </a:lnTo>
                      <a:lnTo>
                        <a:pt x="18867" y="4985"/>
                      </a:lnTo>
                      <a:lnTo>
                        <a:pt x="12665" y="2694"/>
                      </a:lnTo>
                      <a:lnTo>
                        <a:pt x="916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10" name="object 117">
                  <a:extLst>
                    <a:ext uri="{FF2B5EF4-FFF2-40B4-BE49-F238E27FC236}">
                      <a16:creationId xmlns:a16="http://schemas.microsoft.com/office/drawing/2014/main" id="{B9C80D92-38FD-4905-8288-A6FF954FB7E5}"/>
                    </a:ext>
                  </a:extLst>
                </p:cNvPr>
                <p:cNvSpPr/>
                <p:nvPr/>
              </p:nvSpPr>
              <p:spPr>
                <a:xfrm>
                  <a:off x="3718489" y="5047463"/>
                  <a:ext cx="19050" cy="15240"/>
                </a:xfrm>
                <a:custGeom>
                  <a:avLst/>
                  <a:gdLst/>
                  <a:ahLst/>
                  <a:cxnLst/>
                  <a:rect l="l" t="t" r="r" b="b"/>
                  <a:pathLst>
                    <a:path w="19050" h="15239">
                      <a:moveTo>
                        <a:pt x="18867" y="4985"/>
                      </a:moveTo>
                      <a:lnTo>
                        <a:pt x="15045" y="8789"/>
                      </a:lnTo>
                      <a:lnTo>
                        <a:pt x="10789" y="12137"/>
                      </a:lnTo>
                      <a:lnTo>
                        <a:pt x="6196" y="14956"/>
                      </a:lnTo>
                      <a:lnTo>
                        <a:pt x="5388" y="14956"/>
                      </a:lnTo>
                      <a:lnTo>
                        <a:pt x="0" y="10374"/>
                      </a:lnTo>
                      <a:lnTo>
                        <a:pt x="267" y="8487"/>
                      </a:lnTo>
                      <a:lnTo>
                        <a:pt x="1192" y="5062"/>
                      </a:lnTo>
                      <a:lnTo>
                        <a:pt x="3620" y="2237"/>
                      </a:lnTo>
                      <a:lnTo>
                        <a:pt x="6872" y="807"/>
                      </a:lnTo>
                      <a:lnTo>
                        <a:pt x="9163" y="0"/>
                      </a:lnTo>
                      <a:lnTo>
                        <a:pt x="12665" y="2694"/>
                      </a:lnTo>
                      <a:lnTo>
                        <a:pt x="18867" y="498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0" name="object 118">
                <a:extLst>
                  <a:ext uri="{FF2B5EF4-FFF2-40B4-BE49-F238E27FC236}">
                    <a16:creationId xmlns:a16="http://schemas.microsoft.com/office/drawing/2014/main" id="{1ACE02C0-6D1D-40EE-8B0B-6B4D3F9818F1}"/>
                  </a:ext>
                </a:extLst>
              </p:cNvPr>
              <p:cNvGrpSpPr/>
              <p:nvPr/>
            </p:nvGrpSpPr>
            <p:grpSpPr>
              <a:xfrm>
                <a:off x="13974568" y="7279851"/>
                <a:ext cx="23475" cy="22622"/>
                <a:chOff x="3356877" y="7197593"/>
                <a:chExt cx="22860" cy="21590"/>
              </a:xfrm>
            </p:grpSpPr>
            <p:sp>
              <p:nvSpPr>
                <p:cNvPr id="507" name="object 119">
                  <a:extLst>
                    <a:ext uri="{FF2B5EF4-FFF2-40B4-BE49-F238E27FC236}">
                      <a16:creationId xmlns:a16="http://schemas.microsoft.com/office/drawing/2014/main" id="{FB5B44F9-AADF-4D5E-B95C-D55840D9050B}"/>
                    </a:ext>
                  </a:extLst>
                </p:cNvPr>
                <p:cNvSpPr/>
                <p:nvPr/>
              </p:nvSpPr>
              <p:spPr>
                <a:xfrm>
                  <a:off x="3360245" y="7200961"/>
                  <a:ext cx="15875" cy="14604"/>
                </a:xfrm>
                <a:custGeom>
                  <a:avLst/>
                  <a:gdLst/>
                  <a:ahLst/>
                  <a:cxnLst/>
                  <a:rect l="l" t="t" r="r" b="b"/>
                  <a:pathLst>
                    <a:path w="15875" h="14604">
                      <a:moveTo>
                        <a:pt x="4041" y="0"/>
                      </a:moveTo>
                      <a:lnTo>
                        <a:pt x="0" y="3911"/>
                      </a:lnTo>
                      <a:lnTo>
                        <a:pt x="0" y="5258"/>
                      </a:lnTo>
                      <a:lnTo>
                        <a:pt x="635" y="8676"/>
                      </a:lnTo>
                      <a:lnTo>
                        <a:pt x="2563" y="11721"/>
                      </a:lnTo>
                      <a:lnTo>
                        <a:pt x="5388" y="13751"/>
                      </a:lnTo>
                      <a:lnTo>
                        <a:pt x="6736" y="14421"/>
                      </a:lnTo>
                      <a:lnTo>
                        <a:pt x="10510" y="11056"/>
                      </a:lnTo>
                      <a:lnTo>
                        <a:pt x="15632" y="8089"/>
                      </a:lnTo>
                      <a:lnTo>
                        <a:pt x="12623" y="5026"/>
                      </a:lnTo>
                      <a:lnTo>
                        <a:pt x="9169" y="2439"/>
                      </a:lnTo>
                      <a:lnTo>
                        <a:pt x="5388" y="409"/>
                      </a:lnTo>
                      <a:lnTo>
                        <a:pt x="404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08" name="object 120">
                  <a:extLst>
                    <a:ext uri="{FF2B5EF4-FFF2-40B4-BE49-F238E27FC236}">
                      <a16:creationId xmlns:a16="http://schemas.microsoft.com/office/drawing/2014/main" id="{432513FC-B729-45E6-A326-84987C4536C0}"/>
                    </a:ext>
                  </a:extLst>
                </p:cNvPr>
                <p:cNvSpPr/>
                <p:nvPr/>
              </p:nvSpPr>
              <p:spPr>
                <a:xfrm>
                  <a:off x="3360245" y="7200961"/>
                  <a:ext cx="15875" cy="14604"/>
                </a:xfrm>
                <a:custGeom>
                  <a:avLst/>
                  <a:gdLst/>
                  <a:ahLst/>
                  <a:cxnLst/>
                  <a:rect l="l" t="t" r="r" b="b"/>
                  <a:pathLst>
                    <a:path w="15875" h="14604">
                      <a:moveTo>
                        <a:pt x="15632" y="8089"/>
                      </a:moveTo>
                      <a:lnTo>
                        <a:pt x="10510" y="11056"/>
                      </a:lnTo>
                      <a:lnTo>
                        <a:pt x="6736" y="14421"/>
                      </a:lnTo>
                      <a:lnTo>
                        <a:pt x="5388" y="13751"/>
                      </a:lnTo>
                      <a:lnTo>
                        <a:pt x="2563" y="11721"/>
                      </a:lnTo>
                      <a:lnTo>
                        <a:pt x="635" y="8676"/>
                      </a:lnTo>
                      <a:lnTo>
                        <a:pt x="0" y="5258"/>
                      </a:lnTo>
                      <a:lnTo>
                        <a:pt x="0" y="3911"/>
                      </a:lnTo>
                      <a:lnTo>
                        <a:pt x="4041" y="0"/>
                      </a:lnTo>
                      <a:lnTo>
                        <a:pt x="5388" y="409"/>
                      </a:lnTo>
                      <a:lnTo>
                        <a:pt x="9169" y="2439"/>
                      </a:lnTo>
                      <a:lnTo>
                        <a:pt x="12623" y="5026"/>
                      </a:lnTo>
                      <a:lnTo>
                        <a:pt x="15632" y="8089"/>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1" name="object 121">
                <a:extLst>
                  <a:ext uri="{FF2B5EF4-FFF2-40B4-BE49-F238E27FC236}">
                    <a16:creationId xmlns:a16="http://schemas.microsoft.com/office/drawing/2014/main" id="{E0C17DD9-015D-47E9-842E-5811C9D07240}"/>
                  </a:ext>
                </a:extLst>
              </p:cNvPr>
              <p:cNvGrpSpPr/>
              <p:nvPr/>
            </p:nvGrpSpPr>
            <p:grpSpPr>
              <a:xfrm>
                <a:off x="13654154" y="2712832"/>
                <a:ext cx="26084" cy="19961"/>
                <a:chOff x="3044860" y="2838973"/>
                <a:chExt cx="25400" cy="19050"/>
              </a:xfrm>
            </p:grpSpPr>
            <p:sp>
              <p:nvSpPr>
                <p:cNvPr id="505" name="object 122">
                  <a:extLst>
                    <a:ext uri="{FF2B5EF4-FFF2-40B4-BE49-F238E27FC236}">
                      <a16:creationId xmlns:a16="http://schemas.microsoft.com/office/drawing/2014/main" id="{D756CAA2-257E-4ED1-B5DA-E7A441D0FA06}"/>
                    </a:ext>
                  </a:extLst>
                </p:cNvPr>
                <p:cNvSpPr/>
                <p:nvPr/>
              </p:nvSpPr>
              <p:spPr>
                <a:xfrm>
                  <a:off x="3048228" y="2842341"/>
                  <a:ext cx="18415" cy="12700"/>
                </a:xfrm>
                <a:custGeom>
                  <a:avLst/>
                  <a:gdLst/>
                  <a:ahLst/>
                  <a:cxnLst/>
                  <a:rect l="l" t="t" r="r" b="b"/>
                  <a:pathLst>
                    <a:path w="18414" h="12700">
                      <a:moveTo>
                        <a:pt x="5394" y="0"/>
                      </a:moveTo>
                      <a:lnTo>
                        <a:pt x="3638" y="0"/>
                      </a:lnTo>
                      <a:lnTo>
                        <a:pt x="1750" y="3501"/>
                      </a:lnTo>
                      <a:lnTo>
                        <a:pt x="0" y="5388"/>
                      </a:lnTo>
                      <a:lnTo>
                        <a:pt x="2427" y="7679"/>
                      </a:lnTo>
                      <a:lnTo>
                        <a:pt x="5394" y="11317"/>
                      </a:lnTo>
                      <a:lnTo>
                        <a:pt x="9703" y="12131"/>
                      </a:lnTo>
                      <a:lnTo>
                        <a:pt x="12671" y="8623"/>
                      </a:lnTo>
                      <a:lnTo>
                        <a:pt x="18196" y="4985"/>
                      </a:lnTo>
                      <a:lnTo>
                        <a:pt x="14160" y="2783"/>
                      </a:lnTo>
                      <a:lnTo>
                        <a:pt x="9857" y="1109"/>
                      </a:lnTo>
                      <a:lnTo>
                        <a:pt x="539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06" name="object 123">
                  <a:extLst>
                    <a:ext uri="{FF2B5EF4-FFF2-40B4-BE49-F238E27FC236}">
                      <a16:creationId xmlns:a16="http://schemas.microsoft.com/office/drawing/2014/main" id="{4A94C5F6-60FE-4685-B945-4387EC7B8B98}"/>
                    </a:ext>
                  </a:extLst>
                </p:cNvPr>
                <p:cNvSpPr/>
                <p:nvPr/>
              </p:nvSpPr>
              <p:spPr>
                <a:xfrm>
                  <a:off x="3048228" y="2842341"/>
                  <a:ext cx="18415" cy="12700"/>
                </a:xfrm>
                <a:custGeom>
                  <a:avLst/>
                  <a:gdLst/>
                  <a:ahLst/>
                  <a:cxnLst/>
                  <a:rect l="l" t="t" r="r" b="b"/>
                  <a:pathLst>
                    <a:path w="18414" h="12700">
                      <a:moveTo>
                        <a:pt x="18196" y="4985"/>
                      </a:moveTo>
                      <a:lnTo>
                        <a:pt x="12671" y="8623"/>
                      </a:lnTo>
                      <a:lnTo>
                        <a:pt x="9703" y="12131"/>
                      </a:lnTo>
                      <a:lnTo>
                        <a:pt x="7549" y="11721"/>
                      </a:lnTo>
                      <a:lnTo>
                        <a:pt x="5394" y="11317"/>
                      </a:lnTo>
                      <a:lnTo>
                        <a:pt x="2427" y="7679"/>
                      </a:lnTo>
                      <a:lnTo>
                        <a:pt x="0" y="5388"/>
                      </a:lnTo>
                      <a:lnTo>
                        <a:pt x="1750" y="3501"/>
                      </a:lnTo>
                      <a:lnTo>
                        <a:pt x="3638" y="0"/>
                      </a:lnTo>
                      <a:lnTo>
                        <a:pt x="5394" y="0"/>
                      </a:lnTo>
                      <a:lnTo>
                        <a:pt x="9857" y="1109"/>
                      </a:lnTo>
                      <a:lnTo>
                        <a:pt x="14160" y="2783"/>
                      </a:lnTo>
                      <a:lnTo>
                        <a:pt x="18196" y="498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2" name="object 124">
                <a:extLst>
                  <a:ext uri="{FF2B5EF4-FFF2-40B4-BE49-F238E27FC236}">
                    <a16:creationId xmlns:a16="http://schemas.microsoft.com/office/drawing/2014/main" id="{E86AB02F-03CA-416E-A08A-786B5D91CB58}"/>
                  </a:ext>
                </a:extLst>
              </p:cNvPr>
              <p:cNvGrpSpPr/>
              <p:nvPr/>
            </p:nvGrpSpPr>
            <p:grpSpPr>
              <a:xfrm>
                <a:off x="14096224" y="3106421"/>
                <a:ext cx="25432" cy="19961"/>
                <a:chOff x="3475344" y="3214602"/>
                <a:chExt cx="24765" cy="19050"/>
              </a:xfrm>
            </p:grpSpPr>
            <p:sp>
              <p:nvSpPr>
                <p:cNvPr id="503" name="object 125">
                  <a:extLst>
                    <a:ext uri="{FF2B5EF4-FFF2-40B4-BE49-F238E27FC236}">
                      <a16:creationId xmlns:a16="http://schemas.microsoft.com/office/drawing/2014/main" id="{57C098D3-5AC0-446D-906B-6B372D4F10D2}"/>
                    </a:ext>
                  </a:extLst>
                </p:cNvPr>
                <p:cNvSpPr/>
                <p:nvPr/>
              </p:nvSpPr>
              <p:spPr>
                <a:xfrm>
                  <a:off x="3478712" y="3217970"/>
                  <a:ext cx="18415" cy="12065"/>
                </a:xfrm>
                <a:custGeom>
                  <a:avLst/>
                  <a:gdLst/>
                  <a:ahLst/>
                  <a:cxnLst/>
                  <a:rect l="l" t="t" r="r" b="b"/>
                  <a:pathLst>
                    <a:path w="18414" h="12064">
                      <a:moveTo>
                        <a:pt x="5525" y="0"/>
                      </a:moveTo>
                      <a:lnTo>
                        <a:pt x="3507" y="0"/>
                      </a:lnTo>
                      <a:lnTo>
                        <a:pt x="0" y="4178"/>
                      </a:lnTo>
                      <a:lnTo>
                        <a:pt x="0" y="4985"/>
                      </a:lnTo>
                      <a:lnTo>
                        <a:pt x="1216" y="7816"/>
                      </a:lnTo>
                      <a:lnTo>
                        <a:pt x="3371" y="11721"/>
                      </a:lnTo>
                      <a:lnTo>
                        <a:pt x="8760" y="11994"/>
                      </a:lnTo>
                      <a:lnTo>
                        <a:pt x="11727" y="8760"/>
                      </a:lnTo>
                      <a:lnTo>
                        <a:pt x="17793" y="4985"/>
                      </a:lnTo>
                      <a:lnTo>
                        <a:pt x="13947" y="2777"/>
                      </a:lnTo>
                      <a:lnTo>
                        <a:pt x="9822" y="1097"/>
                      </a:lnTo>
                      <a:lnTo>
                        <a:pt x="552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04" name="object 126">
                  <a:extLst>
                    <a:ext uri="{FF2B5EF4-FFF2-40B4-BE49-F238E27FC236}">
                      <a16:creationId xmlns:a16="http://schemas.microsoft.com/office/drawing/2014/main" id="{DB5495BA-599B-429C-8365-0FC221D81687}"/>
                    </a:ext>
                  </a:extLst>
                </p:cNvPr>
                <p:cNvSpPr/>
                <p:nvPr/>
              </p:nvSpPr>
              <p:spPr>
                <a:xfrm>
                  <a:off x="3478712" y="3217970"/>
                  <a:ext cx="18415" cy="12065"/>
                </a:xfrm>
                <a:custGeom>
                  <a:avLst/>
                  <a:gdLst/>
                  <a:ahLst/>
                  <a:cxnLst/>
                  <a:rect l="l" t="t" r="r" b="b"/>
                  <a:pathLst>
                    <a:path w="18414" h="12064">
                      <a:moveTo>
                        <a:pt x="17793" y="4985"/>
                      </a:moveTo>
                      <a:lnTo>
                        <a:pt x="11727" y="8760"/>
                      </a:lnTo>
                      <a:lnTo>
                        <a:pt x="8760" y="11994"/>
                      </a:lnTo>
                      <a:lnTo>
                        <a:pt x="6065" y="11858"/>
                      </a:lnTo>
                      <a:lnTo>
                        <a:pt x="3371" y="11721"/>
                      </a:lnTo>
                      <a:lnTo>
                        <a:pt x="1216" y="7816"/>
                      </a:lnTo>
                      <a:lnTo>
                        <a:pt x="0" y="4985"/>
                      </a:lnTo>
                      <a:lnTo>
                        <a:pt x="0" y="4178"/>
                      </a:lnTo>
                      <a:lnTo>
                        <a:pt x="3507" y="0"/>
                      </a:lnTo>
                      <a:lnTo>
                        <a:pt x="5525" y="0"/>
                      </a:lnTo>
                      <a:lnTo>
                        <a:pt x="9822" y="1097"/>
                      </a:lnTo>
                      <a:lnTo>
                        <a:pt x="13947" y="2777"/>
                      </a:lnTo>
                      <a:lnTo>
                        <a:pt x="17793" y="498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3" name="object 127">
                <a:extLst>
                  <a:ext uri="{FF2B5EF4-FFF2-40B4-BE49-F238E27FC236}">
                    <a16:creationId xmlns:a16="http://schemas.microsoft.com/office/drawing/2014/main" id="{759D7275-6639-4565-A2BE-A71CFE2C47EF}"/>
                  </a:ext>
                </a:extLst>
              </p:cNvPr>
              <p:cNvGrpSpPr/>
              <p:nvPr/>
            </p:nvGrpSpPr>
            <p:grpSpPr>
              <a:xfrm>
                <a:off x="14093733" y="5540546"/>
                <a:ext cx="22823" cy="22622"/>
                <a:chOff x="3472919" y="5537655"/>
                <a:chExt cx="22225" cy="21590"/>
              </a:xfrm>
            </p:grpSpPr>
            <p:sp>
              <p:nvSpPr>
                <p:cNvPr id="501" name="object 128">
                  <a:extLst>
                    <a:ext uri="{FF2B5EF4-FFF2-40B4-BE49-F238E27FC236}">
                      <a16:creationId xmlns:a16="http://schemas.microsoft.com/office/drawing/2014/main" id="{D1A56F37-88E5-4780-9613-6ABFAD1DFC4E}"/>
                    </a:ext>
                  </a:extLst>
                </p:cNvPr>
                <p:cNvSpPr/>
                <p:nvPr/>
              </p:nvSpPr>
              <p:spPr>
                <a:xfrm>
                  <a:off x="3476287" y="5541023"/>
                  <a:ext cx="15875" cy="14604"/>
                </a:xfrm>
                <a:custGeom>
                  <a:avLst/>
                  <a:gdLst/>
                  <a:ahLst/>
                  <a:cxnLst/>
                  <a:rect l="l" t="t" r="r" b="b"/>
                  <a:pathLst>
                    <a:path w="15875" h="14604">
                      <a:moveTo>
                        <a:pt x="4451" y="0"/>
                      </a:moveTo>
                      <a:lnTo>
                        <a:pt x="0" y="3638"/>
                      </a:lnTo>
                      <a:lnTo>
                        <a:pt x="0" y="5258"/>
                      </a:lnTo>
                      <a:lnTo>
                        <a:pt x="747" y="8498"/>
                      </a:lnTo>
                      <a:lnTo>
                        <a:pt x="2124" y="11567"/>
                      </a:lnTo>
                      <a:lnTo>
                        <a:pt x="4041" y="14285"/>
                      </a:lnTo>
                      <a:lnTo>
                        <a:pt x="15365" y="8356"/>
                      </a:lnTo>
                      <a:lnTo>
                        <a:pt x="10783" y="4451"/>
                      </a:lnTo>
                      <a:lnTo>
                        <a:pt x="7145" y="1080"/>
                      </a:lnTo>
                      <a:lnTo>
                        <a:pt x="445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02" name="object 129">
                  <a:extLst>
                    <a:ext uri="{FF2B5EF4-FFF2-40B4-BE49-F238E27FC236}">
                      <a16:creationId xmlns:a16="http://schemas.microsoft.com/office/drawing/2014/main" id="{730FCB14-F0C8-4743-BEF8-88DB22A86936}"/>
                    </a:ext>
                  </a:extLst>
                </p:cNvPr>
                <p:cNvSpPr/>
                <p:nvPr/>
              </p:nvSpPr>
              <p:spPr>
                <a:xfrm>
                  <a:off x="3476287" y="5541023"/>
                  <a:ext cx="15875" cy="14604"/>
                </a:xfrm>
                <a:custGeom>
                  <a:avLst/>
                  <a:gdLst/>
                  <a:ahLst/>
                  <a:cxnLst/>
                  <a:rect l="l" t="t" r="r" b="b"/>
                  <a:pathLst>
                    <a:path w="15875" h="14604">
                      <a:moveTo>
                        <a:pt x="15365" y="8356"/>
                      </a:moveTo>
                      <a:lnTo>
                        <a:pt x="4041" y="14285"/>
                      </a:lnTo>
                      <a:lnTo>
                        <a:pt x="2124" y="11567"/>
                      </a:lnTo>
                      <a:lnTo>
                        <a:pt x="747" y="8498"/>
                      </a:lnTo>
                      <a:lnTo>
                        <a:pt x="0" y="5258"/>
                      </a:lnTo>
                      <a:lnTo>
                        <a:pt x="0" y="3638"/>
                      </a:lnTo>
                      <a:lnTo>
                        <a:pt x="4451" y="0"/>
                      </a:lnTo>
                      <a:lnTo>
                        <a:pt x="5798" y="540"/>
                      </a:lnTo>
                      <a:lnTo>
                        <a:pt x="7145" y="1080"/>
                      </a:lnTo>
                      <a:lnTo>
                        <a:pt x="10783" y="4451"/>
                      </a:lnTo>
                      <a:lnTo>
                        <a:pt x="15365" y="835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4" name="object 130">
                <a:extLst>
                  <a:ext uri="{FF2B5EF4-FFF2-40B4-BE49-F238E27FC236}">
                    <a16:creationId xmlns:a16="http://schemas.microsoft.com/office/drawing/2014/main" id="{1F096696-0BEC-4F38-B80F-AD99B17F5C3B}"/>
                  </a:ext>
                </a:extLst>
              </p:cNvPr>
              <p:cNvGrpSpPr/>
              <p:nvPr/>
            </p:nvGrpSpPr>
            <p:grpSpPr>
              <a:xfrm>
                <a:off x="13948267" y="3458487"/>
                <a:ext cx="24779" cy="19295"/>
                <a:chOff x="3331265" y="3550603"/>
                <a:chExt cx="24130" cy="18415"/>
              </a:xfrm>
            </p:grpSpPr>
            <p:sp>
              <p:nvSpPr>
                <p:cNvPr id="499" name="object 131">
                  <a:extLst>
                    <a:ext uri="{FF2B5EF4-FFF2-40B4-BE49-F238E27FC236}">
                      <a16:creationId xmlns:a16="http://schemas.microsoft.com/office/drawing/2014/main" id="{F669154C-0ADE-4A07-B27A-AEF88A273752}"/>
                    </a:ext>
                  </a:extLst>
                </p:cNvPr>
                <p:cNvSpPr/>
                <p:nvPr/>
              </p:nvSpPr>
              <p:spPr>
                <a:xfrm>
                  <a:off x="3334633" y="3553971"/>
                  <a:ext cx="17145" cy="12065"/>
                </a:xfrm>
                <a:custGeom>
                  <a:avLst/>
                  <a:gdLst/>
                  <a:ahLst/>
                  <a:cxnLst/>
                  <a:rect l="l" t="t" r="r" b="b"/>
                  <a:pathLst>
                    <a:path w="17145" h="12064">
                      <a:moveTo>
                        <a:pt x="4854" y="0"/>
                      </a:moveTo>
                      <a:lnTo>
                        <a:pt x="3103" y="0"/>
                      </a:lnTo>
                      <a:lnTo>
                        <a:pt x="0" y="4991"/>
                      </a:lnTo>
                      <a:lnTo>
                        <a:pt x="1620" y="7685"/>
                      </a:lnTo>
                      <a:lnTo>
                        <a:pt x="4581" y="11050"/>
                      </a:lnTo>
                      <a:lnTo>
                        <a:pt x="8896" y="11590"/>
                      </a:lnTo>
                      <a:lnTo>
                        <a:pt x="11590" y="8089"/>
                      </a:lnTo>
                      <a:lnTo>
                        <a:pt x="16849" y="4314"/>
                      </a:lnTo>
                      <a:lnTo>
                        <a:pt x="13122" y="2213"/>
                      </a:lnTo>
                      <a:lnTo>
                        <a:pt x="9068" y="759"/>
                      </a:lnTo>
                      <a:lnTo>
                        <a:pt x="485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500" name="object 132">
                  <a:extLst>
                    <a:ext uri="{FF2B5EF4-FFF2-40B4-BE49-F238E27FC236}">
                      <a16:creationId xmlns:a16="http://schemas.microsoft.com/office/drawing/2014/main" id="{0BC5B95D-B0D9-48EA-B295-1CC5AFDBE94B}"/>
                    </a:ext>
                  </a:extLst>
                </p:cNvPr>
                <p:cNvSpPr/>
                <p:nvPr/>
              </p:nvSpPr>
              <p:spPr>
                <a:xfrm>
                  <a:off x="3334633" y="3553971"/>
                  <a:ext cx="17145" cy="12065"/>
                </a:xfrm>
                <a:custGeom>
                  <a:avLst/>
                  <a:gdLst/>
                  <a:ahLst/>
                  <a:cxnLst/>
                  <a:rect l="l" t="t" r="r" b="b"/>
                  <a:pathLst>
                    <a:path w="17145" h="12064">
                      <a:moveTo>
                        <a:pt x="16849" y="4314"/>
                      </a:moveTo>
                      <a:lnTo>
                        <a:pt x="11590" y="8089"/>
                      </a:lnTo>
                      <a:lnTo>
                        <a:pt x="8896" y="11590"/>
                      </a:lnTo>
                      <a:lnTo>
                        <a:pt x="6742" y="11323"/>
                      </a:lnTo>
                      <a:lnTo>
                        <a:pt x="4581" y="11050"/>
                      </a:lnTo>
                      <a:lnTo>
                        <a:pt x="1620" y="7685"/>
                      </a:lnTo>
                      <a:lnTo>
                        <a:pt x="0" y="4991"/>
                      </a:lnTo>
                      <a:lnTo>
                        <a:pt x="3103" y="0"/>
                      </a:lnTo>
                      <a:lnTo>
                        <a:pt x="4854" y="0"/>
                      </a:lnTo>
                      <a:lnTo>
                        <a:pt x="9068" y="759"/>
                      </a:lnTo>
                      <a:lnTo>
                        <a:pt x="13122" y="2213"/>
                      </a:lnTo>
                      <a:lnTo>
                        <a:pt x="16849" y="431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5" name="object 133">
                <a:extLst>
                  <a:ext uri="{FF2B5EF4-FFF2-40B4-BE49-F238E27FC236}">
                    <a16:creationId xmlns:a16="http://schemas.microsoft.com/office/drawing/2014/main" id="{107109C9-6675-4A2B-A6EB-F667CC83E2C4}"/>
                  </a:ext>
                </a:extLst>
              </p:cNvPr>
              <p:cNvGrpSpPr/>
              <p:nvPr/>
            </p:nvGrpSpPr>
            <p:grpSpPr>
              <a:xfrm>
                <a:off x="13685160" y="5296933"/>
                <a:ext cx="23475" cy="19295"/>
                <a:chOff x="3075054" y="5305158"/>
                <a:chExt cx="22860" cy="18415"/>
              </a:xfrm>
            </p:grpSpPr>
            <p:sp>
              <p:nvSpPr>
                <p:cNvPr id="497" name="object 134">
                  <a:extLst>
                    <a:ext uri="{FF2B5EF4-FFF2-40B4-BE49-F238E27FC236}">
                      <a16:creationId xmlns:a16="http://schemas.microsoft.com/office/drawing/2014/main" id="{612D344A-8B0C-4AF4-97D5-A5A88B3CDE9E}"/>
                    </a:ext>
                  </a:extLst>
                </p:cNvPr>
                <p:cNvSpPr/>
                <p:nvPr/>
              </p:nvSpPr>
              <p:spPr>
                <a:xfrm>
                  <a:off x="3078423" y="5308526"/>
                  <a:ext cx="16510" cy="12065"/>
                </a:xfrm>
                <a:custGeom>
                  <a:avLst/>
                  <a:gdLst/>
                  <a:ahLst/>
                  <a:cxnLst/>
                  <a:rect l="l" t="t" r="r" b="b"/>
                  <a:pathLst>
                    <a:path w="16510" h="12064">
                      <a:moveTo>
                        <a:pt x="9703" y="0"/>
                      </a:moveTo>
                      <a:lnTo>
                        <a:pt x="8356" y="409"/>
                      </a:lnTo>
                      <a:lnTo>
                        <a:pt x="5222" y="1667"/>
                      </a:lnTo>
                      <a:lnTo>
                        <a:pt x="2379" y="3549"/>
                      </a:lnTo>
                      <a:lnTo>
                        <a:pt x="0" y="5934"/>
                      </a:lnTo>
                      <a:lnTo>
                        <a:pt x="1750" y="7822"/>
                      </a:lnTo>
                      <a:lnTo>
                        <a:pt x="3501" y="11460"/>
                      </a:lnTo>
                      <a:lnTo>
                        <a:pt x="5252" y="11460"/>
                      </a:lnTo>
                      <a:lnTo>
                        <a:pt x="9074" y="10677"/>
                      </a:lnTo>
                      <a:lnTo>
                        <a:pt x="12730" y="9217"/>
                      </a:lnTo>
                      <a:lnTo>
                        <a:pt x="16036" y="7145"/>
                      </a:lnTo>
                      <a:lnTo>
                        <a:pt x="12125" y="3507"/>
                      </a:lnTo>
                      <a:lnTo>
                        <a:pt x="970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98" name="object 135">
                  <a:extLst>
                    <a:ext uri="{FF2B5EF4-FFF2-40B4-BE49-F238E27FC236}">
                      <a16:creationId xmlns:a16="http://schemas.microsoft.com/office/drawing/2014/main" id="{1940DA9D-9135-43D6-867F-25AD0E666FD5}"/>
                    </a:ext>
                  </a:extLst>
                </p:cNvPr>
                <p:cNvSpPr/>
                <p:nvPr/>
              </p:nvSpPr>
              <p:spPr>
                <a:xfrm>
                  <a:off x="3078423" y="5308526"/>
                  <a:ext cx="16510" cy="12065"/>
                </a:xfrm>
                <a:custGeom>
                  <a:avLst/>
                  <a:gdLst/>
                  <a:ahLst/>
                  <a:cxnLst/>
                  <a:rect l="l" t="t" r="r" b="b"/>
                  <a:pathLst>
                    <a:path w="16510" h="12064">
                      <a:moveTo>
                        <a:pt x="16036" y="7145"/>
                      </a:moveTo>
                      <a:lnTo>
                        <a:pt x="12730" y="9217"/>
                      </a:lnTo>
                      <a:lnTo>
                        <a:pt x="9074" y="10677"/>
                      </a:lnTo>
                      <a:lnTo>
                        <a:pt x="5252" y="11460"/>
                      </a:lnTo>
                      <a:lnTo>
                        <a:pt x="3501" y="11460"/>
                      </a:lnTo>
                      <a:lnTo>
                        <a:pt x="1750" y="7822"/>
                      </a:lnTo>
                      <a:lnTo>
                        <a:pt x="0" y="5934"/>
                      </a:lnTo>
                      <a:lnTo>
                        <a:pt x="2379" y="3549"/>
                      </a:lnTo>
                      <a:lnTo>
                        <a:pt x="5222" y="1667"/>
                      </a:lnTo>
                      <a:lnTo>
                        <a:pt x="8356" y="409"/>
                      </a:lnTo>
                      <a:lnTo>
                        <a:pt x="9703" y="0"/>
                      </a:lnTo>
                      <a:lnTo>
                        <a:pt x="12125" y="3507"/>
                      </a:lnTo>
                      <a:lnTo>
                        <a:pt x="16036" y="714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6" name="object 136">
                <a:extLst>
                  <a:ext uri="{FF2B5EF4-FFF2-40B4-BE49-F238E27FC236}">
                    <a16:creationId xmlns:a16="http://schemas.microsoft.com/office/drawing/2014/main" id="{480125F7-CC10-4703-81BF-6E6988124842}"/>
                  </a:ext>
                </a:extLst>
              </p:cNvPr>
              <p:cNvGrpSpPr/>
              <p:nvPr/>
            </p:nvGrpSpPr>
            <p:grpSpPr>
              <a:xfrm>
                <a:off x="14159615" y="3524441"/>
                <a:ext cx="19563" cy="23953"/>
                <a:chOff x="3537074" y="3613547"/>
                <a:chExt cx="19050" cy="22860"/>
              </a:xfrm>
            </p:grpSpPr>
            <p:sp>
              <p:nvSpPr>
                <p:cNvPr id="495" name="object 137">
                  <a:extLst>
                    <a:ext uri="{FF2B5EF4-FFF2-40B4-BE49-F238E27FC236}">
                      <a16:creationId xmlns:a16="http://schemas.microsoft.com/office/drawing/2014/main" id="{C96C641F-0BF6-42AA-9339-80787134B8B7}"/>
                    </a:ext>
                  </a:extLst>
                </p:cNvPr>
                <p:cNvSpPr/>
                <p:nvPr/>
              </p:nvSpPr>
              <p:spPr>
                <a:xfrm>
                  <a:off x="3540442" y="3616915"/>
                  <a:ext cx="12065" cy="16510"/>
                </a:xfrm>
                <a:custGeom>
                  <a:avLst/>
                  <a:gdLst/>
                  <a:ahLst/>
                  <a:cxnLst/>
                  <a:rect l="l" t="t" r="r" b="b"/>
                  <a:pathLst>
                    <a:path w="12064" h="16510">
                      <a:moveTo>
                        <a:pt x="4718" y="0"/>
                      </a:moveTo>
                      <a:lnTo>
                        <a:pt x="2593" y="3323"/>
                      </a:lnTo>
                      <a:lnTo>
                        <a:pt x="1003" y="6961"/>
                      </a:lnTo>
                      <a:lnTo>
                        <a:pt x="0" y="10783"/>
                      </a:lnTo>
                      <a:lnTo>
                        <a:pt x="0" y="12398"/>
                      </a:lnTo>
                      <a:lnTo>
                        <a:pt x="3638" y="14285"/>
                      </a:lnTo>
                      <a:lnTo>
                        <a:pt x="5661" y="16042"/>
                      </a:lnTo>
                      <a:lnTo>
                        <a:pt x="8041" y="13674"/>
                      </a:lnTo>
                      <a:lnTo>
                        <a:pt x="9964" y="10884"/>
                      </a:lnTo>
                      <a:lnTo>
                        <a:pt x="11323" y="7816"/>
                      </a:lnTo>
                      <a:lnTo>
                        <a:pt x="11727" y="6469"/>
                      </a:lnTo>
                      <a:lnTo>
                        <a:pt x="8219" y="4041"/>
                      </a:lnTo>
                      <a:lnTo>
                        <a:pt x="471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96" name="object 138">
                  <a:extLst>
                    <a:ext uri="{FF2B5EF4-FFF2-40B4-BE49-F238E27FC236}">
                      <a16:creationId xmlns:a16="http://schemas.microsoft.com/office/drawing/2014/main" id="{51F2A693-B034-4384-8C83-716937F45958}"/>
                    </a:ext>
                  </a:extLst>
                </p:cNvPr>
                <p:cNvSpPr/>
                <p:nvPr/>
              </p:nvSpPr>
              <p:spPr>
                <a:xfrm>
                  <a:off x="3540442" y="3616915"/>
                  <a:ext cx="12065" cy="16510"/>
                </a:xfrm>
                <a:custGeom>
                  <a:avLst/>
                  <a:gdLst/>
                  <a:ahLst/>
                  <a:cxnLst/>
                  <a:rect l="l" t="t" r="r" b="b"/>
                  <a:pathLst>
                    <a:path w="12064" h="16510">
                      <a:moveTo>
                        <a:pt x="4718" y="0"/>
                      </a:moveTo>
                      <a:lnTo>
                        <a:pt x="8219" y="4041"/>
                      </a:lnTo>
                      <a:lnTo>
                        <a:pt x="11727" y="6469"/>
                      </a:lnTo>
                      <a:lnTo>
                        <a:pt x="11323" y="7816"/>
                      </a:lnTo>
                      <a:lnTo>
                        <a:pt x="9964" y="10884"/>
                      </a:lnTo>
                      <a:lnTo>
                        <a:pt x="8041" y="13674"/>
                      </a:lnTo>
                      <a:lnTo>
                        <a:pt x="5661" y="16042"/>
                      </a:lnTo>
                      <a:lnTo>
                        <a:pt x="3638" y="14285"/>
                      </a:lnTo>
                      <a:lnTo>
                        <a:pt x="0" y="12398"/>
                      </a:lnTo>
                      <a:lnTo>
                        <a:pt x="0" y="10783"/>
                      </a:lnTo>
                      <a:lnTo>
                        <a:pt x="1003" y="6961"/>
                      </a:lnTo>
                      <a:lnTo>
                        <a:pt x="2593" y="3323"/>
                      </a:lnTo>
                      <a:lnTo>
                        <a:pt x="4718"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7" name="object 139">
                <a:extLst>
                  <a:ext uri="{FF2B5EF4-FFF2-40B4-BE49-F238E27FC236}">
                    <a16:creationId xmlns:a16="http://schemas.microsoft.com/office/drawing/2014/main" id="{EE9AD279-2FF7-4298-9F7B-C593F8574D52}"/>
                  </a:ext>
                </a:extLst>
              </p:cNvPr>
              <p:cNvGrpSpPr/>
              <p:nvPr/>
            </p:nvGrpSpPr>
            <p:grpSpPr>
              <a:xfrm>
                <a:off x="13695259" y="4379832"/>
                <a:ext cx="24779" cy="19295"/>
                <a:chOff x="3084888" y="4429906"/>
                <a:chExt cx="24130" cy="18415"/>
              </a:xfrm>
            </p:grpSpPr>
            <p:sp>
              <p:nvSpPr>
                <p:cNvPr id="493" name="object 140">
                  <a:extLst>
                    <a:ext uri="{FF2B5EF4-FFF2-40B4-BE49-F238E27FC236}">
                      <a16:creationId xmlns:a16="http://schemas.microsoft.com/office/drawing/2014/main" id="{3F7BD5CB-1BE2-4A56-8E2B-98E31F7B4C39}"/>
                    </a:ext>
                  </a:extLst>
                </p:cNvPr>
                <p:cNvSpPr/>
                <p:nvPr/>
              </p:nvSpPr>
              <p:spPr>
                <a:xfrm>
                  <a:off x="3088256" y="4433274"/>
                  <a:ext cx="17780" cy="12065"/>
                </a:xfrm>
                <a:custGeom>
                  <a:avLst/>
                  <a:gdLst/>
                  <a:ahLst/>
                  <a:cxnLst/>
                  <a:rect l="l" t="t" r="r" b="b"/>
                  <a:pathLst>
                    <a:path w="17780" h="12064">
                      <a:moveTo>
                        <a:pt x="7009" y="0"/>
                      </a:moveTo>
                      <a:lnTo>
                        <a:pt x="3234" y="267"/>
                      </a:lnTo>
                      <a:lnTo>
                        <a:pt x="1756" y="3638"/>
                      </a:lnTo>
                      <a:lnTo>
                        <a:pt x="0" y="5525"/>
                      </a:lnTo>
                      <a:lnTo>
                        <a:pt x="2563" y="7679"/>
                      </a:lnTo>
                      <a:lnTo>
                        <a:pt x="5121" y="11317"/>
                      </a:lnTo>
                      <a:lnTo>
                        <a:pt x="9709" y="11590"/>
                      </a:lnTo>
                      <a:lnTo>
                        <a:pt x="12267" y="8083"/>
                      </a:lnTo>
                      <a:lnTo>
                        <a:pt x="17389" y="4041"/>
                      </a:lnTo>
                      <a:lnTo>
                        <a:pt x="10653" y="1887"/>
                      </a:lnTo>
                      <a:lnTo>
                        <a:pt x="700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94" name="object 141">
                  <a:extLst>
                    <a:ext uri="{FF2B5EF4-FFF2-40B4-BE49-F238E27FC236}">
                      <a16:creationId xmlns:a16="http://schemas.microsoft.com/office/drawing/2014/main" id="{C4A7D96E-4578-4259-9853-56785D1A58CC}"/>
                    </a:ext>
                  </a:extLst>
                </p:cNvPr>
                <p:cNvSpPr/>
                <p:nvPr/>
              </p:nvSpPr>
              <p:spPr>
                <a:xfrm>
                  <a:off x="3088256" y="4433274"/>
                  <a:ext cx="17780" cy="12065"/>
                </a:xfrm>
                <a:custGeom>
                  <a:avLst/>
                  <a:gdLst/>
                  <a:ahLst/>
                  <a:cxnLst/>
                  <a:rect l="l" t="t" r="r" b="b"/>
                  <a:pathLst>
                    <a:path w="17780" h="12064">
                      <a:moveTo>
                        <a:pt x="17389" y="4041"/>
                      </a:moveTo>
                      <a:lnTo>
                        <a:pt x="12267" y="8083"/>
                      </a:lnTo>
                      <a:lnTo>
                        <a:pt x="9709" y="11590"/>
                      </a:lnTo>
                      <a:lnTo>
                        <a:pt x="7418" y="11454"/>
                      </a:lnTo>
                      <a:lnTo>
                        <a:pt x="5121" y="11317"/>
                      </a:lnTo>
                      <a:lnTo>
                        <a:pt x="2563" y="7679"/>
                      </a:lnTo>
                      <a:lnTo>
                        <a:pt x="0" y="5525"/>
                      </a:lnTo>
                      <a:lnTo>
                        <a:pt x="1756" y="3638"/>
                      </a:lnTo>
                      <a:lnTo>
                        <a:pt x="3234" y="267"/>
                      </a:lnTo>
                      <a:lnTo>
                        <a:pt x="5121" y="136"/>
                      </a:lnTo>
                      <a:lnTo>
                        <a:pt x="7009" y="0"/>
                      </a:lnTo>
                      <a:lnTo>
                        <a:pt x="10653" y="1887"/>
                      </a:lnTo>
                      <a:lnTo>
                        <a:pt x="17389" y="404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8" name="object 142">
                <a:extLst>
                  <a:ext uri="{FF2B5EF4-FFF2-40B4-BE49-F238E27FC236}">
                    <a16:creationId xmlns:a16="http://schemas.microsoft.com/office/drawing/2014/main" id="{2DBECD92-B4E6-45F8-953F-1666211896C4}"/>
                  </a:ext>
                </a:extLst>
              </p:cNvPr>
              <p:cNvGrpSpPr/>
              <p:nvPr/>
            </p:nvGrpSpPr>
            <p:grpSpPr>
              <a:xfrm>
                <a:off x="13940932" y="5786413"/>
                <a:ext cx="23475" cy="19961"/>
                <a:chOff x="3324122" y="5772303"/>
                <a:chExt cx="22860" cy="19050"/>
              </a:xfrm>
            </p:grpSpPr>
            <p:sp>
              <p:nvSpPr>
                <p:cNvPr id="491" name="object 143">
                  <a:extLst>
                    <a:ext uri="{FF2B5EF4-FFF2-40B4-BE49-F238E27FC236}">
                      <a16:creationId xmlns:a16="http://schemas.microsoft.com/office/drawing/2014/main" id="{5237B832-9E5B-42D2-990E-EB3CD5FB689F}"/>
                    </a:ext>
                  </a:extLst>
                </p:cNvPr>
                <p:cNvSpPr/>
                <p:nvPr/>
              </p:nvSpPr>
              <p:spPr>
                <a:xfrm>
                  <a:off x="3327490" y="5775671"/>
                  <a:ext cx="15875" cy="12700"/>
                </a:xfrm>
                <a:custGeom>
                  <a:avLst/>
                  <a:gdLst/>
                  <a:ahLst/>
                  <a:cxnLst/>
                  <a:rect l="l" t="t" r="r" b="b"/>
                  <a:pathLst>
                    <a:path w="15875" h="12700">
                      <a:moveTo>
                        <a:pt x="9840" y="0"/>
                      </a:moveTo>
                      <a:lnTo>
                        <a:pt x="8492" y="409"/>
                      </a:lnTo>
                      <a:lnTo>
                        <a:pt x="5383" y="1715"/>
                      </a:lnTo>
                      <a:lnTo>
                        <a:pt x="2510" y="3537"/>
                      </a:lnTo>
                      <a:lnTo>
                        <a:pt x="0" y="5798"/>
                      </a:lnTo>
                      <a:lnTo>
                        <a:pt x="2023" y="8089"/>
                      </a:lnTo>
                      <a:lnTo>
                        <a:pt x="3234" y="12267"/>
                      </a:lnTo>
                      <a:lnTo>
                        <a:pt x="8896" y="11994"/>
                      </a:lnTo>
                      <a:lnTo>
                        <a:pt x="11590" y="8896"/>
                      </a:lnTo>
                      <a:lnTo>
                        <a:pt x="15502" y="6202"/>
                      </a:lnTo>
                      <a:lnTo>
                        <a:pt x="12131" y="3371"/>
                      </a:lnTo>
                      <a:lnTo>
                        <a:pt x="984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92" name="object 144">
                  <a:extLst>
                    <a:ext uri="{FF2B5EF4-FFF2-40B4-BE49-F238E27FC236}">
                      <a16:creationId xmlns:a16="http://schemas.microsoft.com/office/drawing/2014/main" id="{3247136F-3F30-44F1-B928-C95DD730E55C}"/>
                    </a:ext>
                  </a:extLst>
                </p:cNvPr>
                <p:cNvSpPr/>
                <p:nvPr/>
              </p:nvSpPr>
              <p:spPr>
                <a:xfrm>
                  <a:off x="3327490" y="5775671"/>
                  <a:ext cx="15875" cy="12700"/>
                </a:xfrm>
                <a:custGeom>
                  <a:avLst/>
                  <a:gdLst/>
                  <a:ahLst/>
                  <a:cxnLst/>
                  <a:rect l="l" t="t" r="r" b="b"/>
                  <a:pathLst>
                    <a:path w="15875" h="12700">
                      <a:moveTo>
                        <a:pt x="15502" y="6202"/>
                      </a:moveTo>
                      <a:lnTo>
                        <a:pt x="11590" y="8896"/>
                      </a:lnTo>
                      <a:lnTo>
                        <a:pt x="8896" y="11994"/>
                      </a:lnTo>
                      <a:lnTo>
                        <a:pt x="6065" y="12131"/>
                      </a:lnTo>
                      <a:lnTo>
                        <a:pt x="3234" y="12267"/>
                      </a:lnTo>
                      <a:lnTo>
                        <a:pt x="2023" y="8089"/>
                      </a:lnTo>
                      <a:lnTo>
                        <a:pt x="0" y="5798"/>
                      </a:lnTo>
                      <a:lnTo>
                        <a:pt x="2510" y="3537"/>
                      </a:lnTo>
                      <a:lnTo>
                        <a:pt x="5383" y="1715"/>
                      </a:lnTo>
                      <a:lnTo>
                        <a:pt x="8492" y="409"/>
                      </a:lnTo>
                      <a:lnTo>
                        <a:pt x="9840" y="0"/>
                      </a:lnTo>
                      <a:lnTo>
                        <a:pt x="12131" y="3371"/>
                      </a:lnTo>
                      <a:lnTo>
                        <a:pt x="15502" y="620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59" name="object 145">
                <a:extLst>
                  <a:ext uri="{FF2B5EF4-FFF2-40B4-BE49-F238E27FC236}">
                    <a16:creationId xmlns:a16="http://schemas.microsoft.com/office/drawing/2014/main" id="{08C7F23C-D50A-49F3-8567-403E31153520}"/>
                  </a:ext>
                </a:extLst>
              </p:cNvPr>
              <p:cNvGrpSpPr/>
              <p:nvPr/>
            </p:nvGrpSpPr>
            <p:grpSpPr>
              <a:xfrm>
                <a:off x="14088061" y="4806889"/>
                <a:ext cx="22171" cy="20626"/>
                <a:chOff x="3467395" y="4837476"/>
                <a:chExt cx="21590" cy="19685"/>
              </a:xfrm>
            </p:grpSpPr>
            <p:sp>
              <p:nvSpPr>
                <p:cNvPr id="489" name="object 146">
                  <a:extLst>
                    <a:ext uri="{FF2B5EF4-FFF2-40B4-BE49-F238E27FC236}">
                      <a16:creationId xmlns:a16="http://schemas.microsoft.com/office/drawing/2014/main" id="{425D830C-BD36-45DA-95F1-4D7F17CAD3B5}"/>
                    </a:ext>
                  </a:extLst>
                </p:cNvPr>
                <p:cNvSpPr/>
                <p:nvPr/>
              </p:nvSpPr>
              <p:spPr>
                <a:xfrm>
                  <a:off x="3470763" y="4840844"/>
                  <a:ext cx="14604" cy="13335"/>
                </a:xfrm>
                <a:custGeom>
                  <a:avLst/>
                  <a:gdLst/>
                  <a:ahLst/>
                  <a:cxnLst/>
                  <a:rect l="l" t="t" r="r" b="b"/>
                  <a:pathLst>
                    <a:path w="14604" h="13335">
                      <a:moveTo>
                        <a:pt x="6332" y="0"/>
                      </a:moveTo>
                      <a:lnTo>
                        <a:pt x="3626" y="2047"/>
                      </a:lnTo>
                      <a:lnTo>
                        <a:pt x="1525" y="4795"/>
                      </a:lnTo>
                      <a:lnTo>
                        <a:pt x="267" y="7952"/>
                      </a:lnTo>
                      <a:lnTo>
                        <a:pt x="0" y="8896"/>
                      </a:lnTo>
                      <a:lnTo>
                        <a:pt x="4581" y="12807"/>
                      </a:lnTo>
                      <a:lnTo>
                        <a:pt x="5792" y="12807"/>
                      </a:lnTo>
                      <a:lnTo>
                        <a:pt x="8973" y="10872"/>
                      </a:lnTo>
                      <a:lnTo>
                        <a:pt x="11834" y="8463"/>
                      </a:lnTo>
                      <a:lnTo>
                        <a:pt x="14285" y="5661"/>
                      </a:lnTo>
                      <a:lnTo>
                        <a:pt x="10380" y="2830"/>
                      </a:lnTo>
                      <a:lnTo>
                        <a:pt x="63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90" name="object 147">
                  <a:extLst>
                    <a:ext uri="{FF2B5EF4-FFF2-40B4-BE49-F238E27FC236}">
                      <a16:creationId xmlns:a16="http://schemas.microsoft.com/office/drawing/2014/main" id="{879E036C-C6DB-47FD-81DC-4FEA4EF2F223}"/>
                    </a:ext>
                  </a:extLst>
                </p:cNvPr>
                <p:cNvSpPr/>
                <p:nvPr/>
              </p:nvSpPr>
              <p:spPr>
                <a:xfrm>
                  <a:off x="3470763" y="4840844"/>
                  <a:ext cx="14604" cy="13335"/>
                </a:xfrm>
                <a:custGeom>
                  <a:avLst/>
                  <a:gdLst/>
                  <a:ahLst/>
                  <a:cxnLst/>
                  <a:rect l="l" t="t" r="r" b="b"/>
                  <a:pathLst>
                    <a:path w="14604" h="13335">
                      <a:moveTo>
                        <a:pt x="14285" y="5661"/>
                      </a:moveTo>
                      <a:lnTo>
                        <a:pt x="11834" y="8463"/>
                      </a:lnTo>
                      <a:lnTo>
                        <a:pt x="8973" y="10872"/>
                      </a:lnTo>
                      <a:lnTo>
                        <a:pt x="5792" y="12807"/>
                      </a:lnTo>
                      <a:lnTo>
                        <a:pt x="4581" y="12807"/>
                      </a:lnTo>
                      <a:lnTo>
                        <a:pt x="0" y="8896"/>
                      </a:lnTo>
                      <a:lnTo>
                        <a:pt x="267" y="7952"/>
                      </a:lnTo>
                      <a:lnTo>
                        <a:pt x="1525" y="4795"/>
                      </a:lnTo>
                      <a:lnTo>
                        <a:pt x="3626" y="2047"/>
                      </a:lnTo>
                      <a:lnTo>
                        <a:pt x="6332" y="0"/>
                      </a:lnTo>
                      <a:lnTo>
                        <a:pt x="10380" y="2830"/>
                      </a:lnTo>
                      <a:lnTo>
                        <a:pt x="14285" y="566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0" name="object 148">
                <a:extLst>
                  <a:ext uri="{FF2B5EF4-FFF2-40B4-BE49-F238E27FC236}">
                    <a16:creationId xmlns:a16="http://schemas.microsoft.com/office/drawing/2014/main" id="{AFEEBB54-9D41-407F-9A4D-A81CB9F4554E}"/>
                  </a:ext>
                </a:extLst>
              </p:cNvPr>
              <p:cNvGrpSpPr/>
              <p:nvPr/>
            </p:nvGrpSpPr>
            <p:grpSpPr>
              <a:xfrm>
                <a:off x="13872148" y="2267694"/>
                <a:ext cx="18911" cy="25284"/>
                <a:chOff x="3257141" y="2414147"/>
                <a:chExt cx="18415" cy="24130"/>
              </a:xfrm>
            </p:grpSpPr>
            <p:sp>
              <p:nvSpPr>
                <p:cNvPr id="487" name="object 149">
                  <a:extLst>
                    <a:ext uri="{FF2B5EF4-FFF2-40B4-BE49-F238E27FC236}">
                      <a16:creationId xmlns:a16="http://schemas.microsoft.com/office/drawing/2014/main" id="{A8E5D311-30BC-498A-ACBF-AA2A62C8E5CB}"/>
                    </a:ext>
                  </a:extLst>
                </p:cNvPr>
                <p:cNvSpPr/>
                <p:nvPr/>
              </p:nvSpPr>
              <p:spPr>
                <a:xfrm>
                  <a:off x="3260509" y="2417515"/>
                  <a:ext cx="12065" cy="17145"/>
                </a:xfrm>
                <a:custGeom>
                  <a:avLst/>
                  <a:gdLst/>
                  <a:ahLst/>
                  <a:cxnLst/>
                  <a:rect l="l" t="t" r="r" b="b"/>
                  <a:pathLst>
                    <a:path w="12064" h="17144">
                      <a:moveTo>
                        <a:pt x="4445" y="0"/>
                      </a:moveTo>
                      <a:lnTo>
                        <a:pt x="2391" y="3715"/>
                      </a:lnTo>
                      <a:lnTo>
                        <a:pt x="890" y="7709"/>
                      </a:lnTo>
                      <a:lnTo>
                        <a:pt x="0" y="11858"/>
                      </a:lnTo>
                      <a:lnTo>
                        <a:pt x="0" y="13614"/>
                      </a:lnTo>
                      <a:lnTo>
                        <a:pt x="4848" y="16849"/>
                      </a:lnTo>
                      <a:lnTo>
                        <a:pt x="7543" y="15229"/>
                      </a:lnTo>
                      <a:lnTo>
                        <a:pt x="11050" y="12534"/>
                      </a:lnTo>
                      <a:lnTo>
                        <a:pt x="11590" y="7952"/>
                      </a:lnTo>
                      <a:lnTo>
                        <a:pt x="8219" y="5258"/>
                      </a:lnTo>
                      <a:lnTo>
                        <a:pt x="44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88" name="object 150">
                  <a:extLst>
                    <a:ext uri="{FF2B5EF4-FFF2-40B4-BE49-F238E27FC236}">
                      <a16:creationId xmlns:a16="http://schemas.microsoft.com/office/drawing/2014/main" id="{6DEB30C6-B223-47ED-A4F0-7F32B304FCDF}"/>
                    </a:ext>
                  </a:extLst>
                </p:cNvPr>
                <p:cNvSpPr/>
                <p:nvPr/>
              </p:nvSpPr>
              <p:spPr>
                <a:xfrm>
                  <a:off x="3260509" y="2417515"/>
                  <a:ext cx="12065" cy="17145"/>
                </a:xfrm>
                <a:custGeom>
                  <a:avLst/>
                  <a:gdLst/>
                  <a:ahLst/>
                  <a:cxnLst/>
                  <a:rect l="l" t="t" r="r" b="b"/>
                  <a:pathLst>
                    <a:path w="12064" h="17144">
                      <a:moveTo>
                        <a:pt x="4445" y="0"/>
                      </a:moveTo>
                      <a:lnTo>
                        <a:pt x="8219" y="5258"/>
                      </a:lnTo>
                      <a:lnTo>
                        <a:pt x="11590" y="7952"/>
                      </a:lnTo>
                      <a:lnTo>
                        <a:pt x="11317" y="10243"/>
                      </a:lnTo>
                      <a:lnTo>
                        <a:pt x="11050" y="12534"/>
                      </a:lnTo>
                      <a:lnTo>
                        <a:pt x="7543" y="15229"/>
                      </a:lnTo>
                      <a:lnTo>
                        <a:pt x="4848" y="16849"/>
                      </a:lnTo>
                      <a:lnTo>
                        <a:pt x="0" y="13614"/>
                      </a:lnTo>
                      <a:lnTo>
                        <a:pt x="0" y="11858"/>
                      </a:lnTo>
                      <a:lnTo>
                        <a:pt x="890" y="7709"/>
                      </a:lnTo>
                      <a:lnTo>
                        <a:pt x="2391" y="3715"/>
                      </a:lnTo>
                      <a:lnTo>
                        <a:pt x="4445"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1" name="object 151">
                <a:extLst>
                  <a:ext uri="{FF2B5EF4-FFF2-40B4-BE49-F238E27FC236}">
                    <a16:creationId xmlns:a16="http://schemas.microsoft.com/office/drawing/2014/main" id="{E6ABF268-FEFE-4AF7-96E6-1B685C148761}"/>
                  </a:ext>
                </a:extLst>
              </p:cNvPr>
              <p:cNvGrpSpPr/>
              <p:nvPr/>
            </p:nvGrpSpPr>
            <p:grpSpPr>
              <a:xfrm>
                <a:off x="13766680" y="2439986"/>
                <a:ext cx="24779" cy="19295"/>
                <a:chOff x="3154437" y="2578577"/>
                <a:chExt cx="24130" cy="18415"/>
              </a:xfrm>
            </p:grpSpPr>
            <p:sp>
              <p:nvSpPr>
                <p:cNvPr id="485" name="object 152">
                  <a:extLst>
                    <a:ext uri="{FF2B5EF4-FFF2-40B4-BE49-F238E27FC236}">
                      <a16:creationId xmlns:a16="http://schemas.microsoft.com/office/drawing/2014/main" id="{1CA0BF30-CF60-43DF-8FB3-50D80453E5EE}"/>
                    </a:ext>
                  </a:extLst>
                </p:cNvPr>
                <p:cNvSpPr/>
                <p:nvPr/>
              </p:nvSpPr>
              <p:spPr>
                <a:xfrm>
                  <a:off x="3157805" y="2581945"/>
                  <a:ext cx="17145" cy="12065"/>
                </a:xfrm>
                <a:custGeom>
                  <a:avLst/>
                  <a:gdLst/>
                  <a:ahLst/>
                  <a:cxnLst/>
                  <a:rect l="l" t="t" r="r" b="b"/>
                  <a:pathLst>
                    <a:path w="17144" h="12064">
                      <a:moveTo>
                        <a:pt x="4848" y="0"/>
                      </a:moveTo>
                      <a:lnTo>
                        <a:pt x="3098" y="136"/>
                      </a:lnTo>
                      <a:lnTo>
                        <a:pt x="1614" y="3507"/>
                      </a:lnTo>
                      <a:lnTo>
                        <a:pt x="0" y="5525"/>
                      </a:lnTo>
                      <a:lnTo>
                        <a:pt x="2427" y="7549"/>
                      </a:lnTo>
                      <a:lnTo>
                        <a:pt x="5121" y="11187"/>
                      </a:lnTo>
                      <a:lnTo>
                        <a:pt x="9703" y="11454"/>
                      </a:lnTo>
                      <a:lnTo>
                        <a:pt x="12131" y="7816"/>
                      </a:lnTo>
                      <a:lnTo>
                        <a:pt x="17116" y="3774"/>
                      </a:lnTo>
                      <a:lnTo>
                        <a:pt x="13240" y="1905"/>
                      </a:lnTo>
                      <a:lnTo>
                        <a:pt x="9110" y="629"/>
                      </a:lnTo>
                      <a:lnTo>
                        <a:pt x="484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86" name="object 153">
                  <a:extLst>
                    <a:ext uri="{FF2B5EF4-FFF2-40B4-BE49-F238E27FC236}">
                      <a16:creationId xmlns:a16="http://schemas.microsoft.com/office/drawing/2014/main" id="{D5A24740-FBB6-45CC-B2B3-DCF46EFF9DA6}"/>
                    </a:ext>
                  </a:extLst>
                </p:cNvPr>
                <p:cNvSpPr/>
                <p:nvPr/>
              </p:nvSpPr>
              <p:spPr>
                <a:xfrm>
                  <a:off x="3157805" y="2581945"/>
                  <a:ext cx="17145" cy="12065"/>
                </a:xfrm>
                <a:custGeom>
                  <a:avLst/>
                  <a:gdLst/>
                  <a:ahLst/>
                  <a:cxnLst/>
                  <a:rect l="l" t="t" r="r" b="b"/>
                  <a:pathLst>
                    <a:path w="17144" h="12064">
                      <a:moveTo>
                        <a:pt x="17116" y="3774"/>
                      </a:moveTo>
                      <a:lnTo>
                        <a:pt x="12131" y="7816"/>
                      </a:lnTo>
                      <a:lnTo>
                        <a:pt x="9703" y="11454"/>
                      </a:lnTo>
                      <a:lnTo>
                        <a:pt x="7412" y="11323"/>
                      </a:lnTo>
                      <a:lnTo>
                        <a:pt x="5121" y="11187"/>
                      </a:lnTo>
                      <a:lnTo>
                        <a:pt x="2427" y="7549"/>
                      </a:lnTo>
                      <a:lnTo>
                        <a:pt x="0" y="5525"/>
                      </a:lnTo>
                      <a:lnTo>
                        <a:pt x="1614" y="3507"/>
                      </a:lnTo>
                      <a:lnTo>
                        <a:pt x="3098" y="136"/>
                      </a:lnTo>
                      <a:lnTo>
                        <a:pt x="4848" y="0"/>
                      </a:lnTo>
                      <a:lnTo>
                        <a:pt x="9110" y="629"/>
                      </a:lnTo>
                      <a:lnTo>
                        <a:pt x="13240" y="1905"/>
                      </a:lnTo>
                      <a:lnTo>
                        <a:pt x="17116" y="377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2" name="object 154">
                <a:extLst>
                  <a:ext uri="{FF2B5EF4-FFF2-40B4-BE49-F238E27FC236}">
                    <a16:creationId xmlns:a16="http://schemas.microsoft.com/office/drawing/2014/main" id="{CF17C2E1-4FE3-4E74-A087-35EA513611DC}"/>
                  </a:ext>
                </a:extLst>
              </p:cNvPr>
              <p:cNvGrpSpPr/>
              <p:nvPr/>
            </p:nvGrpSpPr>
            <p:grpSpPr>
              <a:xfrm>
                <a:off x="13774156" y="6273497"/>
                <a:ext cx="23475" cy="19295"/>
                <a:chOff x="3161717" y="6237160"/>
                <a:chExt cx="22860" cy="18415"/>
              </a:xfrm>
            </p:grpSpPr>
            <p:sp>
              <p:nvSpPr>
                <p:cNvPr id="483" name="object 155">
                  <a:extLst>
                    <a:ext uri="{FF2B5EF4-FFF2-40B4-BE49-F238E27FC236}">
                      <a16:creationId xmlns:a16="http://schemas.microsoft.com/office/drawing/2014/main" id="{8BEA9900-F483-447B-819B-35DAA4E9DF73}"/>
                    </a:ext>
                  </a:extLst>
                </p:cNvPr>
                <p:cNvSpPr/>
                <p:nvPr/>
              </p:nvSpPr>
              <p:spPr>
                <a:xfrm>
                  <a:off x="3165085" y="6240528"/>
                  <a:ext cx="16510" cy="12065"/>
                </a:xfrm>
                <a:custGeom>
                  <a:avLst/>
                  <a:gdLst/>
                  <a:ahLst/>
                  <a:cxnLst/>
                  <a:rect l="l" t="t" r="r" b="b"/>
                  <a:pathLst>
                    <a:path w="16510" h="12064">
                      <a:moveTo>
                        <a:pt x="5388" y="0"/>
                      </a:moveTo>
                      <a:lnTo>
                        <a:pt x="3638" y="0"/>
                      </a:lnTo>
                      <a:lnTo>
                        <a:pt x="1750" y="3638"/>
                      </a:lnTo>
                      <a:lnTo>
                        <a:pt x="0" y="5661"/>
                      </a:lnTo>
                      <a:lnTo>
                        <a:pt x="2391" y="7970"/>
                      </a:lnTo>
                      <a:lnTo>
                        <a:pt x="5175" y="9840"/>
                      </a:lnTo>
                      <a:lnTo>
                        <a:pt x="8219" y="11187"/>
                      </a:lnTo>
                      <a:lnTo>
                        <a:pt x="9703" y="11590"/>
                      </a:lnTo>
                      <a:lnTo>
                        <a:pt x="12125" y="8083"/>
                      </a:lnTo>
                      <a:lnTo>
                        <a:pt x="16036" y="4581"/>
                      </a:lnTo>
                      <a:lnTo>
                        <a:pt x="12742" y="2516"/>
                      </a:lnTo>
                      <a:lnTo>
                        <a:pt x="9151" y="967"/>
                      </a:lnTo>
                      <a:lnTo>
                        <a:pt x="538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84" name="object 156">
                  <a:extLst>
                    <a:ext uri="{FF2B5EF4-FFF2-40B4-BE49-F238E27FC236}">
                      <a16:creationId xmlns:a16="http://schemas.microsoft.com/office/drawing/2014/main" id="{9A97401A-AE0C-462D-B2E7-0C6F64176C79}"/>
                    </a:ext>
                  </a:extLst>
                </p:cNvPr>
                <p:cNvSpPr/>
                <p:nvPr/>
              </p:nvSpPr>
              <p:spPr>
                <a:xfrm>
                  <a:off x="3165085" y="6240528"/>
                  <a:ext cx="16510" cy="12065"/>
                </a:xfrm>
                <a:custGeom>
                  <a:avLst/>
                  <a:gdLst/>
                  <a:ahLst/>
                  <a:cxnLst/>
                  <a:rect l="l" t="t" r="r" b="b"/>
                  <a:pathLst>
                    <a:path w="16510" h="12064">
                      <a:moveTo>
                        <a:pt x="16036" y="4581"/>
                      </a:moveTo>
                      <a:lnTo>
                        <a:pt x="12125" y="8083"/>
                      </a:lnTo>
                      <a:lnTo>
                        <a:pt x="9703" y="11590"/>
                      </a:lnTo>
                      <a:lnTo>
                        <a:pt x="8219" y="11187"/>
                      </a:lnTo>
                      <a:lnTo>
                        <a:pt x="5175" y="9840"/>
                      </a:lnTo>
                      <a:lnTo>
                        <a:pt x="2391" y="7970"/>
                      </a:lnTo>
                      <a:lnTo>
                        <a:pt x="0" y="5661"/>
                      </a:lnTo>
                      <a:lnTo>
                        <a:pt x="1750" y="3638"/>
                      </a:lnTo>
                      <a:lnTo>
                        <a:pt x="3638" y="0"/>
                      </a:lnTo>
                      <a:lnTo>
                        <a:pt x="5388" y="0"/>
                      </a:lnTo>
                      <a:lnTo>
                        <a:pt x="9151" y="967"/>
                      </a:lnTo>
                      <a:lnTo>
                        <a:pt x="12742" y="2516"/>
                      </a:lnTo>
                      <a:lnTo>
                        <a:pt x="16036" y="458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3" name="object 157">
                <a:extLst>
                  <a:ext uri="{FF2B5EF4-FFF2-40B4-BE49-F238E27FC236}">
                    <a16:creationId xmlns:a16="http://schemas.microsoft.com/office/drawing/2014/main" id="{28CAF366-13F9-4355-8C34-D16F11D84A82}"/>
                  </a:ext>
                </a:extLst>
              </p:cNvPr>
              <p:cNvGrpSpPr/>
              <p:nvPr/>
            </p:nvGrpSpPr>
            <p:grpSpPr>
              <a:xfrm>
                <a:off x="13724878" y="1803779"/>
                <a:ext cx="20215" cy="17965"/>
                <a:chOff x="3113731" y="1971401"/>
                <a:chExt cx="19685" cy="17145"/>
              </a:xfrm>
            </p:grpSpPr>
            <p:sp>
              <p:nvSpPr>
                <p:cNvPr id="481" name="object 158">
                  <a:extLst>
                    <a:ext uri="{FF2B5EF4-FFF2-40B4-BE49-F238E27FC236}">
                      <a16:creationId xmlns:a16="http://schemas.microsoft.com/office/drawing/2014/main" id="{EF24DF54-239B-4EA3-9CE6-C302760292DB}"/>
                    </a:ext>
                  </a:extLst>
                </p:cNvPr>
                <p:cNvSpPr/>
                <p:nvPr/>
              </p:nvSpPr>
              <p:spPr>
                <a:xfrm>
                  <a:off x="3117099" y="1974769"/>
                  <a:ext cx="12700" cy="10795"/>
                </a:xfrm>
                <a:custGeom>
                  <a:avLst/>
                  <a:gdLst/>
                  <a:ahLst/>
                  <a:cxnLst/>
                  <a:rect l="l" t="t" r="r" b="b"/>
                  <a:pathLst>
                    <a:path w="12700" h="10794">
                      <a:moveTo>
                        <a:pt x="7549" y="0"/>
                      </a:moveTo>
                      <a:lnTo>
                        <a:pt x="3774" y="267"/>
                      </a:lnTo>
                      <a:lnTo>
                        <a:pt x="1887" y="3228"/>
                      </a:lnTo>
                      <a:lnTo>
                        <a:pt x="0" y="4985"/>
                      </a:lnTo>
                      <a:lnTo>
                        <a:pt x="1887" y="6736"/>
                      </a:lnTo>
                      <a:lnTo>
                        <a:pt x="3644" y="9970"/>
                      </a:lnTo>
                      <a:lnTo>
                        <a:pt x="7412" y="10237"/>
                      </a:lnTo>
                      <a:lnTo>
                        <a:pt x="9573" y="7412"/>
                      </a:lnTo>
                      <a:lnTo>
                        <a:pt x="12671" y="5252"/>
                      </a:lnTo>
                      <a:lnTo>
                        <a:pt x="9703" y="2825"/>
                      </a:lnTo>
                      <a:lnTo>
                        <a:pt x="754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82" name="object 159">
                  <a:extLst>
                    <a:ext uri="{FF2B5EF4-FFF2-40B4-BE49-F238E27FC236}">
                      <a16:creationId xmlns:a16="http://schemas.microsoft.com/office/drawing/2014/main" id="{4BFA5C2A-F2B1-4231-B426-BF8C8D6999F7}"/>
                    </a:ext>
                  </a:extLst>
                </p:cNvPr>
                <p:cNvSpPr/>
                <p:nvPr/>
              </p:nvSpPr>
              <p:spPr>
                <a:xfrm>
                  <a:off x="3117099" y="1974769"/>
                  <a:ext cx="12700" cy="10795"/>
                </a:xfrm>
                <a:custGeom>
                  <a:avLst/>
                  <a:gdLst/>
                  <a:ahLst/>
                  <a:cxnLst/>
                  <a:rect l="l" t="t" r="r" b="b"/>
                  <a:pathLst>
                    <a:path w="12700" h="10794">
                      <a:moveTo>
                        <a:pt x="12671" y="5252"/>
                      </a:moveTo>
                      <a:lnTo>
                        <a:pt x="9573" y="7412"/>
                      </a:lnTo>
                      <a:lnTo>
                        <a:pt x="7412" y="10237"/>
                      </a:lnTo>
                      <a:lnTo>
                        <a:pt x="5525" y="10107"/>
                      </a:lnTo>
                      <a:lnTo>
                        <a:pt x="3644" y="9970"/>
                      </a:lnTo>
                      <a:lnTo>
                        <a:pt x="1887" y="6736"/>
                      </a:lnTo>
                      <a:lnTo>
                        <a:pt x="0" y="4985"/>
                      </a:lnTo>
                      <a:lnTo>
                        <a:pt x="1887" y="3228"/>
                      </a:lnTo>
                      <a:lnTo>
                        <a:pt x="3774" y="267"/>
                      </a:lnTo>
                      <a:lnTo>
                        <a:pt x="5661" y="130"/>
                      </a:lnTo>
                      <a:lnTo>
                        <a:pt x="7549" y="0"/>
                      </a:lnTo>
                      <a:lnTo>
                        <a:pt x="9703" y="2825"/>
                      </a:lnTo>
                      <a:lnTo>
                        <a:pt x="12671" y="525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4" name="object 160">
                <a:extLst>
                  <a:ext uri="{FF2B5EF4-FFF2-40B4-BE49-F238E27FC236}">
                    <a16:creationId xmlns:a16="http://schemas.microsoft.com/office/drawing/2014/main" id="{5ED6F10A-4F41-4A8E-872A-073E34343DEA}"/>
                  </a:ext>
                </a:extLst>
              </p:cNvPr>
              <p:cNvGrpSpPr/>
              <p:nvPr/>
            </p:nvGrpSpPr>
            <p:grpSpPr>
              <a:xfrm>
                <a:off x="13600870" y="4849964"/>
                <a:ext cx="21519" cy="21292"/>
                <a:chOff x="2992973" y="4878585"/>
                <a:chExt cx="20955" cy="20320"/>
              </a:xfrm>
            </p:grpSpPr>
            <p:sp>
              <p:nvSpPr>
                <p:cNvPr id="479" name="object 161">
                  <a:extLst>
                    <a:ext uri="{FF2B5EF4-FFF2-40B4-BE49-F238E27FC236}">
                      <a16:creationId xmlns:a16="http://schemas.microsoft.com/office/drawing/2014/main" id="{E2A15CC3-F54C-4804-927E-4647BA890F7B}"/>
                    </a:ext>
                  </a:extLst>
                </p:cNvPr>
                <p:cNvSpPr/>
                <p:nvPr/>
              </p:nvSpPr>
              <p:spPr>
                <a:xfrm>
                  <a:off x="2996341" y="4881953"/>
                  <a:ext cx="13970" cy="13335"/>
                </a:xfrm>
                <a:custGeom>
                  <a:avLst/>
                  <a:gdLst/>
                  <a:ahLst/>
                  <a:cxnLst/>
                  <a:rect l="l" t="t" r="r" b="b"/>
                  <a:pathLst>
                    <a:path w="13969" h="13335">
                      <a:moveTo>
                        <a:pt x="4178" y="0"/>
                      </a:moveTo>
                      <a:lnTo>
                        <a:pt x="0" y="4178"/>
                      </a:lnTo>
                      <a:lnTo>
                        <a:pt x="0" y="4848"/>
                      </a:lnTo>
                      <a:lnTo>
                        <a:pt x="1252" y="7893"/>
                      </a:lnTo>
                      <a:lnTo>
                        <a:pt x="3299" y="10546"/>
                      </a:lnTo>
                      <a:lnTo>
                        <a:pt x="5929" y="12534"/>
                      </a:lnTo>
                      <a:lnTo>
                        <a:pt x="6599" y="13074"/>
                      </a:lnTo>
                      <a:lnTo>
                        <a:pt x="9970" y="10107"/>
                      </a:lnTo>
                      <a:lnTo>
                        <a:pt x="13745" y="7412"/>
                      </a:lnTo>
                      <a:lnTo>
                        <a:pt x="11300" y="4647"/>
                      </a:lnTo>
                      <a:lnTo>
                        <a:pt x="8433" y="2284"/>
                      </a:lnTo>
                      <a:lnTo>
                        <a:pt x="5252" y="403"/>
                      </a:lnTo>
                      <a:lnTo>
                        <a:pt x="417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80" name="object 162">
                  <a:extLst>
                    <a:ext uri="{FF2B5EF4-FFF2-40B4-BE49-F238E27FC236}">
                      <a16:creationId xmlns:a16="http://schemas.microsoft.com/office/drawing/2014/main" id="{C1C10AB9-766D-4103-B13C-0403C6ACC794}"/>
                    </a:ext>
                  </a:extLst>
                </p:cNvPr>
                <p:cNvSpPr/>
                <p:nvPr/>
              </p:nvSpPr>
              <p:spPr>
                <a:xfrm>
                  <a:off x="2996341" y="4881953"/>
                  <a:ext cx="13970" cy="13335"/>
                </a:xfrm>
                <a:custGeom>
                  <a:avLst/>
                  <a:gdLst/>
                  <a:ahLst/>
                  <a:cxnLst/>
                  <a:rect l="l" t="t" r="r" b="b"/>
                  <a:pathLst>
                    <a:path w="13969" h="13335">
                      <a:moveTo>
                        <a:pt x="13745" y="7412"/>
                      </a:moveTo>
                      <a:lnTo>
                        <a:pt x="9970" y="10107"/>
                      </a:lnTo>
                      <a:lnTo>
                        <a:pt x="6599" y="13074"/>
                      </a:lnTo>
                      <a:lnTo>
                        <a:pt x="5929" y="12534"/>
                      </a:lnTo>
                      <a:lnTo>
                        <a:pt x="3299" y="10546"/>
                      </a:lnTo>
                      <a:lnTo>
                        <a:pt x="1252" y="7893"/>
                      </a:lnTo>
                      <a:lnTo>
                        <a:pt x="0" y="4848"/>
                      </a:lnTo>
                      <a:lnTo>
                        <a:pt x="0" y="4178"/>
                      </a:lnTo>
                      <a:lnTo>
                        <a:pt x="4178" y="0"/>
                      </a:lnTo>
                      <a:lnTo>
                        <a:pt x="5252" y="403"/>
                      </a:lnTo>
                      <a:lnTo>
                        <a:pt x="8433" y="2284"/>
                      </a:lnTo>
                      <a:lnTo>
                        <a:pt x="11300" y="4647"/>
                      </a:lnTo>
                      <a:lnTo>
                        <a:pt x="13745" y="741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5" name="object 163">
                <a:extLst>
                  <a:ext uri="{FF2B5EF4-FFF2-40B4-BE49-F238E27FC236}">
                    <a16:creationId xmlns:a16="http://schemas.microsoft.com/office/drawing/2014/main" id="{21B45CAB-9464-48CC-B81B-02F3C43421AA}"/>
                  </a:ext>
                </a:extLst>
              </p:cNvPr>
              <p:cNvGrpSpPr/>
              <p:nvPr/>
            </p:nvGrpSpPr>
            <p:grpSpPr>
              <a:xfrm>
                <a:off x="14136226" y="6371927"/>
                <a:ext cx="20867" cy="22622"/>
                <a:chOff x="3514298" y="6331099"/>
                <a:chExt cx="20320" cy="21590"/>
              </a:xfrm>
            </p:grpSpPr>
            <p:sp>
              <p:nvSpPr>
                <p:cNvPr id="477" name="object 164">
                  <a:extLst>
                    <a:ext uri="{FF2B5EF4-FFF2-40B4-BE49-F238E27FC236}">
                      <a16:creationId xmlns:a16="http://schemas.microsoft.com/office/drawing/2014/main" id="{DBA7D9C9-7122-45A0-BD26-620D6CD97F38}"/>
                    </a:ext>
                  </a:extLst>
                </p:cNvPr>
                <p:cNvSpPr/>
                <p:nvPr/>
              </p:nvSpPr>
              <p:spPr>
                <a:xfrm>
                  <a:off x="3517666" y="6334468"/>
                  <a:ext cx="13970" cy="14604"/>
                </a:xfrm>
                <a:custGeom>
                  <a:avLst/>
                  <a:gdLst/>
                  <a:ahLst/>
                  <a:cxnLst/>
                  <a:rect l="l" t="t" r="r" b="b"/>
                  <a:pathLst>
                    <a:path w="13970" h="14604">
                      <a:moveTo>
                        <a:pt x="5525" y="0"/>
                      </a:moveTo>
                      <a:lnTo>
                        <a:pt x="2967" y="3911"/>
                      </a:lnTo>
                      <a:lnTo>
                        <a:pt x="0" y="7145"/>
                      </a:lnTo>
                      <a:lnTo>
                        <a:pt x="540" y="8089"/>
                      </a:lnTo>
                      <a:lnTo>
                        <a:pt x="2504" y="10706"/>
                      </a:lnTo>
                      <a:lnTo>
                        <a:pt x="5104" y="12795"/>
                      </a:lnTo>
                      <a:lnTo>
                        <a:pt x="8089" y="14154"/>
                      </a:lnTo>
                      <a:lnTo>
                        <a:pt x="8760" y="14421"/>
                      </a:lnTo>
                      <a:lnTo>
                        <a:pt x="13478" y="11727"/>
                      </a:lnTo>
                      <a:lnTo>
                        <a:pt x="11590" y="5798"/>
                      </a:lnTo>
                      <a:lnTo>
                        <a:pt x="8760" y="3638"/>
                      </a:lnTo>
                      <a:lnTo>
                        <a:pt x="552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78" name="object 165">
                  <a:extLst>
                    <a:ext uri="{FF2B5EF4-FFF2-40B4-BE49-F238E27FC236}">
                      <a16:creationId xmlns:a16="http://schemas.microsoft.com/office/drawing/2014/main" id="{0C28F2D5-6546-47E5-B5D9-795DA1CA8584}"/>
                    </a:ext>
                  </a:extLst>
                </p:cNvPr>
                <p:cNvSpPr/>
                <p:nvPr/>
              </p:nvSpPr>
              <p:spPr>
                <a:xfrm>
                  <a:off x="3517666" y="6334468"/>
                  <a:ext cx="13970" cy="14604"/>
                </a:xfrm>
                <a:custGeom>
                  <a:avLst/>
                  <a:gdLst/>
                  <a:ahLst/>
                  <a:cxnLst/>
                  <a:rect l="l" t="t" r="r" b="b"/>
                  <a:pathLst>
                    <a:path w="13970" h="14604">
                      <a:moveTo>
                        <a:pt x="5525" y="0"/>
                      </a:moveTo>
                      <a:lnTo>
                        <a:pt x="8760" y="3638"/>
                      </a:lnTo>
                      <a:lnTo>
                        <a:pt x="11590" y="5798"/>
                      </a:lnTo>
                      <a:lnTo>
                        <a:pt x="12534" y="8760"/>
                      </a:lnTo>
                      <a:lnTo>
                        <a:pt x="13478" y="11727"/>
                      </a:lnTo>
                      <a:lnTo>
                        <a:pt x="8760" y="14421"/>
                      </a:lnTo>
                      <a:lnTo>
                        <a:pt x="8089" y="14154"/>
                      </a:lnTo>
                      <a:lnTo>
                        <a:pt x="5104" y="12795"/>
                      </a:lnTo>
                      <a:lnTo>
                        <a:pt x="2504" y="10706"/>
                      </a:lnTo>
                      <a:lnTo>
                        <a:pt x="540" y="8089"/>
                      </a:lnTo>
                      <a:lnTo>
                        <a:pt x="0" y="7145"/>
                      </a:lnTo>
                      <a:lnTo>
                        <a:pt x="2967" y="3911"/>
                      </a:lnTo>
                      <a:lnTo>
                        <a:pt x="5525"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6" name="object 166">
                <a:extLst>
                  <a:ext uri="{FF2B5EF4-FFF2-40B4-BE49-F238E27FC236}">
                    <a16:creationId xmlns:a16="http://schemas.microsoft.com/office/drawing/2014/main" id="{954545A8-253E-4E21-8C9D-3F1A06FDC338}"/>
                  </a:ext>
                </a:extLst>
              </p:cNvPr>
              <p:cNvGrpSpPr/>
              <p:nvPr/>
            </p:nvGrpSpPr>
            <p:grpSpPr>
              <a:xfrm>
                <a:off x="14159065" y="5925383"/>
                <a:ext cx="19563" cy="18630"/>
                <a:chOff x="3536538" y="5904931"/>
                <a:chExt cx="19050" cy="17780"/>
              </a:xfrm>
            </p:grpSpPr>
            <p:sp>
              <p:nvSpPr>
                <p:cNvPr id="475" name="object 167">
                  <a:extLst>
                    <a:ext uri="{FF2B5EF4-FFF2-40B4-BE49-F238E27FC236}">
                      <a16:creationId xmlns:a16="http://schemas.microsoft.com/office/drawing/2014/main" id="{8AC1E78C-6DF2-4EA5-9BA7-1F88477FF1FC}"/>
                    </a:ext>
                  </a:extLst>
                </p:cNvPr>
                <p:cNvSpPr/>
                <p:nvPr/>
              </p:nvSpPr>
              <p:spPr>
                <a:xfrm>
                  <a:off x="3539906" y="5908299"/>
                  <a:ext cx="12065" cy="10795"/>
                </a:xfrm>
                <a:custGeom>
                  <a:avLst/>
                  <a:gdLst/>
                  <a:ahLst/>
                  <a:cxnLst/>
                  <a:rect l="l" t="t" r="r" b="b"/>
                  <a:pathLst>
                    <a:path w="12064" h="10795">
                      <a:moveTo>
                        <a:pt x="6872" y="0"/>
                      </a:moveTo>
                      <a:lnTo>
                        <a:pt x="5121" y="130"/>
                      </a:lnTo>
                      <a:lnTo>
                        <a:pt x="2623" y="807"/>
                      </a:lnTo>
                      <a:lnTo>
                        <a:pt x="670" y="2759"/>
                      </a:lnTo>
                      <a:lnTo>
                        <a:pt x="0" y="5252"/>
                      </a:lnTo>
                      <a:lnTo>
                        <a:pt x="694" y="7691"/>
                      </a:lnTo>
                      <a:lnTo>
                        <a:pt x="2569" y="9614"/>
                      </a:lnTo>
                      <a:lnTo>
                        <a:pt x="4985" y="10374"/>
                      </a:lnTo>
                      <a:lnTo>
                        <a:pt x="6736" y="10510"/>
                      </a:lnTo>
                      <a:lnTo>
                        <a:pt x="8890" y="7543"/>
                      </a:lnTo>
                      <a:lnTo>
                        <a:pt x="11858" y="5388"/>
                      </a:lnTo>
                      <a:lnTo>
                        <a:pt x="9027" y="2961"/>
                      </a:lnTo>
                      <a:lnTo>
                        <a:pt x="687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76" name="object 168">
                  <a:extLst>
                    <a:ext uri="{FF2B5EF4-FFF2-40B4-BE49-F238E27FC236}">
                      <a16:creationId xmlns:a16="http://schemas.microsoft.com/office/drawing/2014/main" id="{808F94C3-6BCA-402D-A3DE-13269FDACBD0}"/>
                    </a:ext>
                  </a:extLst>
                </p:cNvPr>
                <p:cNvSpPr/>
                <p:nvPr/>
              </p:nvSpPr>
              <p:spPr>
                <a:xfrm>
                  <a:off x="3539906" y="5908299"/>
                  <a:ext cx="12065" cy="10795"/>
                </a:xfrm>
                <a:custGeom>
                  <a:avLst/>
                  <a:gdLst/>
                  <a:ahLst/>
                  <a:cxnLst/>
                  <a:rect l="l" t="t" r="r" b="b"/>
                  <a:pathLst>
                    <a:path w="12064" h="10795">
                      <a:moveTo>
                        <a:pt x="11858" y="5388"/>
                      </a:moveTo>
                      <a:lnTo>
                        <a:pt x="8890" y="7543"/>
                      </a:lnTo>
                      <a:lnTo>
                        <a:pt x="6736" y="10510"/>
                      </a:lnTo>
                      <a:lnTo>
                        <a:pt x="4985" y="10374"/>
                      </a:lnTo>
                      <a:lnTo>
                        <a:pt x="2569" y="9614"/>
                      </a:lnTo>
                      <a:lnTo>
                        <a:pt x="694" y="7691"/>
                      </a:lnTo>
                      <a:lnTo>
                        <a:pt x="0" y="5252"/>
                      </a:lnTo>
                      <a:lnTo>
                        <a:pt x="670" y="2759"/>
                      </a:lnTo>
                      <a:lnTo>
                        <a:pt x="2623" y="807"/>
                      </a:lnTo>
                      <a:lnTo>
                        <a:pt x="5121" y="130"/>
                      </a:lnTo>
                      <a:lnTo>
                        <a:pt x="6872" y="0"/>
                      </a:lnTo>
                      <a:lnTo>
                        <a:pt x="9027" y="2961"/>
                      </a:lnTo>
                      <a:lnTo>
                        <a:pt x="11858" y="538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7" name="object 169">
                <a:extLst>
                  <a:ext uri="{FF2B5EF4-FFF2-40B4-BE49-F238E27FC236}">
                    <a16:creationId xmlns:a16="http://schemas.microsoft.com/office/drawing/2014/main" id="{100A0B50-5563-4736-87C1-65F232ED89CA}"/>
                  </a:ext>
                </a:extLst>
              </p:cNvPr>
              <p:cNvGrpSpPr/>
              <p:nvPr/>
            </p:nvGrpSpPr>
            <p:grpSpPr>
              <a:xfrm>
                <a:off x="13523501" y="6394102"/>
                <a:ext cx="17606" cy="19961"/>
                <a:chOff x="2917631" y="6352262"/>
                <a:chExt cx="17145" cy="19050"/>
              </a:xfrm>
            </p:grpSpPr>
            <p:sp>
              <p:nvSpPr>
                <p:cNvPr id="473" name="object 170">
                  <a:extLst>
                    <a:ext uri="{FF2B5EF4-FFF2-40B4-BE49-F238E27FC236}">
                      <a16:creationId xmlns:a16="http://schemas.microsoft.com/office/drawing/2014/main" id="{BDF1F99C-7277-4DB5-828C-D332AE1B23A7}"/>
                    </a:ext>
                  </a:extLst>
                </p:cNvPr>
                <p:cNvSpPr/>
                <p:nvPr/>
              </p:nvSpPr>
              <p:spPr>
                <a:xfrm>
                  <a:off x="2920999" y="6355630"/>
                  <a:ext cx="10795" cy="12065"/>
                </a:xfrm>
                <a:custGeom>
                  <a:avLst/>
                  <a:gdLst/>
                  <a:ahLst/>
                  <a:cxnLst/>
                  <a:rect l="l" t="t" r="r" b="b"/>
                  <a:pathLst>
                    <a:path w="10794" h="12064">
                      <a:moveTo>
                        <a:pt x="5388" y="0"/>
                      </a:moveTo>
                      <a:lnTo>
                        <a:pt x="2878" y="611"/>
                      </a:lnTo>
                      <a:lnTo>
                        <a:pt x="872" y="2510"/>
                      </a:lnTo>
                      <a:lnTo>
                        <a:pt x="130" y="4985"/>
                      </a:lnTo>
                      <a:lnTo>
                        <a:pt x="0" y="6736"/>
                      </a:lnTo>
                      <a:lnTo>
                        <a:pt x="2830" y="8896"/>
                      </a:lnTo>
                      <a:lnTo>
                        <a:pt x="4985" y="11994"/>
                      </a:lnTo>
                      <a:lnTo>
                        <a:pt x="7412" y="9027"/>
                      </a:lnTo>
                      <a:lnTo>
                        <a:pt x="10374" y="7679"/>
                      </a:lnTo>
                      <a:lnTo>
                        <a:pt x="10243" y="5121"/>
                      </a:lnTo>
                      <a:lnTo>
                        <a:pt x="9691" y="2652"/>
                      </a:lnTo>
                      <a:lnTo>
                        <a:pt x="7828" y="682"/>
                      </a:lnTo>
                      <a:lnTo>
                        <a:pt x="538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74" name="object 171">
                  <a:extLst>
                    <a:ext uri="{FF2B5EF4-FFF2-40B4-BE49-F238E27FC236}">
                      <a16:creationId xmlns:a16="http://schemas.microsoft.com/office/drawing/2014/main" id="{7A4C6E74-F29C-432A-8252-8057D491A1B3}"/>
                    </a:ext>
                  </a:extLst>
                </p:cNvPr>
                <p:cNvSpPr/>
                <p:nvPr/>
              </p:nvSpPr>
              <p:spPr>
                <a:xfrm>
                  <a:off x="2920999" y="6355630"/>
                  <a:ext cx="10795" cy="12065"/>
                </a:xfrm>
                <a:custGeom>
                  <a:avLst/>
                  <a:gdLst/>
                  <a:ahLst/>
                  <a:cxnLst/>
                  <a:rect l="l" t="t" r="r" b="b"/>
                  <a:pathLst>
                    <a:path w="10794" h="12064">
                      <a:moveTo>
                        <a:pt x="4985" y="11994"/>
                      </a:moveTo>
                      <a:lnTo>
                        <a:pt x="2830" y="8896"/>
                      </a:lnTo>
                      <a:lnTo>
                        <a:pt x="0" y="6736"/>
                      </a:lnTo>
                      <a:lnTo>
                        <a:pt x="130" y="4985"/>
                      </a:lnTo>
                      <a:lnTo>
                        <a:pt x="872" y="2510"/>
                      </a:lnTo>
                      <a:lnTo>
                        <a:pt x="2878" y="611"/>
                      </a:lnTo>
                      <a:lnTo>
                        <a:pt x="5388" y="0"/>
                      </a:lnTo>
                      <a:lnTo>
                        <a:pt x="7828" y="682"/>
                      </a:lnTo>
                      <a:lnTo>
                        <a:pt x="9691" y="2652"/>
                      </a:lnTo>
                      <a:lnTo>
                        <a:pt x="10243" y="5121"/>
                      </a:lnTo>
                      <a:lnTo>
                        <a:pt x="10374" y="7679"/>
                      </a:lnTo>
                      <a:lnTo>
                        <a:pt x="7412" y="9027"/>
                      </a:lnTo>
                      <a:lnTo>
                        <a:pt x="4985" y="1199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8" name="object 172">
                <a:extLst>
                  <a:ext uri="{FF2B5EF4-FFF2-40B4-BE49-F238E27FC236}">
                    <a16:creationId xmlns:a16="http://schemas.microsoft.com/office/drawing/2014/main" id="{641961D6-78E7-4DC0-BCFE-22321C5922EE}"/>
                  </a:ext>
                </a:extLst>
              </p:cNvPr>
              <p:cNvGrpSpPr/>
              <p:nvPr/>
            </p:nvGrpSpPr>
            <p:grpSpPr>
              <a:xfrm>
                <a:off x="14012491" y="7779498"/>
                <a:ext cx="17606" cy="19961"/>
                <a:chOff x="3393806" y="7674441"/>
                <a:chExt cx="17145" cy="19050"/>
              </a:xfrm>
            </p:grpSpPr>
            <p:sp>
              <p:nvSpPr>
                <p:cNvPr id="471" name="object 173">
                  <a:extLst>
                    <a:ext uri="{FF2B5EF4-FFF2-40B4-BE49-F238E27FC236}">
                      <a16:creationId xmlns:a16="http://schemas.microsoft.com/office/drawing/2014/main" id="{6917C744-AC3F-4783-A1DA-A3AEC77EBFC4}"/>
                    </a:ext>
                  </a:extLst>
                </p:cNvPr>
                <p:cNvSpPr/>
                <p:nvPr/>
              </p:nvSpPr>
              <p:spPr>
                <a:xfrm>
                  <a:off x="3397174" y="7677809"/>
                  <a:ext cx="10795" cy="12065"/>
                </a:xfrm>
                <a:custGeom>
                  <a:avLst/>
                  <a:gdLst/>
                  <a:ahLst/>
                  <a:cxnLst/>
                  <a:rect l="l" t="t" r="r" b="b"/>
                  <a:pathLst>
                    <a:path w="10795" h="12065">
                      <a:moveTo>
                        <a:pt x="5388" y="0"/>
                      </a:moveTo>
                      <a:lnTo>
                        <a:pt x="2878" y="611"/>
                      </a:lnTo>
                      <a:lnTo>
                        <a:pt x="872" y="2510"/>
                      </a:lnTo>
                      <a:lnTo>
                        <a:pt x="130" y="4991"/>
                      </a:lnTo>
                      <a:lnTo>
                        <a:pt x="0" y="6742"/>
                      </a:lnTo>
                      <a:lnTo>
                        <a:pt x="2830" y="8896"/>
                      </a:lnTo>
                      <a:lnTo>
                        <a:pt x="4985" y="11863"/>
                      </a:lnTo>
                      <a:lnTo>
                        <a:pt x="7412" y="9033"/>
                      </a:lnTo>
                      <a:lnTo>
                        <a:pt x="10374" y="7009"/>
                      </a:lnTo>
                      <a:lnTo>
                        <a:pt x="10243" y="5127"/>
                      </a:lnTo>
                      <a:lnTo>
                        <a:pt x="9691" y="2652"/>
                      </a:lnTo>
                      <a:lnTo>
                        <a:pt x="7828" y="688"/>
                      </a:lnTo>
                      <a:lnTo>
                        <a:pt x="538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72" name="object 174">
                  <a:extLst>
                    <a:ext uri="{FF2B5EF4-FFF2-40B4-BE49-F238E27FC236}">
                      <a16:creationId xmlns:a16="http://schemas.microsoft.com/office/drawing/2014/main" id="{2EC9414C-61C6-4E8C-8409-DFCF3B2D0BF1}"/>
                    </a:ext>
                  </a:extLst>
                </p:cNvPr>
                <p:cNvSpPr/>
                <p:nvPr/>
              </p:nvSpPr>
              <p:spPr>
                <a:xfrm>
                  <a:off x="3397174" y="7677809"/>
                  <a:ext cx="10795" cy="12065"/>
                </a:xfrm>
                <a:custGeom>
                  <a:avLst/>
                  <a:gdLst/>
                  <a:ahLst/>
                  <a:cxnLst/>
                  <a:rect l="l" t="t" r="r" b="b"/>
                  <a:pathLst>
                    <a:path w="10795" h="12065">
                      <a:moveTo>
                        <a:pt x="4985" y="11863"/>
                      </a:moveTo>
                      <a:lnTo>
                        <a:pt x="2830" y="8896"/>
                      </a:lnTo>
                      <a:lnTo>
                        <a:pt x="0" y="6742"/>
                      </a:lnTo>
                      <a:lnTo>
                        <a:pt x="130" y="4991"/>
                      </a:lnTo>
                      <a:lnTo>
                        <a:pt x="872" y="2510"/>
                      </a:lnTo>
                      <a:lnTo>
                        <a:pt x="2878" y="611"/>
                      </a:lnTo>
                      <a:lnTo>
                        <a:pt x="5388" y="0"/>
                      </a:lnTo>
                      <a:lnTo>
                        <a:pt x="7828" y="688"/>
                      </a:lnTo>
                      <a:lnTo>
                        <a:pt x="9691" y="2652"/>
                      </a:lnTo>
                      <a:lnTo>
                        <a:pt x="10243" y="5127"/>
                      </a:lnTo>
                      <a:lnTo>
                        <a:pt x="10374" y="7009"/>
                      </a:lnTo>
                      <a:lnTo>
                        <a:pt x="7412" y="9033"/>
                      </a:lnTo>
                      <a:lnTo>
                        <a:pt x="4985" y="1186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69" name="object 175">
                <a:extLst>
                  <a:ext uri="{FF2B5EF4-FFF2-40B4-BE49-F238E27FC236}">
                    <a16:creationId xmlns:a16="http://schemas.microsoft.com/office/drawing/2014/main" id="{D26F4196-B589-4B1A-8A23-CA9C5180D594}"/>
                  </a:ext>
                </a:extLst>
              </p:cNvPr>
              <p:cNvGrpSpPr/>
              <p:nvPr/>
            </p:nvGrpSpPr>
            <p:grpSpPr>
              <a:xfrm>
                <a:off x="13594504" y="3210080"/>
                <a:ext cx="19563" cy="18630"/>
                <a:chOff x="2986774" y="3313531"/>
                <a:chExt cx="19050" cy="17780"/>
              </a:xfrm>
            </p:grpSpPr>
            <p:sp>
              <p:nvSpPr>
                <p:cNvPr id="469" name="object 176">
                  <a:extLst>
                    <a:ext uri="{FF2B5EF4-FFF2-40B4-BE49-F238E27FC236}">
                      <a16:creationId xmlns:a16="http://schemas.microsoft.com/office/drawing/2014/main" id="{2D56CA84-F721-4A92-BACB-239E08257DD3}"/>
                    </a:ext>
                  </a:extLst>
                </p:cNvPr>
                <p:cNvSpPr/>
                <p:nvPr/>
              </p:nvSpPr>
              <p:spPr>
                <a:xfrm>
                  <a:off x="2990142" y="3316899"/>
                  <a:ext cx="12065" cy="10795"/>
                </a:xfrm>
                <a:custGeom>
                  <a:avLst/>
                  <a:gdLst/>
                  <a:ahLst/>
                  <a:cxnLst/>
                  <a:rect l="l" t="t" r="r" b="b"/>
                  <a:pathLst>
                    <a:path w="12064" h="10795">
                      <a:moveTo>
                        <a:pt x="7003" y="0"/>
                      </a:moveTo>
                      <a:lnTo>
                        <a:pt x="3234" y="267"/>
                      </a:lnTo>
                      <a:lnTo>
                        <a:pt x="0" y="3365"/>
                      </a:lnTo>
                      <a:lnTo>
                        <a:pt x="0" y="5121"/>
                      </a:lnTo>
                      <a:lnTo>
                        <a:pt x="581" y="7602"/>
                      </a:lnTo>
                      <a:lnTo>
                        <a:pt x="2421" y="9596"/>
                      </a:lnTo>
                      <a:lnTo>
                        <a:pt x="4848" y="10374"/>
                      </a:lnTo>
                      <a:lnTo>
                        <a:pt x="6736" y="10510"/>
                      </a:lnTo>
                      <a:lnTo>
                        <a:pt x="8890" y="7679"/>
                      </a:lnTo>
                      <a:lnTo>
                        <a:pt x="11858" y="5388"/>
                      </a:lnTo>
                      <a:lnTo>
                        <a:pt x="8890" y="3098"/>
                      </a:lnTo>
                      <a:lnTo>
                        <a:pt x="700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70" name="object 177">
                  <a:extLst>
                    <a:ext uri="{FF2B5EF4-FFF2-40B4-BE49-F238E27FC236}">
                      <a16:creationId xmlns:a16="http://schemas.microsoft.com/office/drawing/2014/main" id="{5A39CFBB-7851-4320-B7F7-A99FFB8AE63B}"/>
                    </a:ext>
                  </a:extLst>
                </p:cNvPr>
                <p:cNvSpPr/>
                <p:nvPr/>
              </p:nvSpPr>
              <p:spPr>
                <a:xfrm>
                  <a:off x="2990142" y="3316899"/>
                  <a:ext cx="12065" cy="10795"/>
                </a:xfrm>
                <a:custGeom>
                  <a:avLst/>
                  <a:gdLst/>
                  <a:ahLst/>
                  <a:cxnLst/>
                  <a:rect l="l" t="t" r="r" b="b"/>
                  <a:pathLst>
                    <a:path w="12064" h="10795">
                      <a:moveTo>
                        <a:pt x="11858" y="5388"/>
                      </a:moveTo>
                      <a:lnTo>
                        <a:pt x="8890" y="7679"/>
                      </a:lnTo>
                      <a:lnTo>
                        <a:pt x="6736" y="10510"/>
                      </a:lnTo>
                      <a:lnTo>
                        <a:pt x="4848" y="10374"/>
                      </a:lnTo>
                      <a:lnTo>
                        <a:pt x="2421" y="9596"/>
                      </a:lnTo>
                      <a:lnTo>
                        <a:pt x="581" y="7602"/>
                      </a:lnTo>
                      <a:lnTo>
                        <a:pt x="0" y="5121"/>
                      </a:lnTo>
                      <a:lnTo>
                        <a:pt x="0" y="3365"/>
                      </a:lnTo>
                      <a:lnTo>
                        <a:pt x="3234" y="267"/>
                      </a:lnTo>
                      <a:lnTo>
                        <a:pt x="5121" y="130"/>
                      </a:lnTo>
                      <a:lnTo>
                        <a:pt x="7003" y="0"/>
                      </a:lnTo>
                      <a:lnTo>
                        <a:pt x="8890" y="3098"/>
                      </a:lnTo>
                      <a:lnTo>
                        <a:pt x="11858" y="538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0" name="object 178">
                <a:extLst>
                  <a:ext uri="{FF2B5EF4-FFF2-40B4-BE49-F238E27FC236}">
                    <a16:creationId xmlns:a16="http://schemas.microsoft.com/office/drawing/2014/main" id="{6D70A49D-D109-419B-87CA-B618732EA199}"/>
                  </a:ext>
                </a:extLst>
              </p:cNvPr>
              <p:cNvGrpSpPr/>
              <p:nvPr/>
            </p:nvGrpSpPr>
            <p:grpSpPr>
              <a:xfrm>
                <a:off x="14242108" y="6558202"/>
                <a:ext cx="20215" cy="17965"/>
                <a:chOff x="3617405" y="6508874"/>
                <a:chExt cx="19685" cy="17145"/>
              </a:xfrm>
            </p:grpSpPr>
            <p:sp>
              <p:nvSpPr>
                <p:cNvPr id="467" name="object 179">
                  <a:extLst>
                    <a:ext uri="{FF2B5EF4-FFF2-40B4-BE49-F238E27FC236}">
                      <a16:creationId xmlns:a16="http://schemas.microsoft.com/office/drawing/2014/main" id="{5AF7EC8F-D196-4DEB-972E-0AF62AF8D430}"/>
                    </a:ext>
                  </a:extLst>
                </p:cNvPr>
                <p:cNvSpPr/>
                <p:nvPr/>
              </p:nvSpPr>
              <p:spPr>
                <a:xfrm>
                  <a:off x="3620773" y="6512242"/>
                  <a:ext cx="12700" cy="10795"/>
                </a:xfrm>
                <a:custGeom>
                  <a:avLst/>
                  <a:gdLst/>
                  <a:ahLst/>
                  <a:cxnLst/>
                  <a:rect l="l" t="t" r="r" b="b"/>
                  <a:pathLst>
                    <a:path w="12700" h="10795">
                      <a:moveTo>
                        <a:pt x="7276" y="0"/>
                      </a:moveTo>
                      <a:lnTo>
                        <a:pt x="3501" y="267"/>
                      </a:lnTo>
                      <a:lnTo>
                        <a:pt x="1750" y="3371"/>
                      </a:lnTo>
                      <a:lnTo>
                        <a:pt x="0" y="5121"/>
                      </a:lnTo>
                      <a:lnTo>
                        <a:pt x="1750" y="6872"/>
                      </a:lnTo>
                      <a:lnTo>
                        <a:pt x="3501" y="9976"/>
                      </a:lnTo>
                      <a:lnTo>
                        <a:pt x="7276" y="10243"/>
                      </a:lnTo>
                      <a:lnTo>
                        <a:pt x="9430" y="7412"/>
                      </a:lnTo>
                      <a:lnTo>
                        <a:pt x="12398" y="5121"/>
                      </a:lnTo>
                      <a:lnTo>
                        <a:pt x="9430" y="2830"/>
                      </a:lnTo>
                      <a:lnTo>
                        <a:pt x="727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68" name="object 180">
                  <a:extLst>
                    <a:ext uri="{FF2B5EF4-FFF2-40B4-BE49-F238E27FC236}">
                      <a16:creationId xmlns:a16="http://schemas.microsoft.com/office/drawing/2014/main" id="{08B262DA-4837-42E0-B832-475481F45EFE}"/>
                    </a:ext>
                  </a:extLst>
                </p:cNvPr>
                <p:cNvSpPr/>
                <p:nvPr/>
              </p:nvSpPr>
              <p:spPr>
                <a:xfrm>
                  <a:off x="3620773" y="6512242"/>
                  <a:ext cx="12700" cy="10795"/>
                </a:xfrm>
                <a:custGeom>
                  <a:avLst/>
                  <a:gdLst/>
                  <a:ahLst/>
                  <a:cxnLst/>
                  <a:rect l="l" t="t" r="r" b="b"/>
                  <a:pathLst>
                    <a:path w="12700" h="10795">
                      <a:moveTo>
                        <a:pt x="12398" y="5121"/>
                      </a:moveTo>
                      <a:lnTo>
                        <a:pt x="9430" y="7412"/>
                      </a:lnTo>
                      <a:lnTo>
                        <a:pt x="7276" y="10243"/>
                      </a:lnTo>
                      <a:lnTo>
                        <a:pt x="5388" y="10107"/>
                      </a:lnTo>
                      <a:lnTo>
                        <a:pt x="3501" y="9976"/>
                      </a:lnTo>
                      <a:lnTo>
                        <a:pt x="1750" y="6872"/>
                      </a:lnTo>
                      <a:lnTo>
                        <a:pt x="0" y="5121"/>
                      </a:lnTo>
                      <a:lnTo>
                        <a:pt x="1750" y="3371"/>
                      </a:lnTo>
                      <a:lnTo>
                        <a:pt x="3501" y="267"/>
                      </a:lnTo>
                      <a:lnTo>
                        <a:pt x="5388" y="136"/>
                      </a:lnTo>
                      <a:lnTo>
                        <a:pt x="7276" y="0"/>
                      </a:lnTo>
                      <a:lnTo>
                        <a:pt x="9430" y="2830"/>
                      </a:lnTo>
                      <a:lnTo>
                        <a:pt x="12398" y="512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1" name="object 181">
                <a:extLst>
                  <a:ext uri="{FF2B5EF4-FFF2-40B4-BE49-F238E27FC236}">
                    <a16:creationId xmlns:a16="http://schemas.microsoft.com/office/drawing/2014/main" id="{88593E14-DB69-46B3-BD23-1853B910DA95}"/>
                  </a:ext>
                </a:extLst>
              </p:cNvPr>
              <p:cNvGrpSpPr/>
              <p:nvPr/>
            </p:nvGrpSpPr>
            <p:grpSpPr>
              <a:xfrm>
                <a:off x="13587308" y="3891760"/>
                <a:ext cx="21519" cy="20626"/>
                <a:chOff x="2979766" y="3964105"/>
                <a:chExt cx="20955" cy="19685"/>
              </a:xfrm>
            </p:grpSpPr>
            <p:sp>
              <p:nvSpPr>
                <p:cNvPr id="465" name="object 182">
                  <a:extLst>
                    <a:ext uri="{FF2B5EF4-FFF2-40B4-BE49-F238E27FC236}">
                      <a16:creationId xmlns:a16="http://schemas.microsoft.com/office/drawing/2014/main" id="{907E791B-1E73-4CFE-8583-9D38107831B3}"/>
                    </a:ext>
                  </a:extLst>
                </p:cNvPr>
                <p:cNvSpPr/>
                <p:nvPr/>
              </p:nvSpPr>
              <p:spPr>
                <a:xfrm>
                  <a:off x="2983134" y="3967473"/>
                  <a:ext cx="14604" cy="12700"/>
                </a:xfrm>
                <a:custGeom>
                  <a:avLst/>
                  <a:gdLst/>
                  <a:ahLst/>
                  <a:cxnLst/>
                  <a:rect l="l" t="t" r="r" b="b"/>
                  <a:pathLst>
                    <a:path w="14605" h="12700">
                      <a:moveTo>
                        <a:pt x="7003" y="0"/>
                      </a:moveTo>
                      <a:lnTo>
                        <a:pt x="6332" y="540"/>
                      </a:lnTo>
                      <a:lnTo>
                        <a:pt x="3739" y="2540"/>
                      </a:lnTo>
                      <a:lnTo>
                        <a:pt x="1661" y="5127"/>
                      </a:lnTo>
                      <a:lnTo>
                        <a:pt x="267" y="8089"/>
                      </a:lnTo>
                      <a:lnTo>
                        <a:pt x="0" y="8765"/>
                      </a:lnTo>
                      <a:lnTo>
                        <a:pt x="4445" y="12671"/>
                      </a:lnTo>
                      <a:lnTo>
                        <a:pt x="5525" y="12671"/>
                      </a:lnTo>
                      <a:lnTo>
                        <a:pt x="8718" y="10807"/>
                      </a:lnTo>
                      <a:lnTo>
                        <a:pt x="11620" y="8492"/>
                      </a:lnTo>
                      <a:lnTo>
                        <a:pt x="14148" y="5798"/>
                      </a:lnTo>
                      <a:lnTo>
                        <a:pt x="10237" y="3103"/>
                      </a:lnTo>
                      <a:lnTo>
                        <a:pt x="700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66" name="object 183">
                  <a:extLst>
                    <a:ext uri="{FF2B5EF4-FFF2-40B4-BE49-F238E27FC236}">
                      <a16:creationId xmlns:a16="http://schemas.microsoft.com/office/drawing/2014/main" id="{C398B8A2-482D-4C54-AE81-656C391EEE64}"/>
                    </a:ext>
                  </a:extLst>
                </p:cNvPr>
                <p:cNvSpPr/>
                <p:nvPr/>
              </p:nvSpPr>
              <p:spPr>
                <a:xfrm>
                  <a:off x="2983134" y="3967473"/>
                  <a:ext cx="14604" cy="12700"/>
                </a:xfrm>
                <a:custGeom>
                  <a:avLst/>
                  <a:gdLst/>
                  <a:ahLst/>
                  <a:cxnLst/>
                  <a:rect l="l" t="t" r="r" b="b"/>
                  <a:pathLst>
                    <a:path w="14605" h="12700">
                      <a:moveTo>
                        <a:pt x="14148" y="5798"/>
                      </a:moveTo>
                      <a:lnTo>
                        <a:pt x="11620" y="8492"/>
                      </a:lnTo>
                      <a:lnTo>
                        <a:pt x="8718" y="10807"/>
                      </a:lnTo>
                      <a:lnTo>
                        <a:pt x="5525" y="12671"/>
                      </a:lnTo>
                      <a:lnTo>
                        <a:pt x="4445" y="12671"/>
                      </a:lnTo>
                      <a:lnTo>
                        <a:pt x="0" y="8765"/>
                      </a:lnTo>
                      <a:lnTo>
                        <a:pt x="267" y="8089"/>
                      </a:lnTo>
                      <a:lnTo>
                        <a:pt x="1661" y="5127"/>
                      </a:lnTo>
                      <a:lnTo>
                        <a:pt x="3739" y="2540"/>
                      </a:lnTo>
                      <a:lnTo>
                        <a:pt x="6332" y="540"/>
                      </a:lnTo>
                      <a:lnTo>
                        <a:pt x="7003" y="0"/>
                      </a:lnTo>
                      <a:lnTo>
                        <a:pt x="10237" y="3103"/>
                      </a:lnTo>
                      <a:lnTo>
                        <a:pt x="14148" y="579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2" name="object 184">
                <a:extLst>
                  <a:ext uri="{FF2B5EF4-FFF2-40B4-BE49-F238E27FC236}">
                    <a16:creationId xmlns:a16="http://schemas.microsoft.com/office/drawing/2014/main" id="{FCB6A6F8-6AF4-42DF-A36A-91B02DEA930B}"/>
                  </a:ext>
                </a:extLst>
              </p:cNvPr>
              <p:cNvGrpSpPr/>
              <p:nvPr/>
            </p:nvGrpSpPr>
            <p:grpSpPr>
              <a:xfrm>
                <a:off x="13517962" y="6643216"/>
                <a:ext cx="20867" cy="21957"/>
                <a:chOff x="2912238" y="6590009"/>
                <a:chExt cx="20320" cy="20955"/>
              </a:xfrm>
            </p:grpSpPr>
            <p:sp>
              <p:nvSpPr>
                <p:cNvPr id="463" name="object 185">
                  <a:extLst>
                    <a:ext uri="{FF2B5EF4-FFF2-40B4-BE49-F238E27FC236}">
                      <a16:creationId xmlns:a16="http://schemas.microsoft.com/office/drawing/2014/main" id="{FCB1DDAD-56D3-4582-9664-C8A307DAAF39}"/>
                    </a:ext>
                  </a:extLst>
                </p:cNvPr>
                <p:cNvSpPr/>
                <p:nvPr/>
              </p:nvSpPr>
              <p:spPr>
                <a:xfrm>
                  <a:off x="2915606" y="6593377"/>
                  <a:ext cx="13335" cy="13970"/>
                </a:xfrm>
                <a:custGeom>
                  <a:avLst/>
                  <a:gdLst/>
                  <a:ahLst/>
                  <a:cxnLst/>
                  <a:rect l="l" t="t" r="r" b="b"/>
                  <a:pathLst>
                    <a:path w="13335" h="13970">
                      <a:moveTo>
                        <a:pt x="9163" y="0"/>
                      </a:moveTo>
                      <a:lnTo>
                        <a:pt x="8219" y="0"/>
                      </a:lnTo>
                      <a:lnTo>
                        <a:pt x="5210" y="1246"/>
                      </a:lnTo>
                      <a:lnTo>
                        <a:pt x="2563" y="3240"/>
                      </a:lnTo>
                      <a:lnTo>
                        <a:pt x="540" y="5798"/>
                      </a:lnTo>
                      <a:lnTo>
                        <a:pt x="0" y="6338"/>
                      </a:lnTo>
                      <a:lnTo>
                        <a:pt x="3103" y="9703"/>
                      </a:lnTo>
                      <a:lnTo>
                        <a:pt x="5661" y="13614"/>
                      </a:lnTo>
                      <a:lnTo>
                        <a:pt x="8445" y="11199"/>
                      </a:lnTo>
                      <a:lnTo>
                        <a:pt x="10855" y="8386"/>
                      </a:lnTo>
                      <a:lnTo>
                        <a:pt x="12807" y="5258"/>
                      </a:lnTo>
                      <a:lnTo>
                        <a:pt x="13211" y="4314"/>
                      </a:lnTo>
                      <a:lnTo>
                        <a:pt x="916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64" name="object 186">
                  <a:extLst>
                    <a:ext uri="{FF2B5EF4-FFF2-40B4-BE49-F238E27FC236}">
                      <a16:creationId xmlns:a16="http://schemas.microsoft.com/office/drawing/2014/main" id="{499A0B48-FDD7-4853-B0A3-DDF8C11FC90E}"/>
                    </a:ext>
                  </a:extLst>
                </p:cNvPr>
                <p:cNvSpPr/>
                <p:nvPr/>
              </p:nvSpPr>
              <p:spPr>
                <a:xfrm>
                  <a:off x="2915606" y="6593377"/>
                  <a:ext cx="13335" cy="13970"/>
                </a:xfrm>
                <a:custGeom>
                  <a:avLst/>
                  <a:gdLst/>
                  <a:ahLst/>
                  <a:cxnLst/>
                  <a:rect l="l" t="t" r="r" b="b"/>
                  <a:pathLst>
                    <a:path w="13335" h="13970">
                      <a:moveTo>
                        <a:pt x="5661" y="13614"/>
                      </a:moveTo>
                      <a:lnTo>
                        <a:pt x="3103" y="9703"/>
                      </a:lnTo>
                      <a:lnTo>
                        <a:pt x="0" y="6338"/>
                      </a:lnTo>
                      <a:lnTo>
                        <a:pt x="540" y="5798"/>
                      </a:lnTo>
                      <a:lnTo>
                        <a:pt x="2563" y="3240"/>
                      </a:lnTo>
                      <a:lnTo>
                        <a:pt x="5210" y="1246"/>
                      </a:lnTo>
                      <a:lnTo>
                        <a:pt x="8219" y="0"/>
                      </a:lnTo>
                      <a:lnTo>
                        <a:pt x="9163" y="0"/>
                      </a:lnTo>
                      <a:lnTo>
                        <a:pt x="13211" y="4314"/>
                      </a:lnTo>
                      <a:lnTo>
                        <a:pt x="12807" y="5258"/>
                      </a:lnTo>
                      <a:lnTo>
                        <a:pt x="10855" y="8386"/>
                      </a:lnTo>
                      <a:lnTo>
                        <a:pt x="8445" y="11199"/>
                      </a:lnTo>
                      <a:lnTo>
                        <a:pt x="5661" y="1361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3" name="object 187">
                <a:extLst>
                  <a:ext uri="{FF2B5EF4-FFF2-40B4-BE49-F238E27FC236}">
                    <a16:creationId xmlns:a16="http://schemas.microsoft.com/office/drawing/2014/main" id="{C3065337-7DAE-49C0-B136-6D2BBC535EA8}"/>
                  </a:ext>
                </a:extLst>
              </p:cNvPr>
              <p:cNvGrpSpPr/>
              <p:nvPr/>
            </p:nvGrpSpPr>
            <p:grpSpPr>
              <a:xfrm>
                <a:off x="13802388" y="5581782"/>
                <a:ext cx="17606" cy="19961"/>
                <a:chOff x="3189209" y="5577009"/>
                <a:chExt cx="17145" cy="19050"/>
              </a:xfrm>
            </p:grpSpPr>
            <p:sp>
              <p:nvSpPr>
                <p:cNvPr id="461" name="object 188">
                  <a:extLst>
                    <a:ext uri="{FF2B5EF4-FFF2-40B4-BE49-F238E27FC236}">
                      <a16:creationId xmlns:a16="http://schemas.microsoft.com/office/drawing/2014/main" id="{FD95A338-3610-464C-9119-AE430B4AE83F}"/>
                    </a:ext>
                  </a:extLst>
                </p:cNvPr>
                <p:cNvSpPr/>
                <p:nvPr/>
              </p:nvSpPr>
              <p:spPr>
                <a:xfrm>
                  <a:off x="3192577" y="5580377"/>
                  <a:ext cx="10795" cy="12065"/>
                </a:xfrm>
                <a:custGeom>
                  <a:avLst/>
                  <a:gdLst/>
                  <a:ahLst/>
                  <a:cxnLst/>
                  <a:rect l="l" t="t" r="r" b="b"/>
                  <a:pathLst>
                    <a:path w="10794" h="12064">
                      <a:moveTo>
                        <a:pt x="5258" y="0"/>
                      </a:moveTo>
                      <a:lnTo>
                        <a:pt x="2813" y="605"/>
                      </a:lnTo>
                      <a:lnTo>
                        <a:pt x="866" y="2445"/>
                      </a:lnTo>
                      <a:lnTo>
                        <a:pt x="136" y="4854"/>
                      </a:lnTo>
                      <a:lnTo>
                        <a:pt x="0" y="6742"/>
                      </a:lnTo>
                      <a:lnTo>
                        <a:pt x="2830" y="8760"/>
                      </a:lnTo>
                      <a:lnTo>
                        <a:pt x="5121" y="11727"/>
                      </a:lnTo>
                      <a:lnTo>
                        <a:pt x="7412" y="8896"/>
                      </a:lnTo>
                      <a:lnTo>
                        <a:pt x="10243" y="6872"/>
                      </a:lnTo>
                      <a:lnTo>
                        <a:pt x="10107" y="4991"/>
                      </a:lnTo>
                      <a:lnTo>
                        <a:pt x="9490" y="2581"/>
                      </a:lnTo>
                      <a:lnTo>
                        <a:pt x="7644" y="688"/>
                      </a:lnTo>
                      <a:lnTo>
                        <a:pt x="525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62" name="object 189">
                  <a:extLst>
                    <a:ext uri="{FF2B5EF4-FFF2-40B4-BE49-F238E27FC236}">
                      <a16:creationId xmlns:a16="http://schemas.microsoft.com/office/drawing/2014/main" id="{312A3BDD-8370-49D1-8103-1D7F434E6505}"/>
                    </a:ext>
                  </a:extLst>
                </p:cNvPr>
                <p:cNvSpPr/>
                <p:nvPr/>
              </p:nvSpPr>
              <p:spPr>
                <a:xfrm>
                  <a:off x="3192577" y="5580377"/>
                  <a:ext cx="10795" cy="12065"/>
                </a:xfrm>
                <a:custGeom>
                  <a:avLst/>
                  <a:gdLst/>
                  <a:ahLst/>
                  <a:cxnLst/>
                  <a:rect l="l" t="t" r="r" b="b"/>
                  <a:pathLst>
                    <a:path w="10794" h="12064">
                      <a:moveTo>
                        <a:pt x="5121" y="11727"/>
                      </a:moveTo>
                      <a:lnTo>
                        <a:pt x="2830" y="8760"/>
                      </a:lnTo>
                      <a:lnTo>
                        <a:pt x="0" y="6742"/>
                      </a:lnTo>
                      <a:lnTo>
                        <a:pt x="136" y="4854"/>
                      </a:lnTo>
                      <a:lnTo>
                        <a:pt x="866" y="2445"/>
                      </a:lnTo>
                      <a:lnTo>
                        <a:pt x="2813" y="605"/>
                      </a:lnTo>
                      <a:lnTo>
                        <a:pt x="5258" y="0"/>
                      </a:lnTo>
                      <a:lnTo>
                        <a:pt x="7644" y="688"/>
                      </a:lnTo>
                      <a:lnTo>
                        <a:pt x="9490" y="2581"/>
                      </a:lnTo>
                      <a:lnTo>
                        <a:pt x="10107" y="4991"/>
                      </a:lnTo>
                      <a:lnTo>
                        <a:pt x="10243" y="6872"/>
                      </a:lnTo>
                      <a:lnTo>
                        <a:pt x="7412" y="8896"/>
                      </a:lnTo>
                      <a:lnTo>
                        <a:pt x="5121" y="11727"/>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4" name="object 190">
                <a:extLst>
                  <a:ext uri="{FF2B5EF4-FFF2-40B4-BE49-F238E27FC236}">
                    <a16:creationId xmlns:a16="http://schemas.microsoft.com/office/drawing/2014/main" id="{84C90168-2FFC-4BB8-B0DE-35FAF0726E83}"/>
                  </a:ext>
                </a:extLst>
              </p:cNvPr>
              <p:cNvGrpSpPr/>
              <p:nvPr/>
            </p:nvGrpSpPr>
            <p:grpSpPr>
              <a:xfrm>
                <a:off x="13852494" y="5110662"/>
                <a:ext cx="20867" cy="21957"/>
                <a:chOff x="3238002" y="5127387"/>
                <a:chExt cx="20320" cy="20955"/>
              </a:xfrm>
            </p:grpSpPr>
            <p:sp>
              <p:nvSpPr>
                <p:cNvPr id="459" name="object 191">
                  <a:extLst>
                    <a:ext uri="{FF2B5EF4-FFF2-40B4-BE49-F238E27FC236}">
                      <a16:creationId xmlns:a16="http://schemas.microsoft.com/office/drawing/2014/main" id="{49404BA2-8A10-45DD-87C5-9BCBFA72B0F9}"/>
                    </a:ext>
                  </a:extLst>
                </p:cNvPr>
                <p:cNvSpPr/>
                <p:nvPr/>
              </p:nvSpPr>
              <p:spPr>
                <a:xfrm>
                  <a:off x="3241371" y="5130755"/>
                  <a:ext cx="13335" cy="13970"/>
                </a:xfrm>
                <a:custGeom>
                  <a:avLst/>
                  <a:gdLst/>
                  <a:ahLst/>
                  <a:cxnLst/>
                  <a:rect l="l" t="t" r="r" b="b"/>
                  <a:pathLst>
                    <a:path w="13335" h="13970">
                      <a:moveTo>
                        <a:pt x="7679" y="0"/>
                      </a:moveTo>
                      <a:lnTo>
                        <a:pt x="4920" y="2528"/>
                      </a:lnTo>
                      <a:lnTo>
                        <a:pt x="2474" y="5377"/>
                      </a:lnTo>
                      <a:lnTo>
                        <a:pt x="403" y="8492"/>
                      </a:lnTo>
                      <a:lnTo>
                        <a:pt x="0" y="9436"/>
                      </a:lnTo>
                      <a:lnTo>
                        <a:pt x="4178" y="13745"/>
                      </a:lnTo>
                      <a:lnTo>
                        <a:pt x="4985" y="13745"/>
                      </a:lnTo>
                      <a:lnTo>
                        <a:pt x="8030" y="12493"/>
                      </a:lnTo>
                      <a:lnTo>
                        <a:pt x="10682" y="10445"/>
                      </a:lnTo>
                      <a:lnTo>
                        <a:pt x="12665" y="7816"/>
                      </a:lnTo>
                      <a:lnTo>
                        <a:pt x="13205" y="7145"/>
                      </a:lnTo>
                      <a:lnTo>
                        <a:pt x="10243" y="3911"/>
                      </a:lnTo>
                      <a:lnTo>
                        <a:pt x="767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60" name="object 192">
                  <a:extLst>
                    <a:ext uri="{FF2B5EF4-FFF2-40B4-BE49-F238E27FC236}">
                      <a16:creationId xmlns:a16="http://schemas.microsoft.com/office/drawing/2014/main" id="{A31B8999-4490-43D8-8132-818651B36E93}"/>
                    </a:ext>
                  </a:extLst>
                </p:cNvPr>
                <p:cNvSpPr/>
                <p:nvPr/>
              </p:nvSpPr>
              <p:spPr>
                <a:xfrm>
                  <a:off x="3241371" y="5130755"/>
                  <a:ext cx="13335" cy="13970"/>
                </a:xfrm>
                <a:custGeom>
                  <a:avLst/>
                  <a:gdLst/>
                  <a:ahLst/>
                  <a:cxnLst/>
                  <a:rect l="l" t="t" r="r" b="b"/>
                  <a:pathLst>
                    <a:path w="13335" h="13970">
                      <a:moveTo>
                        <a:pt x="7679" y="0"/>
                      </a:moveTo>
                      <a:lnTo>
                        <a:pt x="10243" y="3911"/>
                      </a:lnTo>
                      <a:lnTo>
                        <a:pt x="13205" y="7145"/>
                      </a:lnTo>
                      <a:lnTo>
                        <a:pt x="12665" y="7816"/>
                      </a:lnTo>
                      <a:lnTo>
                        <a:pt x="10682" y="10445"/>
                      </a:lnTo>
                      <a:lnTo>
                        <a:pt x="8030" y="12493"/>
                      </a:lnTo>
                      <a:lnTo>
                        <a:pt x="4985" y="13745"/>
                      </a:lnTo>
                      <a:lnTo>
                        <a:pt x="4178" y="13745"/>
                      </a:lnTo>
                      <a:lnTo>
                        <a:pt x="0" y="9436"/>
                      </a:lnTo>
                      <a:lnTo>
                        <a:pt x="403" y="8492"/>
                      </a:lnTo>
                      <a:lnTo>
                        <a:pt x="2474" y="5377"/>
                      </a:lnTo>
                      <a:lnTo>
                        <a:pt x="4920" y="2528"/>
                      </a:lnTo>
                      <a:lnTo>
                        <a:pt x="7679"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5" name="object 193">
                <a:extLst>
                  <a:ext uri="{FF2B5EF4-FFF2-40B4-BE49-F238E27FC236}">
                    <a16:creationId xmlns:a16="http://schemas.microsoft.com/office/drawing/2014/main" id="{D6EA1B91-5035-4486-B8D1-A78EB534D0E6}"/>
                  </a:ext>
                </a:extLst>
              </p:cNvPr>
              <p:cNvGrpSpPr/>
              <p:nvPr/>
            </p:nvGrpSpPr>
            <p:grpSpPr>
              <a:xfrm>
                <a:off x="14069790" y="4423468"/>
                <a:ext cx="17606" cy="19961"/>
                <a:chOff x="3449603" y="4471551"/>
                <a:chExt cx="17145" cy="19050"/>
              </a:xfrm>
            </p:grpSpPr>
            <p:sp>
              <p:nvSpPr>
                <p:cNvPr id="457" name="object 194">
                  <a:extLst>
                    <a:ext uri="{FF2B5EF4-FFF2-40B4-BE49-F238E27FC236}">
                      <a16:creationId xmlns:a16="http://schemas.microsoft.com/office/drawing/2014/main" id="{5303B37F-4F31-4A80-9209-5C346F127A83}"/>
                    </a:ext>
                  </a:extLst>
                </p:cNvPr>
                <p:cNvSpPr/>
                <p:nvPr/>
              </p:nvSpPr>
              <p:spPr>
                <a:xfrm>
                  <a:off x="3452971" y="4474919"/>
                  <a:ext cx="10160" cy="12065"/>
                </a:xfrm>
                <a:custGeom>
                  <a:avLst/>
                  <a:gdLst/>
                  <a:ahLst/>
                  <a:cxnLst/>
                  <a:rect l="l" t="t" r="r" b="b"/>
                  <a:pathLst>
                    <a:path w="10160" h="12064">
                      <a:moveTo>
                        <a:pt x="5258" y="0"/>
                      </a:moveTo>
                      <a:lnTo>
                        <a:pt x="2813" y="605"/>
                      </a:lnTo>
                      <a:lnTo>
                        <a:pt x="866" y="2445"/>
                      </a:lnTo>
                      <a:lnTo>
                        <a:pt x="136" y="4854"/>
                      </a:lnTo>
                      <a:lnTo>
                        <a:pt x="0" y="6742"/>
                      </a:lnTo>
                      <a:lnTo>
                        <a:pt x="2830" y="8760"/>
                      </a:lnTo>
                      <a:lnTo>
                        <a:pt x="5121" y="11727"/>
                      </a:lnTo>
                      <a:lnTo>
                        <a:pt x="7412" y="8896"/>
                      </a:lnTo>
                      <a:lnTo>
                        <a:pt x="9840" y="6872"/>
                      </a:lnTo>
                      <a:lnTo>
                        <a:pt x="10107" y="4991"/>
                      </a:lnTo>
                      <a:lnTo>
                        <a:pt x="9490" y="2581"/>
                      </a:lnTo>
                      <a:lnTo>
                        <a:pt x="7644" y="688"/>
                      </a:lnTo>
                      <a:lnTo>
                        <a:pt x="525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58" name="object 195">
                  <a:extLst>
                    <a:ext uri="{FF2B5EF4-FFF2-40B4-BE49-F238E27FC236}">
                      <a16:creationId xmlns:a16="http://schemas.microsoft.com/office/drawing/2014/main" id="{EA44AF33-AD27-4B66-B68F-4A979067B08F}"/>
                    </a:ext>
                  </a:extLst>
                </p:cNvPr>
                <p:cNvSpPr/>
                <p:nvPr/>
              </p:nvSpPr>
              <p:spPr>
                <a:xfrm>
                  <a:off x="3452971" y="4474919"/>
                  <a:ext cx="10160" cy="12065"/>
                </a:xfrm>
                <a:custGeom>
                  <a:avLst/>
                  <a:gdLst/>
                  <a:ahLst/>
                  <a:cxnLst/>
                  <a:rect l="l" t="t" r="r" b="b"/>
                  <a:pathLst>
                    <a:path w="10160" h="12064">
                      <a:moveTo>
                        <a:pt x="5121" y="11727"/>
                      </a:moveTo>
                      <a:lnTo>
                        <a:pt x="2830" y="8760"/>
                      </a:lnTo>
                      <a:lnTo>
                        <a:pt x="0" y="6742"/>
                      </a:lnTo>
                      <a:lnTo>
                        <a:pt x="136" y="4854"/>
                      </a:lnTo>
                      <a:lnTo>
                        <a:pt x="866" y="2445"/>
                      </a:lnTo>
                      <a:lnTo>
                        <a:pt x="2813" y="605"/>
                      </a:lnTo>
                      <a:lnTo>
                        <a:pt x="5258" y="0"/>
                      </a:lnTo>
                      <a:lnTo>
                        <a:pt x="7644" y="688"/>
                      </a:lnTo>
                      <a:lnTo>
                        <a:pt x="9490" y="2581"/>
                      </a:lnTo>
                      <a:lnTo>
                        <a:pt x="10107" y="4991"/>
                      </a:lnTo>
                      <a:lnTo>
                        <a:pt x="9840" y="6872"/>
                      </a:lnTo>
                      <a:lnTo>
                        <a:pt x="7412" y="8896"/>
                      </a:lnTo>
                      <a:lnTo>
                        <a:pt x="5121" y="11727"/>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6" name="object 196">
                <a:extLst>
                  <a:ext uri="{FF2B5EF4-FFF2-40B4-BE49-F238E27FC236}">
                    <a16:creationId xmlns:a16="http://schemas.microsoft.com/office/drawing/2014/main" id="{25265E41-5F7A-4E05-B2FB-C2B4357A36F8}"/>
                  </a:ext>
                </a:extLst>
              </p:cNvPr>
              <p:cNvGrpSpPr/>
              <p:nvPr/>
            </p:nvGrpSpPr>
            <p:grpSpPr>
              <a:xfrm>
                <a:off x="14052228" y="5211641"/>
                <a:ext cx="19563" cy="17965"/>
                <a:chOff x="3432501" y="5223758"/>
                <a:chExt cx="19050" cy="17145"/>
              </a:xfrm>
            </p:grpSpPr>
            <p:sp>
              <p:nvSpPr>
                <p:cNvPr id="455" name="object 197">
                  <a:extLst>
                    <a:ext uri="{FF2B5EF4-FFF2-40B4-BE49-F238E27FC236}">
                      <a16:creationId xmlns:a16="http://schemas.microsoft.com/office/drawing/2014/main" id="{9E9890B1-337F-42FD-B757-2F86E42C8897}"/>
                    </a:ext>
                  </a:extLst>
                </p:cNvPr>
                <p:cNvSpPr/>
                <p:nvPr/>
              </p:nvSpPr>
              <p:spPr>
                <a:xfrm>
                  <a:off x="3435869" y="5227126"/>
                  <a:ext cx="12065" cy="10795"/>
                </a:xfrm>
                <a:custGeom>
                  <a:avLst/>
                  <a:gdLst/>
                  <a:ahLst/>
                  <a:cxnLst/>
                  <a:rect l="l" t="t" r="r" b="b"/>
                  <a:pathLst>
                    <a:path w="12064" h="10795">
                      <a:moveTo>
                        <a:pt x="6991" y="0"/>
                      </a:moveTo>
                      <a:lnTo>
                        <a:pt x="4973" y="130"/>
                      </a:lnTo>
                      <a:lnTo>
                        <a:pt x="2237" y="142"/>
                      </a:lnTo>
                      <a:lnTo>
                        <a:pt x="23" y="2356"/>
                      </a:lnTo>
                      <a:lnTo>
                        <a:pt x="0" y="7846"/>
                      </a:lnTo>
                      <a:lnTo>
                        <a:pt x="2219" y="10089"/>
                      </a:lnTo>
                      <a:lnTo>
                        <a:pt x="4973" y="10107"/>
                      </a:lnTo>
                      <a:lnTo>
                        <a:pt x="6860" y="10237"/>
                      </a:lnTo>
                      <a:lnTo>
                        <a:pt x="8878" y="7412"/>
                      </a:lnTo>
                      <a:lnTo>
                        <a:pt x="11846" y="5252"/>
                      </a:lnTo>
                      <a:lnTo>
                        <a:pt x="9015" y="2825"/>
                      </a:lnTo>
                      <a:lnTo>
                        <a:pt x="699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56" name="object 198">
                  <a:extLst>
                    <a:ext uri="{FF2B5EF4-FFF2-40B4-BE49-F238E27FC236}">
                      <a16:creationId xmlns:a16="http://schemas.microsoft.com/office/drawing/2014/main" id="{821B339C-5A57-41B2-B2C0-88F38A1FFDBF}"/>
                    </a:ext>
                  </a:extLst>
                </p:cNvPr>
                <p:cNvSpPr/>
                <p:nvPr/>
              </p:nvSpPr>
              <p:spPr>
                <a:xfrm>
                  <a:off x="3435869" y="5227126"/>
                  <a:ext cx="12065" cy="10795"/>
                </a:xfrm>
                <a:custGeom>
                  <a:avLst/>
                  <a:gdLst/>
                  <a:ahLst/>
                  <a:cxnLst/>
                  <a:rect l="l" t="t" r="r" b="b"/>
                  <a:pathLst>
                    <a:path w="12064" h="10795">
                      <a:moveTo>
                        <a:pt x="11846" y="5252"/>
                      </a:moveTo>
                      <a:lnTo>
                        <a:pt x="8878" y="7412"/>
                      </a:lnTo>
                      <a:lnTo>
                        <a:pt x="6860" y="10237"/>
                      </a:lnTo>
                      <a:lnTo>
                        <a:pt x="4973" y="10107"/>
                      </a:lnTo>
                      <a:lnTo>
                        <a:pt x="2219" y="10089"/>
                      </a:lnTo>
                      <a:lnTo>
                        <a:pt x="0" y="7846"/>
                      </a:lnTo>
                      <a:lnTo>
                        <a:pt x="11" y="5092"/>
                      </a:lnTo>
                      <a:lnTo>
                        <a:pt x="23" y="2356"/>
                      </a:lnTo>
                      <a:lnTo>
                        <a:pt x="2237" y="142"/>
                      </a:lnTo>
                      <a:lnTo>
                        <a:pt x="4973" y="130"/>
                      </a:lnTo>
                      <a:lnTo>
                        <a:pt x="6991" y="0"/>
                      </a:lnTo>
                      <a:lnTo>
                        <a:pt x="9015" y="2825"/>
                      </a:lnTo>
                      <a:lnTo>
                        <a:pt x="11846" y="525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7" name="object 199">
                <a:extLst>
                  <a:ext uri="{FF2B5EF4-FFF2-40B4-BE49-F238E27FC236}">
                    <a16:creationId xmlns:a16="http://schemas.microsoft.com/office/drawing/2014/main" id="{69444DAA-6D27-4E2B-9CB3-5A35CC173974}"/>
                  </a:ext>
                </a:extLst>
              </p:cNvPr>
              <p:cNvGrpSpPr/>
              <p:nvPr/>
            </p:nvGrpSpPr>
            <p:grpSpPr>
              <a:xfrm>
                <a:off x="13873946" y="4059676"/>
                <a:ext cx="17606" cy="19961"/>
                <a:chOff x="3258892" y="4124359"/>
                <a:chExt cx="17145" cy="19050"/>
              </a:xfrm>
            </p:grpSpPr>
            <p:sp>
              <p:nvSpPr>
                <p:cNvPr id="453" name="object 200">
                  <a:extLst>
                    <a:ext uri="{FF2B5EF4-FFF2-40B4-BE49-F238E27FC236}">
                      <a16:creationId xmlns:a16="http://schemas.microsoft.com/office/drawing/2014/main" id="{F5245980-ED48-45BB-9397-292BD6EE1087}"/>
                    </a:ext>
                  </a:extLst>
                </p:cNvPr>
                <p:cNvSpPr/>
                <p:nvPr/>
              </p:nvSpPr>
              <p:spPr>
                <a:xfrm>
                  <a:off x="3262261" y="4127727"/>
                  <a:ext cx="10795" cy="12065"/>
                </a:xfrm>
                <a:custGeom>
                  <a:avLst/>
                  <a:gdLst/>
                  <a:ahLst/>
                  <a:cxnLst/>
                  <a:rect l="l" t="t" r="r" b="b"/>
                  <a:pathLst>
                    <a:path w="10795" h="12064">
                      <a:moveTo>
                        <a:pt x="5252" y="0"/>
                      </a:moveTo>
                      <a:lnTo>
                        <a:pt x="2836" y="652"/>
                      </a:lnTo>
                      <a:lnTo>
                        <a:pt x="913" y="2474"/>
                      </a:lnTo>
                      <a:lnTo>
                        <a:pt x="130" y="4854"/>
                      </a:lnTo>
                      <a:lnTo>
                        <a:pt x="0" y="6605"/>
                      </a:lnTo>
                      <a:lnTo>
                        <a:pt x="2830" y="8760"/>
                      </a:lnTo>
                      <a:lnTo>
                        <a:pt x="4985" y="11727"/>
                      </a:lnTo>
                      <a:lnTo>
                        <a:pt x="7412" y="8629"/>
                      </a:lnTo>
                      <a:lnTo>
                        <a:pt x="10374" y="6605"/>
                      </a:lnTo>
                      <a:lnTo>
                        <a:pt x="10243" y="4991"/>
                      </a:lnTo>
                      <a:lnTo>
                        <a:pt x="9650" y="2522"/>
                      </a:lnTo>
                      <a:lnTo>
                        <a:pt x="7721" y="593"/>
                      </a:lnTo>
                      <a:lnTo>
                        <a:pt x="525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54" name="object 201">
                  <a:extLst>
                    <a:ext uri="{FF2B5EF4-FFF2-40B4-BE49-F238E27FC236}">
                      <a16:creationId xmlns:a16="http://schemas.microsoft.com/office/drawing/2014/main" id="{04090009-CB02-471B-85EA-696742AA958C}"/>
                    </a:ext>
                  </a:extLst>
                </p:cNvPr>
                <p:cNvSpPr/>
                <p:nvPr/>
              </p:nvSpPr>
              <p:spPr>
                <a:xfrm>
                  <a:off x="3262261" y="4127727"/>
                  <a:ext cx="10795" cy="12065"/>
                </a:xfrm>
                <a:custGeom>
                  <a:avLst/>
                  <a:gdLst/>
                  <a:ahLst/>
                  <a:cxnLst/>
                  <a:rect l="l" t="t" r="r" b="b"/>
                  <a:pathLst>
                    <a:path w="10795" h="12064">
                      <a:moveTo>
                        <a:pt x="4985" y="11727"/>
                      </a:moveTo>
                      <a:lnTo>
                        <a:pt x="2830" y="8760"/>
                      </a:lnTo>
                      <a:lnTo>
                        <a:pt x="0" y="6605"/>
                      </a:lnTo>
                      <a:lnTo>
                        <a:pt x="130" y="4854"/>
                      </a:lnTo>
                      <a:lnTo>
                        <a:pt x="913" y="2474"/>
                      </a:lnTo>
                      <a:lnTo>
                        <a:pt x="2836" y="652"/>
                      </a:lnTo>
                      <a:lnTo>
                        <a:pt x="5252" y="0"/>
                      </a:lnTo>
                      <a:lnTo>
                        <a:pt x="7721" y="593"/>
                      </a:lnTo>
                      <a:lnTo>
                        <a:pt x="9650" y="2522"/>
                      </a:lnTo>
                      <a:lnTo>
                        <a:pt x="10243" y="4991"/>
                      </a:lnTo>
                      <a:lnTo>
                        <a:pt x="10374" y="6605"/>
                      </a:lnTo>
                      <a:lnTo>
                        <a:pt x="7412" y="8629"/>
                      </a:lnTo>
                      <a:lnTo>
                        <a:pt x="4985" y="11727"/>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8" name="object 202">
                <a:extLst>
                  <a:ext uri="{FF2B5EF4-FFF2-40B4-BE49-F238E27FC236}">
                    <a16:creationId xmlns:a16="http://schemas.microsoft.com/office/drawing/2014/main" id="{DE48AC58-808F-45E5-94B5-19CF155ABA6A}"/>
                  </a:ext>
                </a:extLst>
              </p:cNvPr>
              <p:cNvGrpSpPr/>
              <p:nvPr/>
            </p:nvGrpSpPr>
            <p:grpSpPr>
              <a:xfrm>
                <a:off x="14284185" y="5244261"/>
                <a:ext cx="21519" cy="21292"/>
                <a:chOff x="3658379" y="5254890"/>
                <a:chExt cx="20955" cy="20320"/>
              </a:xfrm>
            </p:grpSpPr>
            <p:sp>
              <p:nvSpPr>
                <p:cNvPr id="451" name="object 203">
                  <a:extLst>
                    <a:ext uri="{FF2B5EF4-FFF2-40B4-BE49-F238E27FC236}">
                      <a16:creationId xmlns:a16="http://schemas.microsoft.com/office/drawing/2014/main" id="{72B83C37-C767-4AE9-9D33-6ED7FE315775}"/>
                    </a:ext>
                  </a:extLst>
                </p:cNvPr>
                <p:cNvSpPr/>
                <p:nvPr/>
              </p:nvSpPr>
              <p:spPr>
                <a:xfrm>
                  <a:off x="3661747" y="5258258"/>
                  <a:ext cx="13970" cy="13970"/>
                </a:xfrm>
                <a:custGeom>
                  <a:avLst/>
                  <a:gdLst/>
                  <a:ahLst/>
                  <a:cxnLst/>
                  <a:rect l="l" t="t" r="r" b="b"/>
                  <a:pathLst>
                    <a:path w="13970" h="13970">
                      <a:moveTo>
                        <a:pt x="4308" y="0"/>
                      </a:moveTo>
                      <a:lnTo>
                        <a:pt x="0" y="4178"/>
                      </a:lnTo>
                      <a:lnTo>
                        <a:pt x="0" y="4985"/>
                      </a:lnTo>
                      <a:lnTo>
                        <a:pt x="1287" y="8012"/>
                      </a:lnTo>
                      <a:lnTo>
                        <a:pt x="3270" y="10688"/>
                      </a:lnTo>
                      <a:lnTo>
                        <a:pt x="5792" y="12801"/>
                      </a:lnTo>
                      <a:lnTo>
                        <a:pt x="6469" y="13341"/>
                      </a:lnTo>
                      <a:lnTo>
                        <a:pt x="9834" y="10243"/>
                      </a:lnTo>
                      <a:lnTo>
                        <a:pt x="13745" y="7816"/>
                      </a:lnTo>
                      <a:lnTo>
                        <a:pt x="11294" y="4979"/>
                      </a:lnTo>
                      <a:lnTo>
                        <a:pt x="8433" y="2528"/>
                      </a:lnTo>
                      <a:lnTo>
                        <a:pt x="5252" y="540"/>
                      </a:lnTo>
                      <a:lnTo>
                        <a:pt x="430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52" name="object 204">
                  <a:extLst>
                    <a:ext uri="{FF2B5EF4-FFF2-40B4-BE49-F238E27FC236}">
                      <a16:creationId xmlns:a16="http://schemas.microsoft.com/office/drawing/2014/main" id="{B3D78663-9025-490C-A835-02AD0BA085DD}"/>
                    </a:ext>
                  </a:extLst>
                </p:cNvPr>
                <p:cNvSpPr/>
                <p:nvPr/>
              </p:nvSpPr>
              <p:spPr>
                <a:xfrm>
                  <a:off x="3661747" y="5258258"/>
                  <a:ext cx="13970" cy="13970"/>
                </a:xfrm>
                <a:custGeom>
                  <a:avLst/>
                  <a:gdLst/>
                  <a:ahLst/>
                  <a:cxnLst/>
                  <a:rect l="l" t="t" r="r" b="b"/>
                  <a:pathLst>
                    <a:path w="13970" h="13970">
                      <a:moveTo>
                        <a:pt x="13745" y="7816"/>
                      </a:moveTo>
                      <a:lnTo>
                        <a:pt x="9834" y="10243"/>
                      </a:lnTo>
                      <a:lnTo>
                        <a:pt x="6469" y="13341"/>
                      </a:lnTo>
                      <a:lnTo>
                        <a:pt x="5792" y="12801"/>
                      </a:lnTo>
                      <a:lnTo>
                        <a:pt x="3270" y="10688"/>
                      </a:lnTo>
                      <a:lnTo>
                        <a:pt x="1287" y="8012"/>
                      </a:lnTo>
                      <a:lnTo>
                        <a:pt x="0" y="4985"/>
                      </a:lnTo>
                      <a:lnTo>
                        <a:pt x="0" y="4178"/>
                      </a:lnTo>
                      <a:lnTo>
                        <a:pt x="4308" y="0"/>
                      </a:lnTo>
                      <a:lnTo>
                        <a:pt x="5252" y="540"/>
                      </a:lnTo>
                      <a:lnTo>
                        <a:pt x="8433" y="2528"/>
                      </a:lnTo>
                      <a:lnTo>
                        <a:pt x="11294" y="4979"/>
                      </a:lnTo>
                      <a:lnTo>
                        <a:pt x="13745" y="781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79" name="object 205">
                <a:extLst>
                  <a:ext uri="{FF2B5EF4-FFF2-40B4-BE49-F238E27FC236}">
                    <a16:creationId xmlns:a16="http://schemas.microsoft.com/office/drawing/2014/main" id="{436C6C06-50C5-4034-864F-464557FD18AF}"/>
                  </a:ext>
                </a:extLst>
              </p:cNvPr>
              <p:cNvGrpSpPr/>
              <p:nvPr/>
            </p:nvGrpSpPr>
            <p:grpSpPr>
              <a:xfrm>
                <a:off x="14092077" y="4183250"/>
                <a:ext cx="19563" cy="23288"/>
                <a:chOff x="3471306" y="4242294"/>
                <a:chExt cx="19050" cy="22225"/>
              </a:xfrm>
            </p:grpSpPr>
            <p:sp>
              <p:nvSpPr>
                <p:cNvPr id="449" name="object 206">
                  <a:extLst>
                    <a:ext uri="{FF2B5EF4-FFF2-40B4-BE49-F238E27FC236}">
                      <a16:creationId xmlns:a16="http://schemas.microsoft.com/office/drawing/2014/main" id="{BB82586B-AA63-4A0B-B7DA-ACFE05348B15}"/>
                    </a:ext>
                  </a:extLst>
                </p:cNvPr>
                <p:cNvSpPr/>
                <p:nvPr/>
              </p:nvSpPr>
              <p:spPr>
                <a:xfrm>
                  <a:off x="3474674" y="4245663"/>
                  <a:ext cx="12065" cy="15240"/>
                </a:xfrm>
                <a:custGeom>
                  <a:avLst/>
                  <a:gdLst/>
                  <a:ahLst/>
                  <a:cxnLst/>
                  <a:rect l="l" t="t" r="r" b="b"/>
                  <a:pathLst>
                    <a:path w="12064" h="15239">
                      <a:moveTo>
                        <a:pt x="6196" y="0"/>
                      </a:moveTo>
                      <a:lnTo>
                        <a:pt x="3875" y="2290"/>
                      </a:lnTo>
                      <a:lnTo>
                        <a:pt x="1922" y="4926"/>
                      </a:lnTo>
                      <a:lnTo>
                        <a:pt x="403" y="7816"/>
                      </a:lnTo>
                      <a:lnTo>
                        <a:pt x="0" y="9027"/>
                      </a:lnTo>
                      <a:lnTo>
                        <a:pt x="3501" y="11454"/>
                      </a:lnTo>
                      <a:lnTo>
                        <a:pt x="6736" y="15092"/>
                      </a:lnTo>
                      <a:lnTo>
                        <a:pt x="8896" y="11941"/>
                      </a:lnTo>
                      <a:lnTo>
                        <a:pt x="10576" y="8492"/>
                      </a:lnTo>
                      <a:lnTo>
                        <a:pt x="11721" y="4848"/>
                      </a:lnTo>
                      <a:lnTo>
                        <a:pt x="11858" y="3365"/>
                      </a:lnTo>
                      <a:lnTo>
                        <a:pt x="8083" y="1614"/>
                      </a:lnTo>
                      <a:lnTo>
                        <a:pt x="619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50" name="object 207">
                  <a:extLst>
                    <a:ext uri="{FF2B5EF4-FFF2-40B4-BE49-F238E27FC236}">
                      <a16:creationId xmlns:a16="http://schemas.microsoft.com/office/drawing/2014/main" id="{6FD6C795-72A8-4985-B35A-FC86F966DD54}"/>
                    </a:ext>
                  </a:extLst>
                </p:cNvPr>
                <p:cNvSpPr/>
                <p:nvPr/>
              </p:nvSpPr>
              <p:spPr>
                <a:xfrm>
                  <a:off x="3474674" y="4245663"/>
                  <a:ext cx="12065" cy="15240"/>
                </a:xfrm>
                <a:custGeom>
                  <a:avLst/>
                  <a:gdLst/>
                  <a:ahLst/>
                  <a:cxnLst/>
                  <a:rect l="l" t="t" r="r" b="b"/>
                  <a:pathLst>
                    <a:path w="12064" h="15239">
                      <a:moveTo>
                        <a:pt x="6736" y="15092"/>
                      </a:moveTo>
                      <a:lnTo>
                        <a:pt x="3501" y="11454"/>
                      </a:lnTo>
                      <a:lnTo>
                        <a:pt x="0" y="9027"/>
                      </a:lnTo>
                      <a:lnTo>
                        <a:pt x="403" y="7816"/>
                      </a:lnTo>
                      <a:lnTo>
                        <a:pt x="1922" y="4926"/>
                      </a:lnTo>
                      <a:lnTo>
                        <a:pt x="3875" y="2290"/>
                      </a:lnTo>
                      <a:lnTo>
                        <a:pt x="6196" y="0"/>
                      </a:lnTo>
                      <a:lnTo>
                        <a:pt x="8083" y="1614"/>
                      </a:lnTo>
                      <a:lnTo>
                        <a:pt x="11858" y="3365"/>
                      </a:lnTo>
                      <a:lnTo>
                        <a:pt x="11721" y="4848"/>
                      </a:lnTo>
                      <a:lnTo>
                        <a:pt x="10576" y="8492"/>
                      </a:lnTo>
                      <a:lnTo>
                        <a:pt x="8896" y="11941"/>
                      </a:lnTo>
                      <a:lnTo>
                        <a:pt x="6736" y="1509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0" name="object 208">
                <a:extLst>
                  <a:ext uri="{FF2B5EF4-FFF2-40B4-BE49-F238E27FC236}">
                    <a16:creationId xmlns:a16="http://schemas.microsoft.com/office/drawing/2014/main" id="{0BCC725D-2134-415E-BA0D-624A096B3C9A}"/>
                  </a:ext>
                </a:extLst>
              </p:cNvPr>
              <p:cNvGrpSpPr/>
              <p:nvPr/>
            </p:nvGrpSpPr>
            <p:grpSpPr>
              <a:xfrm>
                <a:off x="13600728" y="7280700"/>
                <a:ext cx="18911" cy="20626"/>
                <a:chOff x="2992834" y="7198404"/>
                <a:chExt cx="18415" cy="19685"/>
              </a:xfrm>
            </p:grpSpPr>
            <p:sp>
              <p:nvSpPr>
                <p:cNvPr id="447" name="object 209">
                  <a:extLst>
                    <a:ext uri="{FF2B5EF4-FFF2-40B4-BE49-F238E27FC236}">
                      <a16:creationId xmlns:a16="http://schemas.microsoft.com/office/drawing/2014/main" id="{A5AD55DB-AE58-40FA-AC92-6559B68C3E2E}"/>
                    </a:ext>
                  </a:extLst>
                </p:cNvPr>
                <p:cNvSpPr/>
                <p:nvPr/>
              </p:nvSpPr>
              <p:spPr>
                <a:xfrm>
                  <a:off x="2996203" y="7201772"/>
                  <a:ext cx="12065" cy="12700"/>
                </a:xfrm>
                <a:custGeom>
                  <a:avLst/>
                  <a:gdLst/>
                  <a:ahLst/>
                  <a:cxnLst/>
                  <a:rect l="l" t="t" r="r" b="b"/>
                  <a:pathLst>
                    <a:path w="12064" h="12700">
                      <a:moveTo>
                        <a:pt x="6065" y="0"/>
                      </a:moveTo>
                      <a:lnTo>
                        <a:pt x="0" y="7412"/>
                      </a:lnTo>
                      <a:lnTo>
                        <a:pt x="7145" y="12534"/>
                      </a:lnTo>
                      <a:lnTo>
                        <a:pt x="9033" y="9567"/>
                      </a:lnTo>
                      <a:lnTo>
                        <a:pt x="11590" y="7412"/>
                      </a:lnTo>
                      <a:lnTo>
                        <a:pt x="11056" y="3371"/>
                      </a:lnTo>
                      <a:lnTo>
                        <a:pt x="7952" y="1750"/>
                      </a:lnTo>
                      <a:lnTo>
                        <a:pt x="606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48" name="object 210">
                  <a:extLst>
                    <a:ext uri="{FF2B5EF4-FFF2-40B4-BE49-F238E27FC236}">
                      <a16:creationId xmlns:a16="http://schemas.microsoft.com/office/drawing/2014/main" id="{BD74ACF0-B142-4C50-BD79-26F6B6EECA7A}"/>
                    </a:ext>
                  </a:extLst>
                </p:cNvPr>
                <p:cNvSpPr/>
                <p:nvPr/>
              </p:nvSpPr>
              <p:spPr>
                <a:xfrm>
                  <a:off x="2996203" y="7201772"/>
                  <a:ext cx="12065" cy="12700"/>
                </a:xfrm>
                <a:custGeom>
                  <a:avLst/>
                  <a:gdLst/>
                  <a:ahLst/>
                  <a:cxnLst/>
                  <a:rect l="l" t="t" r="r" b="b"/>
                  <a:pathLst>
                    <a:path w="12064" h="12700">
                      <a:moveTo>
                        <a:pt x="7145" y="12534"/>
                      </a:moveTo>
                      <a:lnTo>
                        <a:pt x="0" y="7412"/>
                      </a:lnTo>
                      <a:lnTo>
                        <a:pt x="6065" y="0"/>
                      </a:lnTo>
                      <a:lnTo>
                        <a:pt x="7952" y="1750"/>
                      </a:lnTo>
                      <a:lnTo>
                        <a:pt x="11056" y="3371"/>
                      </a:lnTo>
                      <a:lnTo>
                        <a:pt x="11323" y="5394"/>
                      </a:lnTo>
                      <a:lnTo>
                        <a:pt x="11590" y="7412"/>
                      </a:lnTo>
                      <a:lnTo>
                        <a:pt x="9033" y="9567"/>
                      </a:lnTo>
                      <a:lnTo>
                        <a:pt x="7145" y="1253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1" name="object 211">
                <a:extLst>
                  <a:ext uri="{FF2B5EF4-FFF2-40B4-BE49-F238E27FC236}">
                    <a16:creationId xmlns:a16="http://schemas.microsoft.com/office/drawing/2014/main" id="{5AA87AC3-1F24-4D22-965B-023706C464C6}"/>
                  </a:ext>
                </a:extLst>
              </p:cNvPr>
              <p:cNvGrpSpPr/>
              <p:nvPr/>
            </p:nvGrpSpPr>
            <p:grpSpPr>
              <a:xfrm>
                <a:off x="14006952" y="2882580"/>
                <a:ext cx="20867" cy="19295"/>
                <a:chOff x="3388412" y="3000975"/>
                <a:chExt cx="20320" cy="18415"/>
              </a:xfrm>
            </p:grpSpPr>
            <p:sp>
              <p:nvSpPr>
                <p:cNvPr id="445" name="object 212">
                  <a:extLst>
                    <a:ext uri="{FF2B5EF4-FFF2-40B4-BE49-F238E27FC236}">
                      <a16:creationId xmlns:a16="http://schemas.microsoft.com/office/drawing/2014/main" id="{5834222E-6E66-43EF-87D4-4CCCB6D1C9E0}"/>
                    </a:ext>
                  </a:extLst>
                </p:cNvPr>
                <p:cNvSpPr/>
                <p:nvPr/>
              </p:nvSpPr>
              <p:spPr>
                <a:xfrm>
                  <a:off x="3391781" y="3004343"/>
                  <a:ext cx="13335" cy="11430"/>
                </a:xfrm>
                <a:custGeom>
                  <a:avLst/>
                  <a:gdLst/>
                  <a:ahLst/>
                  <a:cxnLst/>
                  <a:rect l="l" t="t" r="r" b="b"/>
                  <a:pathLst>
                    <a:path w="13335" h="11430">
                      <a:moveTo>
                        <a:pt x="4451" y="0"/>
                      </a:moveTo>
                      <a:lnTo>
                        <a:pt x="2160" y="2563"/>
                      </a:lnTo>
                      <a:lnTo>
                        <a:pt x="0" y="3911"/>
                      </a:lnTo>
                      <a:lnTo>
                        <a:pt x="1750" y="6552"/>
                      </a:lnTo>
                      <a:lnTo>
                        <a:pt x="3887" y="8914"/>
                      </a:lnTo>
                      <a:lnTo>
                        <a:pt x="6338" y="10920"/>
                      </a:lnTo>
                      <a:lnTo>
                        <a:pt x="7009" y="11323"/>
                      </a:lnTo>
                      <a:lnTo>
                        <a:pt x="10243" y="7952"/>
                      </a:lnTo>
                      <a:lnTo>
                        <a:pt x="13074" y="5661"/>
                      </a:lnTo>
                      <a:lnTo>
                        <a:pt x="10380" y="2967"/>
                      </a:lnTo>
                      <a:lnTo>
                        <a:pt x="8492" y="273"/>
                      </a:lnTo>
                      <a:lnTo>
                        <a:pt x="445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46" name="object 213">
                  <a:extLst>
                    <a:ext uri="{FF2B5EF4-FFF2-40B4-BE49-F238E27FC236}">
                      <a16:creationId xmlns:a16="http://schemas.microsoft.com/office/drawing/2014/main" id="{3D551DC1-0609-43FC-AE52-05A79D232DAC}"/>
                    </a:ext>
                  </a:extLst>
                </p:cNvPr>
                <p:cNvSpPr/>
                <p:nvPr/>
              </p:nvSpPr>
              <p:spPr>
                <a:xfrm>
                  <a:off x="3391781" y="3004343"/>
                  <a:ext cx="13335" cy="11430"/>
                </a:xfrm>
                <a:custGeom>
                  <a:avLst/>
                  <a:gdLst/>
                  <a:ahLst/>
                  <a:cxnLst/>
                  <a:rect l="l" t="t" r="r" b="b"/>
                  <a:pathLst>
                    <a:path w="13335" h="11430">
                      <a:moveTo>
                        <a:pt x="13074" y="5661"/>
                      </a:moveTo>
                      <a:lnTo>
                        <a:pt x="10243" y="7952"/>
                      </a:lnTo>
                      <a:lnTo>
                        <a:pt x="7009" y="11323"/>
                      </a:lnTo>
                      <a:lnTo>
                        <a:pt x="6338" y="10920"/>
                      </a:lnTo>
                      <a:lnTo>
                        <a:pt x="3887" y="8914"/>
                      </a:lnTo>
                      <a:lnTo>
                        <a:pt x="1750" y="6552"/>
                      </a:lnTo>
                      <a:lnTo>
                        <a:pt x="0" y="3911"/>
                      </a:lnTo>
                      <a:lnTo>
                        <a:pt x="2160" y="2563"/>
                      </a:lnTo>
                      <a:lnTo>
                        <a:pt x="4451" y="0"/>
                      </a:lnTo>
                      <a:lnTo>
                        <a:pt x="6469" y="136"/>
                      </a:lnTo>
                      <a:lnTo>
                        <a:pt x="8492" y="273"/>
                      </a:lnTo>
                      <a:lnTo>
                        <a:pt x="10380" y="2967"/>
                      </a:lnTo>
                      <a:lnTo>
                        <a:pt x="13074" y="566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2" name="object 214">
                <a:extLst>
                  <a:ext uri="{FF2B5EF4-FFF2-40B4-BE49-F238E27FC236}">
                    <a16:creationId xmlns:a16="http://schemas.microsoft.com/office/drawing/2014/main" id="{B1337541-C9A8-432B-B337-EF43E7764163}"/>
                  </a:ext>
                </a:extLst>
              </p:cNvPr>
              <p:cNvGrpSpPr/>
              <p:nvPr/>
            </p:nvGrpSpPr>
            <p:grpSpPr>
              <a:xfrm>
                <a:off x="13864533" y="4259512"/>
                <a:ext cx="20215" cy="19295"/>
                <a:chOff x="3249726" y="4315076"/>
                <a:chExt cx="19685" cy="18415"/>
              </a:xfrm>
            </p:grpSpPr>
            <p:sp>
              <p:nvSpPr>
                <p:cNvPr id="443" name="object 215">
                  <a:extLst>
                    <a:ext uri="{FF2B5EF4-FFF2-40B4-BE49-F238E27FC236}">
                      <a16:creationId xmlns:a16="http://schemas.microsoft.com/office/drawing/2014/main" id="{5FDA1A58-3835-40B7-AECA-01C50B88919C}"/>
                    </a:ext>
                  </a:extLst>
                </p:cNvPr>
                <p:cNvSpPr/>
                <p:nvPr/>
              </p:nvSpPr>
              <p:spPr>
                <a:xfrm>
                  <a:off x="3253094" y="4318444"/>
                  <a:ext cx="13335" cy="11430"/>
                </a:xfrm>
                <a:custGeom>
                  <a:avLst/>
                  <a:gdLst/>
                  <a:ahLst/>
                  <a:cxnLst/>
                  <a:rect l="l" t="t" r="r" b="b"/>
                  <a:pathLst>
                    <a:path w="13335" h="11429">
                      <a:moveTo>
                        <a:pt x="4581" y="0"/>
                      </a:moveTo>
                      <a:lnTo>
                        <a:pt x="2154" y="2421"/>
                      </a:lnTo>
                      <a:lnTo>
                        <a:pt x="0" y="3638"/>
                      </a:lnTo>
                      <a:lnTo>
                        <a:pt x="1655" y="6267"/>
                      </a:lnTo>
                      <a:lnTo>
                        <a:pt x="3697" y="8629"/>
                      </a:lnTo>
                      <a:lnTo>
                        <a:pt x="6065" y="10647"/>
                      </a:lnTo>
                      <a:lnTo>
                        <a:pt x="6872" y="11050"/>
                      </a:lnTo>
                      <a:lnTo>
                        <a:pt x="9970" y="7946"/>
                      </a:lnTo>
                      <a:lnTo>
                        <a:pt x="12938" y="5792"/>
                      </a:lnTo>
                      <a:lnTo>
                        <a:pt x="10380" y="3365"/>
                      </a:lnTo>
                      <a:lnTo>
                        <a:pt x="8623" y="267"/>
                      </a:lnTo>
                      <a:lnTo>
                        <a:pt x="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44" name="object 216">
                  <a:extLst>
                    <a:ext uri="{FF2B5EF4-FFF2-40B4-BE49-F238E27FC236}">
                      <a16:creationId xmlns:a16="http://schemas.microsoft.com/office/drawing/2014/main" id="{B1E674F4-12EA-4182-8EFE-BFF7703A0F77}"/>
                    </a:ext>
                  </a:extLst>
                </p:cNvPr>
                <p:cNvSpPr/>
                <p:nvPr/>
              </p:nvSpPr>
              <p:spPr>
                <a:xfrm>
                  <a:off x="3253094" y="4318444"/>
                  <a:ext cx="13335" cy="11430"/>
                </a:xfrm>
                <a:custGeom>
                  <a:avLst/>
                  <a:gdLst/>
                  <a:ahLst/>
                  <a:cxnLst/>
                  <a:rect l="l" t="t" r="r" b="b"/>
                  <a:pathLst>
                    <a:path w="13335" h="11429">
                      <a:moveTo>
                        <a:pt x="12938" y="5792"/>
                      </a:moveTo>
                      <a:lnTo>
                        <a:pt x="9970" y="7946"/>
                      </a:lnTo>
                      <a:lnTo>
                        <a:pt x="6872" y="11050"/>
                      </a:lnTo>
                      <a:lnTo>
                        <a:pt x="6065" y="10647"/>
                      </a:lnTo>
                      <a:lnTo>
                        <a:pt x="3697" y="8629"/>
                      </a:lnTo>
                      <a:lnTo>
                        <a:pt x="1655" y="6267"/>
                      </a:lnTo>
                      <a:lnTo>
                        <a:pt x="0" y="3638"/>
                      </a:lnTo>
                      <a:lnTo>
                        <a:pt x="2154" y="2421"/>
                      </a:lnTo>
                      <a:lnTo>
                        <a:pt x="4581" y="0"/>
                      </a:lnTo>
                      <a:lnTo>
                        <a:pt x="6605" y="130"/>
                      </a:lnTo>
                      <a:lnTo>
                        <a:pt x="8623" y="267"/>
                      </a:lnTo>
                      <a:lnTo>
                        <a:pt x="10380" y="3365"/>
                      </a:lnTo>
                      <a:lnTo>
                        <a:pt x="12938" y="579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3" name="object 217">
                <a:extLst>
                  <a:ext uri="{FF2B5EF4-FFF2-40B4-BE49-F238E27FC236}">
                    <a16:creationId xmlns:a16="http://schemas.microsoft.com/office/drawing/2014/main" id="{0A82B5A2-3F0D-4BAE-9F1C-9BA9F47966DD}"/>
                  </a:ext>
                </a:extLst>
              </p:cNvPr>
              <p:cNvGrpSpPr/>
              <p:nvPr/>
            </p:nvGrpSpPr>
            <p:grpSpPr>
              <a:xfrm>
                <a:off x="13578032" y="4070554"/>
                <a:ext cx="18911" cy="17965"/>
                <a:chOff x="2970733" y="4134740"/>
                <a:chExt cx="18415" cy="17145"/>
              </a:xfrm>
            </p:grpSpPr>
            <p:sp>
              <p:nvSpPr>
                <p:cNvPr id="441" name="object 218">
                  <a:extLst>
                    <a:ext uri="{FF2B5EF4-FFF2-40B4-BE49-F238E27FC236}">
                      <a16:creationId xmlns:a16="http://schemas.microsoft.com/office/drawing/2014/main" id="{86FAE366-2EF9-48CD-822B-2934869CD812}"/>
                    </a:ext>
                  </a:extLst>
                </p:cNvPr>
                <p:cNvSpPr/>
                <p:nvPr/>
              </p:nvSpPr>
              <p:spPr>
                <a:xfrm>
                  <a:off x="2974101" y="4138108"/>
                  <a:ext cx="12065" cy="10160"/>
                </a:xfrm>
                <a:custGeom>
                  <a:avLst/>
                  <a:gdLst/>
                  <a:ahLst/>
                  <a:cxnLst/>
                  <a:rect l="l" t="t" r="r" b="b"/>
                  <a:pathLst>
                    <a:path w="12064" h="10160">
                      <a:moveTo>
                        <a:pt x="3774" y="0"/>
                      </a:moveTo>
                      <a:lnTo>
                        <a:pt x="0" y="807"/>
                      </a:lnTo>
                      <a:lnTo>
                        <a:pt x="1080" y="5388"/>
                      </a:lnTo>
                      <a:lnTo>
                        <a:pt x="2427" y="8760"/>
                      </a:lnTo>
                      <a:lnTo>
                        <a:pt x="5121" y="10107"/>
                      </a:lnTo>
                      <a:lnTo>
                        <a:pt x="7952" y="7946"/>
                      </a:lnTo>
                      <a:lnTo>
                        <a:pt x="11590" y="6332"/>
                      </a:lnTo>
                      <a:lnTo>
                        <a:pt x="9507" y="4124"/>
                      </a:lnTo>
                      <a:lnTo>
                        <a:pt x="7205" y="2136"/>
                      </a:lnTo>
                      <a:lnTo>
                        <a:pt x="4718" y="403"/>
                      </a:lnTo>
                      <a:lnTo>
                        <a:pt x="377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42" name="object 219">
                  <a:extLst>
                    <a:ext uri="{FF2B5EF4-FFF2-40B4-BE49-F238E27FC236}">
                      <a16:creationId xmlns:a16="http://schemas.microsoft.com/office/drawing/2014/main" id="{3B2336C0-5FAA-4373-B311-E70045F79523}"/>
                    </a:ext>
                  </a:extLst>
                </p:cNvPr>
                <p:cNvSpPr/>
                <p:nvPr/>
              </p:nvSpPr>
              <p:spPr>
                <a:xfrm>
                  <a:off x="2974101" y="4138108"/>
                  <a:ext cx="12065" cy="10160"/>
                </a:xfrm>
                <a:custGeom>
                  <a:avLst/>
                  <a:gdLst/>
                  <a:ahLst/>
                  <a:cxnLst/>
                  <a:rect l="l" t="t" r="r" b="b"/>
                  <a:pathLst>
                    <a:path w="12064" h="10160">
                      <a:moveTo>
                        <a:pt x="11590" y="6332"/>
                      </a:moveTo>
                      <a:lnTo>
                        <a:pt x="7952" y="7946"/>
                      </a:lnTo>
                      <a:lnTo>
                        <a:pt x="5121" y="10107"/>
                      </a:lnTo>
                      <a:lnTo>
                        <a:pt x="3774" y="9430"/>
                      </a:lnTo>
                      <a:lnTo>
                        <a:pt x="2427" y="8760"/>
                      </a:lnTo>
                      <a:lnTo>
                        <a:pt x="1080" y="5388"/>
                      </a:lnTo>
                      <a:lnTo>
                        <a:pt x="540" y="3098"/>
                      </a:lnTo>
                      <a:lnTo>
                        <a:pt x="0" y="807"/>
                      </a:lnTo>
                      <a:lnTo>
                        <a:pt x="3774" y="0"/>
                      </a:lnTo>
                      <a:lnTo>
                        <a:pt x="4718" y="403"/>
                      </a:lnTo>
                      <a:lnTo>
                        <a:pt x="7205" y="2136"/>
                      </a:lnTo>
                      <a:lnTo>
                        <a:pt x="9507" y="4124"/>
                      </a:lnTo>
                      <a:lnTo>
                        <a:pt x="11590" y="633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4" name="object 220">
                <a:extLst>
                  <a:ext uri="{FF2B5EF4-FFF2-40B4-BE49-F238E27FC236}">
                    <a16:creationId xmlns:a16="http://schemas.microsoft.com/office/drawing/2014/main" id="{0DA1ED0A-6ECF-4027-BB39-AA8ED45158FA}"/>
                  </a:ext>
                </a:extLst>
              </p:cNvPr>
              <p:cNvGrpSpPr/>
              <p:nvPr/>
            </p:nvGrpSpPr>
            <p:grpSpPr>
              <a:xfrm>
                <a:off x="14306880" y="6783452"/>
                <a:ext cx="18259" cy="21292"/>
                <a:chOff x="3680479" y="6723846"/>
                <a:chExt cx="17780" cy="20320"/>
              </a:xfrm>
            </p:grpSpPr>
            <p:sp>
              <p:nvSpPr>
                <p:cNvPr id="439" name="object 221">
                  <a:extLst>
                    <a:ext uri="{FF2B5EF4-FFF2-40B4-BE49-F238E27FC236}">
                      <a16:creationId xmlns:a16="http://schemas.microsoft.com/office/drawing/2014/main" id="{AE69A310-B324-4BDD-9357-C61C27E490E6}"/>
                    </a:ext>
                  </a:extLst>
                </p:cNvPr>
                <p:cNvSpPr/>
                <p:nvPr/>
              </p:nvSpPr>
              <p:spPr>
                <a:xfrm>
                  <a:off x="3683848" y="6727215"/>
                  <a:ext cx="11430" cy="13970"/>
                </a:xfrm>
                <a:custGeom>
                  <a:avLst/>
                  <a:gdLst/>
                  <a:ahLst/>
                  <a:cxnLst/>
                  <a:rect l="l" t="t" r="r" b="b"/>
                  <a:pathLst>
                    <a:path w="11429" h="13970">
                      <a:moveTo>
                        <a:pt x="4178" y="0"/>
                      </a:moveTo>
                      <a:lnTo>
                        <a:pt x="2427" y="3098"/>
                      </a:lnTo>
                      <a:lnTo>
                        <a:pt x="0" y="5798"/>
                      </a:lnTo>
                      <a:lnTo>
                        <a:pt x="807" y="9840"/>
                      </a:lnTo>
                      <a:lnTo>
                        <a:pt x="3774" y="11454"/>
                      </a:lnTo>
                      <a:lnTo>
                        <a:pt x="5661" y="13341"/>
                      </a:lnTo>
                      <a:lnTo>
                        <a:pt x="7673" y="10831"/>
                      </a:lnTo>
                      <a:lnTo>
                        <a:pt x="9347" y="8065"/>
                      </a:lnTo>
                      <a:lnTo>
                        <a:pt x="10647" y="5121"/>
                      </a:lnTo>
                      <a:lnTo>
                        <a:pt x="10914" y="4314"/>
                      </a:lnTo>
                      <a:lnTo>
                        <a:pt x="7009" y="2160"/>
                      </a:lnTo>
                      <a:lnTo>
                        <a:pt x="417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40" name="object 222">
                  <a:extLst>
                    <a:ext uri="{FF2B5EF4-FFF2-40B4-BE49-F238E27FC236}">
                      <a16:creationId xmlns:a16="http://schemas.microsoft.com/office/drawing/2014/main" id="{472441F7-5627-4F94-821B-1B4F088F72AC}"/>
                    </a:ext>
                  </a:extLst>
                </p:cNvPr>
                <p:cNvSpPr/>
                <p:nvPr/>
              </p:nvSpPr>
              <p:spPr>
                <a:xfrm>
                  <a:off x="3683848" y="6727215"/>
                  <a:ext cx="11430" cy="13970"/>
                </a:xfrm>
                <a:custGeom>
                  <a:avLst/>
                  <a:gdLst/>
                  <a:ahLst/>
                  <a:cxnLst/>
                  <a:rect l="l" t="t" r="r" b="b"/>
                  <a:pathLst>
                    <a:path w="11429" h="13970">
                      <a:moveTo>
                        <a:pt x="4178" y="0"/>
                      </a:moveTo>
                      <a:lnTo>
                        <a:pt x="7009" y="2160"/>
                      </a:lnTo>
                      <a:lnTo>
                        <a:pt x="10914" y="4314"/>
                      </a:lnTo>
                      <a:lnTo>
                        <a:pt x="10647" y="5121"/>
                      </a:lnTo>
                      <a:lnTo>
                        <a:pt x="9347" y="8065"/>
                      </a:lnTo>
                      <a:lnTo>
                        <a:pt x="7673" y="10831"/>
                      </a:lnTo>
                      <a:lnTo>
                        <a:pt x="5661" y="13341"/>
                      </a:lnTo>
                      <a:lnTo>
                        <a:pt x="3774" y="11454"/>
                      </a:lnTo>
                      <a:lnTo>
                        <a:pt x="807" y="9840"/>
                      </a:lnTo>
                      <a:lnTo>
                        <a:pt x="403" y="7816"/>
                      </a:lnTo>
                      <a:lnTo>
                        <a:pt x="0" y="5798"/>
                      </a:lnTo>
                      <a:lnTo>
                        <a:pt x="2427" y="3098"/>
                      </a:lnTo>
                      <a:lnTo>
                        <a:pt x="4178"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5" name="object 223">
                <a:extLst>
                  <a:ext uri="{FF2B5EF4-FFF2-40B4-BE49-F238E27FC236}">
                    <a16:creationId xmlns:a16="http://schemas.microsoft.com/office/drawing/2014/main" id="{C6904571-B679-4F09-8EBD-457CA33B1A4C}"/>
                  </a:ext>
                </a:extLst>
              </p:cNvPr>
              <p:cNvGrpSpPr/>
              <p:nvPr/>
            </p:nvGrpSpPr>
            <p:grpSpPr>
              <a:xfrm>
                <a:off x="14352279" y="8089345"/>
                <a:ext cx="20215" cy="19295"/>
                <a:chOff x="3724689" y="7970149"/>
                <a:chExt cx="19685" cy="18415"/>
              </a:xfrm>
            </p:grpSpPr>
            <p:sp>
              <p:nvSpPr>
                <p:cNvPr id="437" name="object 224">
                  <a:extLst>
                    <a:ext uri="{FF2B5EF4-FFF2-40B4-BE49-F238E27FC236}">
                      <a16:creationId xmlns:a16="http://schemas.microsoft.com/office/drawing/2014/main" id="{479440BA-C75C-4BD2-A628-37C308B2AA81}"/>
                    </a:ext>
                  </a:extLst>
                </p:cNvPr>
                <p:cNvSpPr/>
                <p:nvPr/>
              </p:nvSpPr>
              <p:spPr>
                <a:xfrm>
                  <a:off x="3728057" y="7973518"/>
                  <a:ext cx="12700" cy="12065"/>
                </a:xfrm>
                <a:custGeom>
                  <a:avLst/>
                  <a:gdLst/>
                  <a:ahLst/>
                  <a:cxnLst/>
                  <a:rect l="l" t="t" r="r" b="b"/>
                  <a:pathLst>
                    <a:path w="12700" h="12065">
                      <a:moveTo>
                        <a:pt x="7679" y="0"/>
                      </a:moveTo>
                      <a:lnTo>
                        <a:pt x="3638" y="267"/>
                      </a:lnTo>
                      <a:lnTo>
                        <a:pt x="1887" y="3371"/>
                      </a:lnTo>
                      <a:lnTo>
                        <a:pt x="0" y="5121"/>
                      </a:lnTo>
                      <a:lnTo>
                        <a:pt x="6872" y="11590"/>
                      </a:lnTo>
                      <a:lnTo>
                        <a:pt x="12398" y="5121"/>
                      </a:lnTo>
                      <a:lnTo>
                        <a:pt x="9567" y="2967"/>
                      </a:lnTo>
                      <a:lnTo>
                        <a:pt x="767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38" name="object 225">
                  <a:extLst>
                    <a:ext uri="{FF2B5EF4-FFF2-40B4-BE49-F238E27FC236}">
                      <a16:creationId xmlns:a16="http://schemas.microsoft.com/office/drawing/2014/main" id="{6FFE8D5A-F5F8-472D-A5BE-B2F2EB940E2B}"/>
                    </a:ext>
                  </a:extLst>
                </p:cNvPr>
                <p:cNvSpPr/>
                <p:nvPr/>
              </p:nvSpPr>
              <p:spPr>
                <a:xfrm>
                  <a:off x="3728057" y="7973518"/>
                  <a:ext cx="12700" cy="12065"/>
                </a:xfrm>
                <a:custGeom>
                  <a:avLst/>
                  <a:gdLst/>
                  <a:ahLst/>
                  <a:cxnLst/>
                  <a:rect l="l" t="t" r="r" b="b"/>
                  <a:pathLst>
                    <a:path w="12700" h="12065">
                      <a:moveTo>
                        <a:pt x="12398" y="5121"/>
                      </a:moveTo>
                      <a:lnTo>
                        <a:pt x="6872" y="11590"/>
                      </a:lnTo>
                      <a:lnTo>
                        <a:pt x="0" y="5121"/>
                      </a:lnTo>
                      <a:lnTo>
                        <a:pt x="1887" y="3371"/>
                      </a:lnTo>
                      <a:lnTo>
                        <a:pt x="3638" y="267"/>
                      </a:lnTo>
                      <a:lnTo>
                        <a:pt x="5661" y="136"/>
                      </a:lnTo>
                      <a:lnTo>
                        <a:pt x="7679" y="0"/>
                      </a:lnTo>
                      <a:lnTo>
                        <a:pt x="9567" y="2967"/>
                      </a:lnTo>
                      <a:lnTo>
                        <a:pt x="12398" y="512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6" name="object 226">
                <a:extLst>
                  <a:ext uri="{FF2B5EF4-FFF2-40B4-BE49-F238E27FC236}">
                    <a16:creationId xmlns:a16="http://schemas.microsoft.com/office/drawing/2014/main" id="{6FBD0941-14BC-4C10-BA57-1D78977E9468}"/>
                  </a:ext>
                </a:extLst>
              </p:cNvPr>
              <p:cNvGrpSpPr/>
              <p:nvPr/>
            </p:nvGrpSpPr>
            <p:grpSpPr>
              <a:xfrm>
                <a:off x="14386739" y="4768336"/>
                <a:ext cx="24779" cy="17965"/>
                <a:chOff x="3758245" y="4800682"/>
                <a:chExt cx="24130" cy="17145"/>
              </a:xfrm>
            </p:grpSpPr>
            <p:sp>
              <p:nvSpPr>
                <p:cNvPr id="435" name="object 227">
                  <a:extLst>
                    <a:ext uri="{FF2B5EF4-FFF2-40B4-BE49-F238E27FC236}">
                      <a16:creationId xmlns:a16="http://schemas.microsoft.com/office/drawing/2014/main" id="{29894E79-F88B-4D32-8D39-67BB9935C84A}"/>
                    </a:ext>
                  </a:extLst>
                </p:cNvPr>
                <p:cNvSpPr/>
                <p:nvPr/>
              </p:nvSpPr>
              <p:spPr>
                <a:xfrm>
                  <a:off x="3761613" y="4804050"/>
                  <a:ext cx="17780" cy="10160"/>
                </a:xfrm>
                <a:custGeom>
                  <a:avLst/>
                  <a:gdLst/>
                  <a:ahLst/>
                  <a:cxnLst/>
                  <a:rect l="l" t="t" r="r" b="b"/>
                  <a:pathLst>
                    <a:path w="17779" h="10160">
                      <a:moveTo>
                        <a:pt x="2967" y="0"/>
                      </a:moveTo>
                      <a:lnTo>
                        <a:pt x="0" y="2427"/>
                      </a:lnTo>
                      <a:lnTo>
                        <a:pt x="53" y="4884"/>
                      </a:lnTo>
                      <a:lnTo>
                        <a:pt x="1014" y="7234"/>
                      </a:lnTo>
                      <a:lnTo>
                        <a:pt x="2700" y="9033"/>
                      </a:lnTo>
                      <a:lnTo>
                        <a:pt x="3911" y="9840"/>
                      </a:lnTo>
                      <a:lnTo>
                        <a:pt x="7009" y="7816"/>
                      </a:lnTo>
                      <a:lnTo>
                        <a:pt x="17389" y="4178"/>
                      </a:lnTo>
                      <a:lnTo>
                        <a:pt x="13061" y="2427"/>
                      </a:lnTo>
                      <a:lnTo>
                        <a:pt x="8783" y="1103"/>
                      </a:lnTo>
                      <a:lnTo>
                        <a:pt x="4314" y="136"/>
                      </a:lnTo>
                      <a:lnTo>
                        <a:pt x="296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36" name="object 228">
                  <a:extLst>
                    <a:ext uri="{FF2B5EF4-FFF2-40B4-BE49-F238E27FC236}">
                      <a16:creationId xmlns:a16="http://schemas.microsoft.com/office/drawing/2014/main" id="{0C4B5430-548B-4541-BBED-FA0D6308507D}"/>
                    </a:ext>
                  </a:extLst>
                </p:cNvPr>
                <p:cNvSpPr/>
                <p:nvPr/>
              </p:nvSpPr>
              <p:spPr>
                <a:xfrm>
                  <a:off x="3761613" y="4804050"/>
                  <a:ext cx="17780" cy="10160"/>
                </a:xfrm>
                <a:custGeom>
                  <a:avLst/>
                  <a:gdLst/>
                  <a:ahLst/>
                  <a:cxnLst/>
                  <a:rect l="l" t="t" r="r" b="b"/>
                  <a:pathLst>
                    <a:path w="17779" h="10160">
                      <a:moveTo>
                        <a:pt x="17389" y="4178"/>
                      </a:moveTo>
                      <a:lnTo>
                        <a:pt x="7009" y="7816"/>
                      </a:lnTo>
                      <a:lnTo>
                        <a:pt x="3911" y="9840"/>
                      </a:lnTo>
                      <a:lnTo>
                        <a:pt x="2700" y="9033"/>
                      </a:lnTo>
                      <a:lnTo>
                        <a:pt x="1014" y="7234"/>
                      </a:lnTo>
                      <a:lnTo>
                        <a:pt x="53" y="4884"/>
                      </a:lnTo>
                      <a:lnTo>
                        <a:pt x="0" y="2427"/>
                      </a:lnTo>
                      <a:lnTo>
                        <a:pt x="2967" y="0"/>
                      </a:lnTo>
                      <a:lnTo>
                        <a:pt x="4314" y="136"/>
                      </a:lnTo>
                      <a:lnTo>
                        <a:pt x="8783" y="1103"/>
                      </a:lnTo>
                      <a:lnTo>
                        <a:pt x="13157" y="2457"/>
                      </a:lnTo>
                      <a:lnTo>
                        <a:pt x="17389" y="417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7" name="object 229">
                <a:extLst>
                  <a:ext uri="{FF2B5EF4-FFF2-40B4-BE49-F238E27FC236}">
                    <a16:creationId xmlns:a16="http://schemas.microsoft.com/office/drawing/2014/main" id="{D8A0D353-AD30-4A83-8C74-011F712DFA87}"/>
                  </a:ext>
                </a:extLst>
              </p:cNvPr>
              <p:cNvGrpSpPr/>
              <p:nvPr/>
            </p:nvGrpSpPr>
            <p:grpSpPr>
              <a:xfrm>
                <a:off x="14475045" y="6382947"/>
                <a:ext cx="18911" cy="17965"/>
                <a:chOff x="3844237" y="6341616"/>
                <a:chExt cx="18415" cy="17145"/>
              </a:xfrm>
            </p:grpSpPr>
            <p:sp>
              <p:nvSpPr>
                <p:cNvPr id="433" name="object 230">
                  <a:extLst>
                    <a:ext uri="{FF2B5EF4-FFF2-40B4-BE49-F238E27FC236}">
                      <a16:creationId xmlns:a16="http://schemas.microsoft.com/office/drawing/2014/main" id="{768AF590-0199-4FF7-AD5C-404671554287}"/>
                    </a:ext>
                  </a:extLst>
                </p:cNvPr>
                <p:cNvSpPr/>
                <p:nvPr/>
              </p:nvSpPr>
              <p:spPr>
                <a:xfrm>
                  <a:off x="3847605" y="6344984"/>
                  <a:ext cx="12065" cy="10160"/>
                </a:xfrm>
                <a:custGeom>
                  <a:avLst/>
                  <a:gdLst/>
                  <a:ahLst/>
                  <a:cxnLst/>
                  <a:rect l="l" t="t" r="r" b="b"/>
                  <a:pathLst>
                    <a:path w="12064" h="10160">
                      <a:moveTo>
                        <a:pt x="6736" y="0"/>
                      </a:moveTo>
                      <a:lnTo>
                        <a:pt x="0" y="6599"/>
                      </a:lnTo>
                      <a:lnTo>
                        <a:pt x="2967" y="9834"/>
                      </a:lnTo>
                      <a:lnTo>
                        <a:pt x="6736" y="9834"/>
                      </a:lnTo>
                      <a:lnTo>
                        <a:pt x="8623" y="7139"/>
                      </a:lnTo>
                      <a:lnTo>
                        <a:pt x="11590" y="4848"/>
                      </a:lnTo>
                      <a:lnTo>
                        <a:pt x="8760" y="2694"/>
                      </a:lnTo>
                      <a:lnTo>
                        <a:pt x="673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34" name="object 231">
                  <a:extLst>
                    <a:ext uri="{FF2B5EF4-FFF2-40B4-BE49-F238E27FC236}">
                      <a16:creationId xmlns:a16="http://schemas.microsoft.com/office/drawing/2014/main" id="{0D81E6BD-CC0F-463B-95E7-927E9D9EBD25}"/>
                    </a:ext>
                  </a:extLst>
                </p:cNvPr>
                <p:cNvSpPr/>
                <p:nvPr/>
              </p:nvSpPr>
              <p:spPr>
                <a:xfrm>
                  <a:off x="3847605" y="6344984"/>
                  <a:ext cx="12065" cy="10160"/>
                </a:xfrm>
                <a:custGeom>
                  <a:avLst/>
                  <a:gdLst/>
                  <a:ahLst/>
                  <a:cxnLst/>
                  <a:rect l="l" t="t" r="r" b="b"/>
                  <a:pathLst>
                    <a:path w="12064" h="10160">
                      <a:moveTo>
                        <a:pt x="11590" y="4848"/>
                      </a:moveTo>
                      <a:lnTo>
                        <a:pt x="8623" y="7139"/>
                      </a:lnTo>
                      <a:lnTo>
                        <a:pt x="6736" y="9834"/>
                      </a:lnTo>
                      <a:lnTo>
                        <a:pt x="4854" y="9834"/>
                      </a:lnTo>
                      <a:lnTo>
                        <a:pt x="2967" y="9834"/>
                      </a:lnTo>
                      <a:lnTo>
                        <a:pt x="0" y="6599"/>
                      </a:lnTo>
                      <a:lnTo>
                        <a:pt x="6736" y="0"/>
                      </a:lnTo>
                      <a:lnTo>
                        <a:pt x="8760" y="2694"/>
                      </a:lnTo>
                      <a:lnTo>
                        <a:pt x="11590" y="484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8" name="object 232">
                <a:extLst>
                  <a:ext uri="{FF2B5EF4-FFF2-40B4-BE49-F238E27FC236}">
                    <a16:creationId xmlns:a16="http://schemas.microsoft.com/office/drawing/2014/main" id="{187B7CB7-BC35-43E2-968E-B29505E2AB3C}"/>
                  </a:ext>
                </a:extLst>
              </p:cNvPr>
              <p:cNvGrpSpPr/>
              <p:nvPr/>
            </p:nvGrpSpPr>
            <p:grpSpPr>
              <a:xfrm>
                <a:off x="13522946" y="1739235"/>
                <a:ext cx="18911" cy="21292"/>
                <a:chOff x="2917091" y="1909802"/>
                <a:chExt cx="18415" cy="20320"/>
              </a:xfrm>
            </p:grpSpPr>
            <p:sp>
              <p:nvSpPr>
                <p:cNvPr id="431" name="object 233">
                  <a:extLst>
                    <a:ext uri="{FF2B5EF4-FFF2-40B4-BE49-F238E27FC236}">
                      <a16:creationId xmlns:a16="http://schemas.microsoft.com/office/drawing/2014/main" id="{FC13FD64-D2D1-423D-8A05-CA8F28AE7F1A}"/>
                    </a:ext>
                  </a:extLst>
                </p:cNvPr>
                <p:cNvSpPr/>
                <p:nvPr/>
              </p:nvSpPr>
              <p:spPr>
                <a:xfrm>
                  <a:off x="2920459" y="1913170"/>
                  <a:ext cx="11430" cy="13335"/>
                </a:xfrm>
                <a:custGeom>
                  <a:avLst/>
                  <a:gdLst/>
                  <a:ahLst/>
                  <a:cxnLst/>
                  <a:rect l="l" t="t" r="r" b="b"/>
                  <a:pathLst>
                    <a:path w="11430" h="13335">
                      <a:moveTo>
                        <a:pt x="7412" y="0"/>
                      </a:moveTo>
                      <a:lnTo>
                        <a:pt x="4771" y="1750"/>
                      </a:lnTo>
                      <a:lnTo>
                        <a:pt x="2409" y="3887"/>
                      </a:lnTo>
                      <a:lnTo>
                        <a:pt x="403" y="6338"/>
                      </a:lnTo>
                      <a:lnTo>
                        <a:pt x="0" y="7009"/>
                      </a:lnTo>
                      <a:lnTo>
                        <a:pt x="3234" y="10107"/>
                      </a:lnTo>
                      <a:lnTo>
                        <a:pt x="5525" y="13074"/>
                      </a:lnTo>
                      <a:lnTo>
                        <a:pt x="7952" y="10380"/>
                      </a:lnTo>
                      <a:lnTo>
                        <a:pt x="11050" y="8760"/>
                      </a:lnTo>
                      <a:lnTo>
                        <a:pt x="11317" y="4451"/>
                      </a:lnTo>
                      <a:lnTo>
                        <a:pt x="8760" y="2160"/>
                      </a:lnTo>
                      <a:lnTo>
                        <a:pt x="741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32" name="object 234">
                  <a:extLst>
                    <a:ext uri="{FF2B5EF4-FFF2-40B4-BE49-F238E27FC236}">
                      <a16:creationId xmlns:a16="http://schemas.microsoft.com/office/drawing/2014/main" id="{6C773BAD-54B8-4558-A0A9-37C79219DDE9}"/>
                    </a:ext>
                  </a:extLst>
                </p:cNvPr>
                <p:cNvSpPr/>
                <p:nvPr/>
              </p:nvSpPr>
              <p:spPr>
                <a:xfrm>
                  <a:off x="2920459" y="1913170"/>
                  <a:ext cx="11430" cy="13335"/>
                </a:xfrm>
                <a:custGeom>
                  <a:avLst/>
                  <a:gdLst/>
                  <a:ahLst/>
                  <a:cxnLst/>
                  <a:rect l="l" t="t" r="r" b="b"/>
                  <a:pathLst>
                    <a:path w="11430" h="13335">
                      <a:moveTo>
                        <a:pt x="5525" y="13074"/>
                      </a:moveTo>
                      <a:lnTo>
                        <a:pt x="3234" y="10107"/>
                      </a:lnTo>
                      <a:lnTo>
                        <a:pt x="0" y="7009"/>
                      </a:lnTo>
                      <a:lnTo>
                        <a:pt x="403" y="6338"/>
                      </a:lnTo>
                      <a:lnTo>
                        <a:pt x="2409" y="3887"/>
                      </a:lnTo>
                      <a:lnTo>
                        <a:pt x="4771" y="1750"/>
                      </a:lnTo>
                      <a:lnTo>
                        <a:pt x="7412" y="0"/>
                      </a:lnTo>
                      <a:lnTo>
                        <a:pt x="8760" y="2160"/>
                      </a:lnTo>
                      <a:lnTo>
                        <a:pt x="11317" y="4451"/>
                      </a:lnTo>
                      <a:lnTo>
                        <a:pt x="11187" y="6605"/>
                      </a:lnTo>
                      <a:lnTo>
                        <a:pt x="11050" y="8760"/>
                      </a:lnTo>
                      <a:lnTo>
                        <a:pt x="7952" y="10380"/>
                      </a:lnTo>
                      <a:lnTo>
                        <a:pt x="5525" y="1307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89" name="object 235">
                <a:extLst>
                  <a:ext uri="{FF2B5EF4-FFF2-40B4-BE49-F238E27FC236}">
                    <a16:creationId xmlns:a16="http://schemas.microsoft.com/office/drawing/2014/main" id="{0D206B23-7134-413B-943D-1A25923FB9FE}"/>
                  </a:ext>
                </a:extLst>
              </p:cNvPr>
              <p:cNvGrpSpPr/>
              <p:nvPr/>
            </p:nvGrpSpPr>
            <p:grpSpPr>
              <a:xfrm>
                <a:off x="14360166" y="5906880"/>
                <a:ext cx="16954" cy="17965"/>
                <a:chOff x="3732369" y="5887273"/>
                <a:chExt cx="16510" cy="17145"/>
              </a:xfrm>
            </p:grpSpPr>
            <p:sp>
              <p:nvSpPr>
                <p:cNvPr id="429" name="object 236">
                  <a:extLst>
                    <a:ext uri="{FF2B5EF4-FFF2-40B4-BE49-F238E27FC236}">
                      <a16:creationId xmlns:a16="http://schemas.microsoft.com/office/drawing/2014/main" id="{8E4393F3-7AAA-4C66-9AF7-EFE419541A97}"/>
                    </a:ext>
                  </a:extLst>
                </p:cNvPr>
                <p:cNvSpPr/>
                <p:nvPr/>
              </p:nvSpPr>
              <p:spPr>
                <a:xfrm>
                  <a:off x="3735737" y="5890641"/>
                  <a:ext cx="10160" cy="10795"/>
                </a:xfrm>
                <a:custGeom>
                  <a:avLst/>
                  <a:gdLst/>
                  <a:ahLst/>
                  <a:cxnLst/>
                  <a:rect l="l" t="t" r="r" b="b"/>
                  <a:pathLst>
                    <a:path w="10160" h="10795">
                      <a:moveTo>
                        <a:pt x="6605" y="0"/>
                      </a:moveTo>
                      <a:lnTo>
                        <a:pt x="4290" y="1703"/>
                      </a:lnTo>
                      <a:lnTo>
                        <a:pt x="2207" y="3691"/>
                      </a:lnTo>
                      <a:lnTo>
                        <a:pt x="403" y="5929"/>
                      </a:lnTo>
                      <a:lnTo>
                        <a:pt x="0" y="6872"/>
                      </a:lnTo>
                      <a:lnTo>
                        <a:pt x="1887" y="10380"/>
                      </a:lnTo>
                      <a:lnTo>
                        <a:pt x="2694" y="10380"/>
                      </a:lnTo>
                      <a:lnTo>
                        <a:pt x="5092" y="9935"/>
                      </a:lnTo>
                      <a:lnTo>
                        <a:pt x="7442" y="9258"/>
                      </a:lnTo>
                      <a:lnTo>
                        <a:pt x="9703" y="8356"/>
                      </a:lnTo>
                      <a:lnTo>
                        <a:pt x="660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30" name="object 237">
                  <a:extLst>
                    <a:ext uri="{FF2B5EF4-FFF2-40B4-BE49-F238E27FC236}">
                      <a16:creationId xmlns:a16="http://schemas.microsoft.com/office/drawing/2014/main" id="{4C8C4DE6-CDB6-4DB6-8288-F5E4558136A1}"/>
                    </a:ext>
                  </a:extLst>
                </p:cNvPr>
                <p:cNvSpPr/>
                <p:nvPr/>
              </p:nvSpPr>
              <p:spPr>
                <a:xfrm>
                  <a:off x="3735737" y="5890641"/>
                  <a:ext cx="10160" cy="10795"/>
                </a:xfrm>
                <a:custGeom>
                  <a:avLst/>
                  <a:gdLst/>
                  <a:ahLst/>
                  <a:cxnLst/>
                  <a:rect l="l" t="t" r="r" b="b"/>
                  <a:pathLst>
                    <a:path w="10160" h="10795">
                      <a:moveTo>
                        <a:pt x="6605" y="0"/>
                      </a:moveTo>
                      <a:lnTo>
                        <a:pt x="9703" y="8356"/>
                      </a:lnTo>
                      <a:lnTo>
                        <a:pt x="7442" y="9258"/>
                      </a:lnTo>
                      <a:lnTo>
                        <a:pt x="5092" y="9935"/>
                      </a:lnTo>
                      <a:lnTo>
                        <a:pt x="2694" y="10380"/>
                      </a:lnTo>
                      <a:lnTo>
                        <a:pt x="1887" y="10380"/>
                      </a:lnTo>
                      <a:lnTo>
                        <a:pt x="0" y="6872"/>
                      </a:lnTo>
                      <a:lnTo>
                        <a:pt x="403" y="5929"/>
                      </a:lnTo>
                      <a:lnTo>
                        <a:pt x="2207" y="3691"/>
                      </a:lnTo>
                      <a:lnTo>
                        <a:pt x="4290" y="1703"/>
                      </a:lnTo>
                      <a:lnTo>
                        <a:pt x="6605"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0" name="object 238">
                <a:extLst>
                  <a:ext uri="{FF2B5EF4-FFF2-40B4-BE49-F238E27FC236}">
                    <a16:creationId xmlns:a16="http://schemas.microsoft.com/office/drawing/2014/main" id="{C04EDAA5-F4CD-4976-B588-1822769A278A}"/>
                  </a:ext>
                </a:extLst>
              </p:cNvPr>
              <p:cNvGrpSpPr/>
              <p:nvPr/>
            </p:nvGrpSpPr>
            <p:grpSpPr>
              <a:xfrm>
                <a:off x="14402937" y="5538430"/>
                <a:ext cx="22823" cy="17299"/>
                <a:chOff x="3774019" y="5535635"/>
                <a:chExt cx="22225" cy="16510"/>
              </a:xfrm>
            </p:grpSpPr>
            <p:sp>
              <p:nvSpPr>
                <p:cNvPr id="427" name="object 239">
                  <a:extLst>
                    <a:ext uri="{FF2B5EF4-FFF2-40B4-BE49-F238E27FC236}">
                      <a16:creationId xmlns:a16="http://schemas.microsoft.com/office/drawing/2014/main" id="{F466DC81-1067-451A-B1B3-1705F20131BE}"/>
                    </a:ext>
                  </a:extLst>
                </p:cNvPr>
                <p:cNvSpPr/>
                <p:nvPr/>
              </p:nvSpPr>
              <p:spPr>
                <a:xfrm>
                  <a:off x="3777387" y="5539003"/>
                  <a:ext cx="15240" cy="9525"/>
                </a:xfrm>
                <a:custGeom>
                  <a:avLst/>
                  <a:gdLst/>
                  <a:ahLst/>
                  <a:cxnLst/>
                  <a:rect l="l" t="t" r="r" b="b"/>
                  <a:pathLst>
                    <a:path w="15239" h="9525">
                      <a:moveTo>
                        <a:pt x="2825" y="0"/>
                      </a:moveTo>
                      <a:lnTo>
                        <a:pt x="0" y="1750"/>
                      </a:lnTo>
                      <a:lnTo>
                        <a:pt x="0" y="2557"/>
                      </a:lnTo>
                      <a:lnTo>
                        <a:pt x="391" y="4955"/>
                      </a:lnTo>
                      <a:lnTo>
                        <a:pt x="1163" y="7276"/>
                      </a:lnTo>
                      <a:lnTo>
                        <a:pt x="2290" y="9430"/>
                      </a:lnTo>
                      <a:lnTo>
                        <a:pt x="15092" y="4041"/>
                      </a:lnTo>
                      <a:lnTo>
                        <a:pt x="11638" y="2385"/>
                      </a:lnTo>
                      <a:lnTo>
                        <a:pt x="8024" y="1074"/>
                      </a:lnTo>
                      <a:lnTo>
                        <a:pt x="4308" y="130"/>
                      </a:lnTo>
                      <a:lnTo>
                        <a:pt x="282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28" name="object 240">
                  <a:extLst>
                    <a:ext uri="{FF2B5EF4-FFF2-40B4-BE49-F238E27FC236}">
                      <a16:creationId xmlns:a16="http://schemas.microsoft.com/office/drawing/2014/main" id="{D3A02C3D-C082-4067-AC5B-160B8D9003F4}"/>
                    </a:ext>
                  </a:extLst>
                </p:cNvPr>
                <p:cNvSpPr/>
                <p:nvPr/>
              </p:nvSpPr>
              <p:spPr>
                <a:xfrm>
                  <a:off x="3777387" y="5539003"/>
                  <a:ext cx="15240" cy="9525"/>
                </a:xfrm>
                <a:custGeom>
                  <a:avLst/>
                  <a:gdLst/>
                  <a:ahLst/>
                  <a:cxnLst/>
                  <a:rect l="l" t="t" r="r" b="b"/>
                  <a:pathLst>
                    <a:path w="15239" h="9525">
                      <a:moveTo>
                        <a:pt x="15092" y="4041"/>
                      </a:moveTo>
                      <a:lnTo>
                        <a:pt x="2290" y="9430"/>
                      </a:lnTo>
                      <a:lnTo>
                        <a:pt x="1163" y="7276"/>
                      </a:lnTo>
                      <a:lnTo>
                        <a:pt x="391" y="4955"/>
                      </a:lnTo>
                      <a:lnTo>
                        <a:pt x="0" y="2557"/>
                      </a:lnTo>
                      <a:lnTo>
                        <a:pt x="0" y="1750"/>
                      </a:lnTo>
                      <a:lnTo>
                        <a:pt x="2825" y="0"/>
                      </a:lnTo>
                      <a:lnTo>
                        <a:pt x="4308" y="130"/>
                      </a:lnTo>
                      <a:lnTo>
                        <a:pt x="8024" y="1074"/>
                      </a:lnTo>
                      <a:lnTo>
                        <a:pt x="11638" y="2385"/>
                      </a:lnTo>
                      <a:lnTo>
                        <a:pt x="15092" y="404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1" name="object 241">
                <a:extLst>
                  <a:ext uri="{FF2B5EF4-FFF2-40B4-BE49-F238E27FC236}">
                    <a16:creationId xmlns:a16="http://schemas.microsoft.com/office/drawing/2014/main" id="{F31C3733-01A6-495B-8353-FED894068F8D}"/>
                  </a:ext>
                </a:extLst>
              </p:cNvPr>
              <p:cNvGrpSpPr/>
              <p:nvPr/>
            </p:nvGrpSpPr>
            <p:grpSpPr>
              <a:xfrm>
                <a:off x="13582596" y="2993722"/>
                <a:ext cx="24127" cy="17965"/>
                <a:chOff x="2975178" y="3107046"/>
                <a:chExt cx="23495" cy="17145"/>
              </a:xfrm>
            </p:grpSpPr>
            <p:sp>
              <p:nvSpPr>
                <p:cNvPr id="425" name="object 242">
                  <a:extLst>
                    <a:ext uri="{FF2B5EF4-FFF2-40B4-BE49-F238E27FC236}">
                      <a16:creationId xmlns:a16="http://schemas.microsoft.com/office/drawing/2014/main" id="{D15F959D-AD35-407A-B37B-5B7DA5C00D9B}"/>
                    </a:ext>
                  </a:extLst>
                </p:cNvPr>
                <p:cNvSpPr/>
                <p:nvPr/>
              </p:nvSpPr>
              <p:spPr>
                <a:xfrm>
                  <a:off x="2978546" y="3110414"/>
                  <a:ext cx="16510" cy="10160"/>
                </a:xfrm>
                <a:custGeom>
                  <a:avLst/>
                  <a:gdLst/>
                  <a:ahLst/>
                  <a:cxnLst/>
                  <a:rect l="l" t="t" r="r" b="b"/>
                  <a:pathLst>
                    <a:path w="16510" h="10160">
                      <a:moveTo>
                        <a:pt x="4587" y="0"/>
                      </a:moveTo>
                      <a:lnTo>
                        <a:pt x="2825" y="160"/>
                      </a:lnTo>
                      <a:lnTo>
                        <a:pt x="1186" y="979"/>
                      </a:lnTo>
                      <a:lnTo>
                        <a:pt x="0" y="2290"/>
                      </a:lnTo>
                      <a:lnTo>
                        <a:pt x="540" y="4718"/>
                      </a:lnTo>
                      <a:lnTo>
                        <a:pt x="1620" y="8219"/>
                      </a:lnTo>
                      <a:lnTo>
                        <a:pt x="4314" y="9840"/>
                      </a:lnTo>
                      <a:lnTo>
                        <a:pt x="7412" y="7816"/>
                      </a:lnTo>
                      <a:lnTo>
                        <a:pt x="16445" y="4718"/>
                      </a:lnTo>
                      <a:lnTo>
                        <a:pt x="12653" y="2771"/>
                      </a:lnTo>
                      <a:lnTo>
                        <a:pt x="8682" y="1186"/>
                      </a:lnTo>
                      <a:lnTo>
                        <a:pt x="45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26" name="object 243">
                  <a:extLst>
                    <a:ext uri="{FF2B5EF4-FFF2-40B4-BE49-F238E27FC236}">
                      <a16:creationId xmlns:a16="http://schemas.microsoft.com/office/drawing/2014/main" id="{8EB0187A-6D2D-44D7-AA00-D501C88AD27A}"/>
                    </a:ext>
                  </a:extLst>
                </p:cNvPr>
                <p:cNvSpPr/>
                <p:nvPr/>
              </p:nvSpPr>
              <p:spPr>
                <a:xfrm>
                  <a:off x="2978546" y="3110414"/>
                  <a:ext cx="16510" cy="10160"/>
                </a:xfrm>
                <a:custGeom>
                  <a:avLst/>
                  <a:gdLst/>
                  <a:ahLst/>
                  <a:cxnLst/>
                  <a:rect l="l" t="t" r="r" b="b"/>
                  <a:pathLst>
                    <a:path w="16510" h="10160">
                      <a:moveTo>
                        <a:pt x="16445" y="4718"/>
                      </a:moveTo>
                      <a:lnTo>
                        <a:pt x="7412" y="7816"/>
                      </a:lnTo>
                      <a:lnTo>
                        <a:pt x="4314" y="9840"/>
                      </a:lnTo>
                      <a:lnTo>
                        <a:pt x="2967" y="9033"/>
                      </a:lnTo>
                      <a:lnTo>
                        <a:pt x="1620" y="8219"/>
                      </a:lnTo>
                      <a:lnTo>
                        <a:pt x="540" y="4718"/>
                      </a:lnTo>
                      <a:lnTo>
                        <a:pt x="0" y="2290"/>
                      </a:lnTo>
                      <a:lnTo>
                        <a:pt x="1186" y="979"/>
                      </a:lnTo>
                      <a:lnTo>
                        <a:pt x="2825" y="160"/>
                      </a:lnTo>
                      <a:lnTo>
                        <a:pt x="4587" y="0"/>
                      </a:lnTo>
                      <a:lnTo>
                        <a:pt x="8682" y="1186"/>
                      </a:lnTo>
                      <a:lnTo>
                        <a:pt x="12653" y="2771"/>
                      </a:lnTo>
                      <a:lnTo>
                        <a:pt x="16445" y="471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2" name="object 244">
                <a:extLst>
                  <a:ext uri="{FF2B5EF4-FFF2-40B4-BE49-F238E27FC236}">
                    <a16:creationId xmlns:a16="http://schemas.microsoft.com/office/drawing/2014/main" id="{3D0D6AC1-CD98-48FC-AA0E-E1AE20C13615}"/>
                  </a:ext>
                </a:extLst>
              </p:cNvPr>
              <p:cNvGrpSpPr/>
              <p:nvPr/>
            </p:nvGrpSpPr>
            <p:grpSpPr>
              <a:xfrm>
                <a:off x="13898582" y="5435336"/>
                <a:ext cx="23475" cy="17299"/>
                <a:chOff x="3282882" y="5437246"/>
                <a:chExt cx="22860" cy="16510"/>
              </a:xfrm>
            </p:grpSpPr>
            <p:sp>
              <p:nvSpPr>
                <p:cNvPr id="423" name="object 245">
                  <a:extLst>
                    <a:ext uri="{FF2B5EF4-FFF2-40B4-BE49-F238E27FC236}">
                      <a16:creationId xmlns:a16="http://schemas.microsoft.com/office/drawing/2014/main" id="{85343131-C566-494E-89EB-9B2B2871C05B}"/>
                    </a:ext>
                  </a:extLst>
                </p:cNvPr>
                <p:cNvSpPr/>
                <p:nvPr/>
              </p:nvSpPr>
              <p:spPr>
                <a:xfrm>
                  <a:off x="3286250" y="5440614"/>
                  <a:ext cx="15875" cy="9525"/>
                </a:xfrm>
                <a:custGeom>
                  <a:avLst/>
                  <a:gdLst/>
                  <a:ahLst/>
                  <a:cxnLst/>
                  <a:rect l="l" t="t" r="r" b="b"/>
                  <a:pathLst>
                    <a:path w="15875" h="9525">
                      <a:moveTo>
                        <a:pt x="2830" y="0"/>
                      </a:moveTo>
                      <a:lnTo>
                        <a:pt x="0" y="1750"/>
                      </a:lnTo>
                      <a:lnTo>
                        <a:pt x="0" y="2557"/>
                      </a:lnTo>
                      <a:lnTo>
                        <a:pt x="391" y="4955"/>
                      </a:lnTo>
                      <a:lnTo>
                        <a:pt x="1169" y="7276"/>
                      </a:lnTo>
                      <a:lnTo>
                        <a:pt x="2290" y="9430"/>
                      </a:lnTo>
                      <a:lnTo>
                        <a:pt x="15769" y="3638"/>
                      </a:lnTo>
                      <a:lnTo>
                        <a:pt x="12059" y="2142"/>
                      </a:lnTo>
                      <a:lnTo>
                        <a:pt x="8225" y="967"/>
                      </a:lnTo>
                      <a:lnTo>
                        <a:pt x="4314" y="130"/>
                      </a:lnTo>
                      <a:lnTo>
                        <a:pt x="283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24" name="object 246">
                  <a:extLst>
                    <a:ext uri="{FF2B5EF4-FFF2-40B4-BE49-F238E27FC236}">
                      <a16:creationId xmlns:a16="http://schemas.microsoft.com/office/drawing/2014/main" id="{8294ED60-F02C-4397-8283-6655DF4EFD6F}"/>
                    </a:ext>
                  </a:extLst>
                </p:cNvPr>
                <p:cNvSpPr/>
                <p:nvPr/>
              </p:nvSpPr>
              <p:spPr>
                <a:xfrm>
                  <a:off x="3286250" y="5440614"/>
                  <a:ext cx="15875" cy="9525"/>
                </a:xfrm>
                <a:custGeom>
                  <a:avLst/>
                  <a:gdLst/>
                  <a:ahLst/>
                  <a:cxnLst/>
                  <a:rect l="l" t="t" r="r" b="b"/>
                  <a:pathLst>
                    <a:path w="15875" h="9525">
                      <a:moveTo>
                        <a:pt x="15769" y="3638"/>
                      </a:moveTo>
                      <a:lnTo>
                        <a:pt x="2290" y="9430"/>
                      </a:lnTo>
                      <a:lnTo>
                        <a:pt x="1169" y="7276"/>
                      </a:lnTo>
                      <a:lnTo>
                        <a:pt x="391" y="4955"/>
                      </a:lnTo>
                      <a:lnTo>
                        <a:pt x="0" y="2557"/>
                      </a:lnTo>
                      <a:lnTo>
                        <a:pt x="0" y="1750"/>
                      </a:lnTo>
                      <a:lnTo>
                        <a:pt x="2830" y="0"/>
                      </a:lnTo>
                      <a:lnTo>
                        <a:pt x="4314" y="130"/>
                      </a:lnTo>
                      <a:lnTo>
                        <a:pt x="8225" y="967"/>
                      </a:lnTo>
                      <a:lnTo>
                        <a:pt x="12059" y="2142"/>
                      </a:lnTo>
                      <a:lnTo>
                        <a:pt x="15769" y="363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3" name="object 247">
                <a:extLst>
                  <a:ext uri="{FF2B5EF4-FFF2-40B4-BE49-F238E27FC236}">
                    <a16:creationId xmlns:a16="http://schemas.microsoft.com/office/drawing/2014/main" id="{E17CAFF3-082F-4A1A-BD33-FE02AEBB732D}"/>
                  </a:ext>
                </a:extLst>
              </p:cNvPr>
              <p:cNvGrpSpPr/>
              <p:nvPr/>
            </p:nvGrpSpPr>
            <p:grpSpPr>
              <a:xfrm>
                <a:off x="13875050" y="1931726"/>
                <a:ext cx="17606" cy="19961"/>
                <a:chOff x="3259967" y="2093510"/>
                <a:chExt cx="17145" cy="19050"/>
              </a:xfrm>
            </p:grpSpPr>
            <p:sp>
              <p:nvSpPr>
                <p:cNvPr id="421" name="object 248">
                  <a:extLst>
                    <a:ext uri="{FF2B5EF4-FFF2-40B4-BE49-F238E27FC236}">
                      <a16:creationId xmlns:a16="http://schemas.microsoft.com/office/drawing/2014/main" id="{5AFE92B4-41DE-4EF5-93EA-9DEA205F6104}"/>
                    </a:ext>
                  </a:extLst>
                </p:cNvPr>
                <p:cNvSpPr/>
                <p:nvPr/>
              </p:nvSpPr>
              <p:spPr>
                <a:xfrm>
                  <a:off x="3263335" y="2096878"/>
                  <a:ext cx="10160" cy="12065"/>
                </a:xfrm>
                <a:custGeom>
                  <a:avLst/>
                  <a:gdLst/>
                  <a:ahLst/>
                  <a:cxnLst/>
                  <a:rect l="l" t="t" r="r" b="b"/>
                  <a:pathLst>
                    <a:path w="10160" h="12064">
                      <a:moveTo>
                        <a:pt x="9033" y="0"/>
                      </a:moveTo>
                      <a:lnTo>
                        <a:pt x="4451" y="1347"/>
                      </a:lnTo>
                      <a:lnTo>
                        <a:pt x="1347" y="2694"/>
                      </a:lnTo>
                      <a:lnTo>
                        <a:pt x="0" y="5656"/>
                      </a:lnTo>
                      <a:lnTo>
                        <a:pt x="2563" y="8219"/>
                      </a:lnTo>
                      <a:lnTo>
                        <a:pt x="4314" y="11858"/>
                      </a:lnTo>
                      <a:lnTo>
                        <a:pt x="6439" y="9673"/>
                      </a:lnTo>
                      <a:lnTo>
                        <a:pt x="8213" y="7175"/>
                      </a:lnTo>
                      <a:lnTo>
                        <a:pt x="9976" y="3638"/>
                      </a:lnTo>
                      <a:lnTo>
                        <a:pt x="903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22" name="object 249">
                  <a:extLst>
                    <a:ext uri="{FF2B5EF4-FFF2-40B4-BE49-F238E27FC236}">
                      <a16:creationId xmlns:a16="http://schemas.microsoft.com/office/drawing/2014/main" id="{2055603A-4E1C-4925-B988-DFD577623F33}"/>
                    </a:ext>
                  </a:extLst>
                </p:cNvPr>
                <p:cNvSpPr/>
                <p:nvPr/>
              </p:nvSpPr>
              <p:spPr>
                <a:xfrm>
                  <a:off x="3263335" y="2096878"/>
                  <a:ext cx="10160" cy="12065"/>
                </a:xfrm>
                <a:custGeom>
                  <a:avLst/>
                  <a:gdLst/>
                  <a:ahLst/>
                  <a:cxnLst/>
                  <a:rect l="l" t="t" r="r" b="b"/>
                  <a:pathLst>
                    <a:path w="10160" h="12064">
                      <a:moveTo>
                        <a:pt x="4314" y="11858"/>
                      </a:moveTo>
                      <a:lnTo>
                        <a:pt x="2563" y="8219"/>
                      </a:lnTo>
                      <a:lnTo>
                        <a:pt x="0" y="5656"/>
                      </a:lnTo>
                      <a:lnTo>
                        <a:pt x="676" y="4178"/>
                      </a:lnTo>
                      <a:lnTo>
                        <a:pt x="1347" y="2694"/>
                      </a:lnTo>
                      <a:lnTo>
                        <a:pt x="4451" y="1347"/>
                      </a:lnTo>
                      <a:lnTo>
                        <a:pt x="6742" y="670"/>
                      </a:lnTo>
                      <a:lnTo>
                        <a:pt x="9033" y="0"/>
                      </a:lnTo>
                      <a:lnTo>
                        <a:pt x="9976" y="3638"/>
                      </a:lnTo>
                      <a:lnTo>
                        <a:pt x="9573" y="4445"/>
                      </a:lnTo>
                      <a:lnTo>
                        <a:pt x="8213" y="7175"/>
                      </a:lnTo>
                      <a:lnTo>
                        <a:pt x="6439" y="9673"/>
                      </a:lnTo>
                      <a:lnTo>
                        <a:pt x="4314" y="1185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4" name="object 250">
                <a:extLst>
                  <a:ext uri="{FF2B5EF4-FFF2-40B4-BE49-F238E27FC236}">
                    <a16:creationId xmlns:a16="http://schemas.microsoft.com/office/drawing/2014/main" id="{FA28DE8B-67F7-4C03-8E28-F1E36CFA4A61}"/>
                  </a:ext>
                </a:extLst>
              </p:cNvPr>
              <p:cNvGrpSpPr/>
              <p:nvPr/>
            </p:nvGrpSpPr>
            <p:grpSpPr>
              <a:xfrm>
                <a:off x="13546478" y="2336612"/>
                <a:ext cx="19563" cy="15969"/>
                <a:chOff x="2940006" y="2479920"/>
                <a:chExt cx="19050" cy="15240"/>
              </a:xfrm>
            </p:grpSpPr>
            <p:sp>
              <p:nvSpPr>
                <p:cNvPr id="419" name="object 251">
                  <a:extLst>
                    <a:ext uri="{FF2B5EF4-FFF2-40B4-BE49-F238E27FC236}">
                      <a16:creationId xmlns:a16="http://schemas.microsoft.com/office/drawing/2014/main" id="{238EAB00-A523-4C36-9ACD-A8D0A71C2810}"/>
                    </a:ext>
                  </a:extLst>
                </p:cNvPr>
                <p:cNvSpPr/>
                <p:nvPr/>
              </p:nvSpPr>
              <p:spPr>
                <a:xfrm>
                  <a:off x="2943374" y="2483288"/>
                  <a:ext cx="12065" cy="8255"/>
                </a:xfrm>
                <a:custGeom>
                  <a:avLst/>
                  <a:gdLst/>
                  <a:ahLst/>
                  <a:cxnLst/>
                  <a:rect l="l" t="t" r="r" b="b"/>
                  <a:pathLst>
                    <a:path w="12064" h="8255">
                      <a:moveTo>
                        <a:pt x="3905" y="0"/>
                      </a:moveTo>
                      <a:lnTo>
                        <a:pt x="2825" y="0"/>
                      </a:lnTo>
                      <a:lnTo>
                        <a:pt x="0" y="1887"/>
                      </a:lnTo>
                      <a:lnTo>
                        <a:pt x="2421" y="5661"/>
                      </a:lnTo>
                      <a:lnTo>
                        <a:pt x="4848" y="8219"/>
                      </a:lnTo>
                      <a:lnTo>
                        <a:pt x="7816" y="8219"/>
                      </a:lnTo>
                      <a:lnTo>
                        <a:pt x="9430" y="5121"/>
                      </a:lnTo>
                      <a:lnTo>
                        <a:pt x="11858" y="2290"/>
                      </a:lnTo>
                      <a:lnTo>
                        <a:pt x="9353" y="1097"/>
                      </a:lnTo>
                      <a:lnTo>
                        <a:pt x="6664" y="320"/>
                      </a:lnTo>
                      <a:lnTo>
                        <a:pt x="390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20" name="object 252">
                  <a:extLst>
                    <a:ext uri="{FF2B5EF4-FFF2-40B4-BE49-F238E27FC236}">
                      <a16:creationId xmlns:a16="http://schemas.microsoft.com/office/drawing/2014/main" id="{B4BA23C7-FBC6-42DC-BEE5-62F3A0CBD443}"/>
                    </a:ext>
                  </a:extLst>
                </p:cNvPr>
                <p:cNvSpPr/>
                <p:nvPr/>
              </p:nvSpPr>
              <p:spPr>
                <a:xfrm>
                  <a:off x="2943374" y="2483288"/>
                  <a:ext cx="12065" cy="8255"/>
                </a:xfrm>
                <a:custGeom>
                  <a:avLst/>
                  <a:gdLst/>
                  <a:ahLst/>
                  <a:cxnLst/>
                  <a:rect l="l" t="t" r="r" b="b"/>
                  <a:pathLst>
                    <a:path w="12064" h="8255">
                      <a:moveTo>
                        <a:pt x="11858" y="2290"/>
                      </a:moveTo>
                      <a:lnTo>
                        <a:pt x="9430" y="5121"/>
                      </a:lnTo>
                      <a:lnTo>
                        <a:pt x="7816" y="8219"/>
                      </a:lnTo>
                      <a:lnTo>
                        <a:pt x="6332" y="8219"/>
                      </a:lnTo>
                      <a:lnTo>
                        <a:pt x="4848" y="8219"/>
                      </a:lnTo>
                      <a:lnTo>
                        <a:pt x="2421" y="5661"/>
                      </a:lnTo>
                      <a:lnTo>
                        <a:pt x="1210" y="3774"/>
                      </a:lnTo>
                      <a:lnTo>
                        <a:pt x="0" y="1887"/>
                      </a:lnTo>
                      <a:lnTo>
                        <a:pt x="2825" y="0"/>
                      </a:lnTo>
                      <a:lnTo>
                        <a:pt x="3905" y="0"/>
                      </a:lnTo>
                      <a:lnTo>
                        <a:pt x="6664" y="320"/>
                      </a:lnTo>
                      <a:lnTo>
                        <a:pt x="9353" y="1097"/>
                      </a:lnTo>
                      <a:lnTo>
                        <a:pt x="11858" y="229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5" name="object 253">
                <a:extLst>
                  <a:ext uri="{FF2B5EF4-FFF2-40B4-BE49-F238E27FC236}">
                    <a16:creationId xmlns:a16="http://schemas.microsoft.com/office/drawing/2014/main" id="{7E90EEE3-A870-4E09-AF93-203110A38240}"/>
                  </a:ext>
                </a:extLst>
              </p:cNvPr>
              <p:cNvGrpSpPr/>
              <p:nvPr/>
            </p:nvGrpSpPr>
            <p:grpSpPr>
              <a:xfrm>
                <a:off x="13714639" y="1582336"/>
                <a:ext cx="15650" cy="19961"/>
                <a:chOff x="3103760" y="1760063"/>
                <a:chExt cx="15240" cy="19050"/>
              </a:xfrm>
            </p:grpSpPr>
            <p:sp>
              <p:nvSpPr>
                <p:cNvPr id="417" name="object 254">
                  <a:extLst>
                    <a:ext uri="{FF2B5EF4-FFF2-40B4-BE49-F238E27FC236}">
                      <a16:creationId xmlns:a16="http://schemas.microsoft.com/office/drawing/2014/main" id="{A7E97626-5F80-4227-B3A4-FB34FB76F582}"/>
                    </a:ext>
                  </a:extLst>
                </p:cNvPr>
                <p:cNvSpPr/>
                <p:nvPr/>
              </p:nvSpPr>
              <p:spPr>
                <a:xfrm>
                  <a:off x="3107128" y="1763431"/>
                  <a:ext cx="8255" cy="12700"/>
                </a:xfrm>
                <a:custGeom>
                  <a:avLst/>
                  <a:gdLst/>
                  <a:ahLst/>
                  <a:cxnLst/>
                  <a:rect l="l" t="t" r="r" b="b"/>
                  <a:pathLst>
                    <a:path w="8255" h="12700">
                      <a:moveTo>
                        <a:pt x="2290" y="0"/>
                      </a:moveTo>
                      <a:lnTo>
                        <a:pt x="1092" y="2552"/>
                      </a:lnTo>
                      <a:lnTo>
                        <a:pt x="314" y="5282"/>
                      </a:lnTo>
                      <a:lnTo>
                        <a:pt x="0" y="8089"/>
                      </a:lnTo>
                      <a:lnTo>
                        <a:pt x="0" y="9027"/>
                      </a:lnTo>
                      <a:lnTo>
                        <a:pt x="1887" y="12131"/>
                      </a:lnTo>
                      <a:lnTo>
                        <a:pt x="5661" y="9436"/>
                      </a:lnTo>
                      <a:lnTo>
                        <a:pt x="8219" y="7145"/>
                      </a:lnTo>
                      <a:lnTo>
                        <a:pt x="8219" y="4178"/>
                      </a:lnTo>
                      <a:lnTo>
                        <a:pt x="5121" y="2563"/>
                      </a:lnTo>
                      <a:lnTo>
                        <a:pt x="229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18" name="object 255">
                  <a:extLst>
                    <a:ext uri="{FF2B5EF4-FFF2-40B4-BE49-F238E27FC236}">
                      <a16:creationId xmlns:a16="http://schemas.microsoft.com/office/drawing/2014/main" id="{A961800F-C229-47B9-BBBA-DF348F0E8AB3}"/>
                    </a:ext>
                  </a:extLst>
                </p:cNvPr>
                <p:cNvSpPr/>
                <p:nvPr/>
              </p:nvSpPr>
              <p:spPr>
                <a:xfrm>
                  <a:off x="3107128" y="1763431"/>
                  <a:ext cx="8255" cy="12700"/>
                </a:xfrm>
                <a:custGeom>
                  <a:avLst/>
                  <a:gdLst/>
                  <a:ahLst/>
                  <a:cxnLst/>
                  <a:rect l="l" t="t" r="r" b="b"/>
                  <a:pathLst>
                    <a:path w="8255" h="12700">
                      <a:moveTo>
                        <a:pt x="2290" y="0"/>
                      </a:moveTo>
                      <a:lnTo>
                        <a:pt x="5121" y="2563"/>
                      </a:lnTo>
                      <a:lnTo>
                        <a:pt x="8219" y="4178"/>
                      </a:lnTo>
                      <a:lnTo>
                        <a:pt x="8219" y="5661"/>
                      </a:lnTo>
                      <a:lnTo>
                        <a:pt x="8219" y="7145"/>
                      </a:lnTo>
                      <a:lnTo>
                        <a:pt x="5661" y="9436"/>
                      </a:lnTo>
                      <a:lnTo>
                        <a:pt x="3774" y="10783"/>
                      </a:lnTo>
                      <a:lnTo>
                        <a:pt x="1887" y="12131"/>
                      </a:lnTo>
                      <a:lnTo>
                        <a:pt x="0" y="9027"/>
                      </a:lnTo>
                      <a:lnTo>
                        <a:pt x="0" y="8089"/>
                      </a:lnTo>
                      <a:lnTo>
                        <a:pt x="314" y="5282"/>
                      </a:lnTo>
                      <a:lnTo>
                        <a:pt x="1092" y="2552"/>
                      </a:lnTo>
                      <a:lnTo>
                        <a:pt x="2290"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6" name="object 256">
                <a:extLst>
                  <a:ext uri="{FF2B5EF4-FFF2-40B4-BE49-F238E27FC236}">
                    <a16:creationId xmlns:a16="http://schemas.microsoft.com/office/drawing/2014/main" id="{E17AB795-26DE-4BDD-967E-13AD64148544}"/>
                  </a:ext>
                </a:extLst>
              </p:cNvPr>
              <p:cNvGrpSpPr/>
              <p:nvPr/>
            </p:nvGrpSpPr>
            <p:grpSpPr>
              <a:xfrm>
                <a:off x="14386050" y="7094851"/>
                <a:ext cx="15650" cy="19961"/>
                <a:chOff x="3757574" y="7021035"/>
                <a:chExt cx="15240" cy="19050"/>
              </a:xfrm>
            </p:grpSpPr>
            <p:sp>
              <p:nvSpPr>
                <p:cNvPr id="415" name="object 257">
                  <a:extLst>
                    <a:ext uri="{FF2B5EF4-FFF2-40B4-BE49-F238E27FC236}">
                      <a16:creationId xmlns:a16="http://schemas.microsoft.com/office/drawing/2014/main" id="{E8D29078-916C-4757-BF0A-5E397877F0D9}"/>
                    </a:ext>
                  </a:extLst>
                </p:cNvPr>
                <p:cNvSpPr/>
                <p:nvPr/>
              </p:nvSpPr>
              <p:spPr>
                <a:xfrm>
                  <a:off x="3760942" y="7024403"/>
                  <a:ext cx="8890" cy="12700"/>
                </a:xfrm>
                <a:custGeom>
                  <a:avLst/>
                  <a:gdLst/>
                  <a:ahLst/>
                  <a:cxnLst/>
                  <a:rect l="l" t="t" r="r" b="b"/>
                  <a:pathLst>
                    <a:path w="8889" h="12700">
                      <a:moveTo>
                        <a:pt x="2290" y="0"/>
                      </a:moveTo>
                      <a:lnTo>
                        <a:pt x="1092" y="2552"/>
                      </a:lnTo>
                      <a:lnTo>
                        <a:pt x="314" y="5282"/>
                      </a:lnTo>
                      <a:lnTo>
                        <a:pt x="0" y="8089"/>
                      </a:lnTo>
                      <a:lnTo>
                        <a:pt x="0" y="9027"/>
                      </a:lnTo>
                      <a:lnTo>
                        <a:pt x="1887" y="12131"/>
                      </a:lnTo>
                      <a:lnTo>
                        <a:pt x="5661" y="9436"/>
                      </a:lnTo>
                      <a:lnTo>
                        <a:pt x="8083" y="7145"/>
                      </a:lnTo>
                      <a:lnTo>
                        <a:pt x="8356" y="4178"/>
                      </a:lnTo>
                      <a:lnTo>
                        <a:pt x="5121" y="2557"/>
                      </a:lnTo>
                      <a:lnTo>
                        <a:pt x="229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16" name="object 258">
                  <a:extLst>
                    <a:ext uri="{FF2B5EF4-FFF2-40B4-BE49-F238E27FC236}">
                      <a16:creationId xmlns:a16="http://schemas.microsoft.com/office/drawing/2014/main" id="{04078709-B3CF-4219-B395-8592FAFE0DB6}"/>
                    </a:ext>
                  </a:extLst>
                </p:cNvPr>
                <p:cNvSpPr/>
                <p:nvPr/>
              </p:nvSpPr>
              <p:spPr>
                <a:xfrm>
                  <a:off x="3760942" y="7024403"/>
                  <a:ext cx="8890" cy="12700"/>
                </a:xfrm>
                <a:custGeom>
                  <a:avLst/>
                  <a:gdLst/>
                  <a:ahLst/>
                  <a:cxnLst/>
                  <a:rect l="l" t="t" r="r" b="b"/>
                  <a:pathLst>
                    <a:path w="8889" h="12700">
                      <a:moveTo>
                        <a:pt x="2290" y="0"/>
                      </a:moveTo>
                      <a:lnTo>
                        <a:pt x="5121" y="2557"/>
                      </a:lnTo>
                      <a:lnTo>
                        <a:pt x="8356" y="4178"/>
                      </a:lnTo>
                      <a:lnTo>
                        <a:pt x="8219" y="5661"/>
                      </a:lnTo>
                      <a:lnTo>
                        <a:pt x="8083" y="7145"/>
                      </a:lnTo>
                      <a:lnTo>
                        <a:pt x="5661" y="9436"/>
                      </a:lnTo>
                      <a:lnTo>
                        <a:pt x="3774" y="10783"/>
                      </a:lnTo>
                      <a:lnTo>
                        <a:pt x="1887" y="12131"/>
                      </a:lnTo>
                      <a:lnTo>
                        <a:pt x="0" y="9027"/>
                      </a:lnTo>
                      <a:lnTo>
                        <a:pt x="0" y="8089"/>
                      </a:lnTo>
                      <a:lnTo>
                        <a:pt x="314" y="5282"/>
                      </a:lnTo>
                      <a:lnTo>
                        <a:pt x="1092" y="2552"/>
                      </a:lnTo>
                      <a:lnTo>
                        <a:pt x="2290"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7" name="object 259">
                <a:extLst>
                  <a:ext uri="{FF2B5EF4-FFF2-40B4-BE49-F238E27FC236}">
                    <a16:creationId xmlns:a16="http://schemas.microsoft.com/office/drawing/2014/main" id="{0CCB0F6C-D9C7-42BF-BC33-8AE6DFA79DCE}"/>
                  </a:ext>
                </a:extLst>
              </p:cNvPr>
              <p:cNvGrpSpPr/>
              <p:nvPr/>
            </p:nvGrpSpPr>
            <p:grpSpPr>
              <a:xfrm>
                <a:off x="14273941" y="7644351"/>
                <a:ext cx="26084" cy="23953"/>
                <a:chOff x="3648404" y="7545461"/>
                <a:chExt cx="25400" cy="22860"/>
              </a:xfrm>
            </p:grpSpPr>
            <p:sp>
              <p:nvSpPr>
                <p:cNvPr id="413" name="object 260">
                  <a:extLst>
                    <a:ext uri="{FF2B5EF4-FFF2-40B4-BE49-F238E27FC236}">
                      <a16:creationId xmlns:a16="http://schemas.microsoft.com/office/drawing/2014/main" id="{9DFD2218-69F9-4232-86D5-6676674D57B1}"/>
                    </a:ext>
                  </a:extLst>
                </p:cNvPr>
                <p:cNvSpPr/>
                <p:nvPr/>
              </p:nvSpPr>
              <p:spPr>
                <a:xfrm>
                  <a:off x="3651772" y="7548829"/>
                  <a:ext cx="19050" cy="16510"/>
                </a:xfrm>
                <a:custGeom>
                  <a:avLst/>
                  <a:gdLst/>
                  <a:ahLst/>
                  <a:cxnLst/>
                  <a:rect l="l" t="t" r="r" b="b"/>
                  <a:pathLst>
                    <a:path w="19050" h="16509">
                      <a:moveTo>
                        <a:pt x="4178" y="0"/>
                      </a:moveTo>
                      <a:lnTo>
                        <a:pt x="0" y="6605"/>
                      </a:lnTo>
                      <a:lnTo>
                        <a:pt x="0" y="7549"/>
                      </a:lnTo>
                      <a:lnTo>
                        <a:pt x="2231" y="11122"/>
                      </a:lnTo>
                      <a:lnTo>
                        <a:pt x="5531" y="13905"/>
                      </a:lnTo>
                      <a:lnTo>
                        <a:pt x="10777" y="16036"/>
                      </a:lnTo>
                      <a:lnTo>
                        <a:pt x="14148" y="11454"/>
                      </a:lnTo>
                      <a:lnTo>
                        <a:pt x="18463" y="7412"/>
                      </a:lnTo>
                      <a:lnTo>
                        <a:pt x="14641" y="4385"/>
                      </a:lnTo>
                      <a:lnTo>
                        <a:pt x="10362" y="1970"/>
                      </a:lnTo>
                      <a:lnTo>
                        <a:pt x="5792" y="267"/>
                      </a:lnTo>
                      <a:lnTo>
                        <a:pt x="417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14" name="object 261">
                  <a:extLst>
                    <a:ext uri="{FF2B5EF4-FFF2-40B4-BE49-F238E27FC236}">
                      <a16:creationId xmlns:a16="http://schemas.microsoft.com/office/drawing/2014/main" id="{590DDAC8-6CA1-4407-8062-B398E46AC807}"/>
                    </a:ext>
                  </a:extLst>
                </p:cNvPr>
                <p:cNvSpPr/>
                <p:nvPr/>
              </p:nvSpPr>
              <p:spPr>
                <a:xfrm>
                  <a:off x="3651772" y="7548829"/>
                  <a:ext cx="19050" cy="16510"/>
                </a:xfrm>
                <a:custGeom>
                  <a:avLst/>
                  <a:gdLst/>
                  <a:ahLst/>
                  <a:cxnLst/>
                  <a:rect l="l" t="t" r="r" b="b"/>
                  <a:pathLst>
                    <a:path w="19050" h="16509">
                      <a:moveTo>
                        <a:pt x="18463" y="7412"/>
                      </a:moveTo>
                      <a:lnTo>
                        <a:pt x="14148" y="11454"/>
                      </a:lnTo>
                      <a:lnTo>
                        <a:pt x="10777" y="16036"/>
                      </a:lnTo>
                      <a:lnTo>
                        <a:pt x="9430" y="15502"/>
                      </a:lnTo>
                      <a:lnTo>
                        <a:pt x="5531" y="13905"/>
                      </a:lnTo>
                      <a:lnTo>
                        <a:pt x="2231" y="11122"/>
                      </a:lnTo>
                      <a:lnTo>
                        <a:pt x="0" y="7549"/>
                      </a:lnTo>
                      <a:lnTo>
                        <a:pt x="0" y="6605"/>
                      </a:lnTo>
                      <a:lnTo>
                        <a:pt x="4178" y="0"/>
                      </a:lnTo>
                      <a:lnTo>
                        <a:pt x="5792" y="267"/>
                      </a:lnTo>
                      <a:lnTo>
                        <a:pt x="10362" y="1970"/>
                      </a:lnTo>
                      <a:lnTo>
                        <a:pt x="14641" y="4385"/>
                      </a:lnTo>
                      <a:lnTo>
                        <a:pt x="18463" y="741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8" name="object 262">
                <a:extLst>
                  <a:ext uri="{FF2B5EF4-FFF2-40B4-BE49-F238E27FC236}">
                    <a16:creationId xmlns:a16="http://schemas.microsoft.com/office/drawing/2014/main" id="{DB8B67A5-EB90-4EF2-B410-210870FF391E}"/>
                  </a:ext>
                </a:extLst>
              </p:cNvPr>
              <p:cNvGrpSpPr/>
              <p:nvPr/>
            </p:nvGrpSpPr>
            <p:grpSpPr>
              <a:xfrm>
                <a:off x="14070898" y="7475165"/>
                <a:ext cx="22823" cy="22622"/>
                <a:chOff x="3450682" y="7383995"/>
                <a:chExt cx="22225" cy="21590"/>
              </a:xfrm>
            </p:grpSpPr>
            <p:sp>
              <p:nvSpPr>
                <p:cNvPr id="411" name="object 263">
                  <a:extLst>
                    <a:ext uri="{FF2B5EF4-FFF2-40B4-BE49-F238E27FC236}">
                      <a16:creationId xmlns:a16="http://schemas.microsoft.com/office/drawing/2014/main" id="{DF9734C1-E230-40EA-A780-5173AC8AEEFE}"/>
                    </a:ext>
                  </a:extLst>
                </p:cNvPr>
                <p:cNvSpPr/>
                <p:nvPr/>
              </p:nvSpPr>
              <p:spPr>
                <a:xfrm>
                  <a:off x="3454050" y="7387363"/>
                  <a:ext cx="15240" cy="14604"/>
                </a:xfrm>
                <a:custGeom>
                  <a:avLst/>
                  <a:gdLst/>
                  <a:ahLst/>
                  <a:cxnLst/>
                  <a:rect l="l" t="t" r="r" b="b"/>
                  <a:pathLst>
                    <a:path w="15239" h="14604">
                      <a:moveTo>
                        <a:pt x="4314" y="0"/>
                      </a:moveTo>
                      <a:lnTo>
                        <a:pt x="0" y="3638"/>
                      </a:lnTo>
                      <a:lnTo>
                        <a:pt x="0" y="5258"/>
                      </a:lnTo>
                      <a:lnTo>
                        <a:pt x="694" y="8492"/>
                      </a:lnTo>
                      <a:lnTo>
                        <a:pt x="2023" y="11561"/>
                      </a:lnTo>
                      <a:lnTo>
                        <a:pt x="3911" y="14285"/>
                      </a:lnTo>
                      <a:lnTo>
                        <a:pt x="15229" y="8356"/>
                      </a:lnTo>
                      <a:lnTo>
                        <a:pt x="10783" y="4445"/>
                      </a:lnTo>
                      <a:lnTo>
                        <a:pt x="7009" y="807"/>
                      </a:lnTo>
                      <a:lnTo>
                        <a:pt x="431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12" name="object 264">
                  <a:extLst>
                    <a:ext uri="{FF2B5EF4-FFF2-40B4-BE49-F238E27FC236}">
                      <a16:creationId xmlns:a16="http://schemas.microsoft.com/office/drawing/2014/main" id="{9E1CE871-E419-4A99-8A02-559DFE73299F}"/>
                    </a:ext>
                  </a:extLst>
                </p:cNvPr>
                <p:cNvSpPr/>
                <p:nvPr/>
              </p:nvSpPr>
              <p:spPr>
                <a:xfrm>
                  <a:off x="3454050" y="7387363"/>
                  <a:ext cx="15240" cy="14604"/>
                </a:xfrm>
                <a:custGeom>
                  <a:avLst/>
                  <a:gdLst/>
                  <a:ahLst/>
                  <a:cxnLst/>
                  <a:rect l="l" t="t" r="r" b="b"/>
                  <a:pathLst>
                    <a:path w="15239" h="14604">
                      <a:moveTo>
                        <a:pt x="15229" y="8356"/>
                      </a:moveTo>
                      <a:lnTo>
                        <a:pt x="3911" y="14285"/>
                      </a:lnTo>
                      <a:lnTo>
                        <a:pt x="2023" y="11561"/>
                      </a:lnTo>
                      <a:lnTo>
                        <a:pt x="694" y="8492"/>
                      </a:lnTo>
                      <a:lnTo>
                        <a:pt x="0" y="5258"/>
                      </a:lnTo>
                      <a:lnTo>
                        <a:pt x="0" y="3638"/>
                      </a:lnTo>
                      <a:lnTo>
                        <a:pt x="4314" y="0"/>
                      </a:lnTo>
                      <a:lnTo>
                        <a:pt x="5661" y="403"/>
                      </a:lnTo>
                      <a:lnTo>
                        <a:pt x="7009" y="807"/>
                      </a:lnTo>
                      <a:lnTo>
                        <a:pt x="10783" y="4445"/>
                      </a:lnTo>
                      <a:lnTo>
                        <a:pt x="15229" y="835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199" name="object 265">
                <a:extLst>
                  <a:ext uri="{FF2B5EF4-FFF2-40B4-BE49-F238E27FC236}">
                    <a16:creationId xmlns:a16="http://schemas.microsoft.com/office/drawing/2014/main" id="{334F74D3-B2EC-4885-859E-60A142BA8452}"/>
                  </a:ext>
                </a:extLst>
              </p:cNvPr>
              <p:cNvGrpSpPr/>
              <p:nvPr/>
            </p:nvGrpSpPr>
            <p:grpSpPr>
              <a:xfrm>
                <a:off x="14136778" y="8108410"/>
                <a:ext cx="22823" cy="22622"/>
                <a:chOff x="3514835" y="7988344"/>
                <a:chExt cx="22225" cy="21590"/>
              </a:xfrm>
            </p:grpSpPr>
            <p:sp>
              <p:nvSpPr>
                <p:cNvPr id="409" name="object 266">
                  <a:extLst>
                    <a:ext uri="{FF2B5EF4-FFF2-40B4-BE49-F238E27FC236}">
                      <a16:creationId xmlns:a16="http://schemas.microsoft.com/office/drawing/2014/main" id="{87A75ABC-D31D-4279-AF92-E49E356847BF}"/>
                    </a:ext>
                  </a:extLst>
                </p:cNvPr>
                <p:cNvSpPr/>
                <p:nvPr/>
              </p:nvSpPr>
              <p:spPr>
                <a:xfrm>
                  <a:off x="3518203" y="7991713"/>
                  <a:ext cx="15875" cy="14604"/>
                </a:xfrm>
                <a:custGeom>
                  <a:avLst/>
                  <a:gdLst/>
                  <a:ahLst/>
                  <a:cxnLst/>
                  <a:rect l="l" t="t" r="r" b="b"/>
                  <a:pathLst>
                    <a:path w="15875" h="14604">
                      <a:moveTo>
                        <a:pt x="4314" y="0"/>
                      </a:moveTo>
                      <a:lnTo>
                        <a:pt x="0" y="3638"/>
                      </a:lnTo>
                      <a:lnTo>
                        <a:pt x="0" y="5258"/>
                      </a:lnTo>
                      <a:lnTo>
                        <a:pt x="747" y="8498"/>
                      </a:lnTo>
                      <a:lnTo>
                        <a:pt x="2124" y="11567"/>
                      </a:lnTo>
                      <a:lnTo>
                        <a:pt x="4041" y="14285"/>
                      </a:lnTo>
                      <a:lnTo>
                        <a:pt x="15365" y="8356"/>
                      </a:lnTo>
                      <a:lnTo>
                        <a:pt x="10783" y="4445"/>
                      </a:lnTo>
                      <a:lnTo>
                        <a:pt x="7276" y="807"/>
                      </a:lnTo>
                      <a:lnTo>
                        <a:pt x="431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10" name="object 267">
                  <a:extLst>
                    <a:ext uri="{FF2B5EF4-FFF2-40B4-BE49-F238E27FC236}">
                      <a16:creationId xmlns:a16="http://schemas.microsoft.com/office/drawing/2014/main" id="{056386ED-B052-45D3-BF6A-991B892CC151}"/>
                    </a:ext>
                  </a:extLst>
                </p:cNvPr>
                <p:cNvSpPr/>
                <p:nvPr/>
              </p:nvSpPr>
              <p:spPr>
                <a:xfrm>
                  <a:off x="3518203" y="7991713"/>
                  <a:ext cx="15875" cy="14604"/>
                </a:xfrm>
                <a:custGeom>
                  <a:avLst/>
                  <a:gdLst/>
                  <a:ahLst/>
                  <a:cxnLst/>
                  <a:rect l="l" t="t" r="r" b="b"/>
                  <a:pathLst>
                    <a:path w="15875" h="14604">
                      <a:moveTo>
                        <a:pt x="15365" y="8356"/>
                      </a:moveTo>
                      <a:lnTo>
                        <a:pt x="4041" y="14285"/>
                      </a:lnTo>
                      <a:lnTo>
                        <a:pt x="2124" y="11567"/>
                      </a:lnTo>
                      <a:lnTo>
                        <a:pt x="747" y="8498"/>
                      </a:lnTo>
                      <a:lnTo>
                        <a:pt x="0" y="5258"/>
                      </a:lnTo>
                      <a:lnTo>
                        <a:pt x="0" y="3638"/>
                      </a:lnTo>
                      <a:lnTo>
                        <a:pt x="4314" y="0"/>
                      </a:lnTo>
                      <a:lnTo>
                        <a:pt x="5798" y="403"/>
                      </a:lnTo>
                      <a:lnTo>
                        <a:pt x="7276" y="807"/>
                      </a:lnTo>
                      <a:lnTo>
                        <a:pt x="10783" y="4445"/>
                      </a:lnTo>
                      <a:lnTo>
                        <a:pt x="15365" y="835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0" name="object 268">
                <a:extLst>
                  <a:ext uri="{FF2B5EF4-FFF2-40B4-BE49-F238E27FC236}">
                    <a16:creationId xmlns:a16="http://schemas.microsoft.com/office/drawing/2014/main" id="{86060515-D429-433E-8705-5EE6C184F4B4}"/>
                  </a:ext>
                </a:extLst>
              </p:cNvPr>
              <p:cNvGrpSpPr/>
              <p:nvPr/>
            </p:nvGrpSpPr>
            <p:grpSpPr>
              <a:xfrm>
                <a:off x="14372070" y="8373060"/>
                <a:ext cx="18259" cy="19961"/>
                <a:chOff x="3743961" y="8240918"/>
                <a:chExt cx="17780" cy="19050"/>
              </a:xfrm>
            </p:grpSpPr>
            <p:sp>
              <p:nvSpPr>
                <p:cNvPr id="407" name="object 269">
                  <a:extLst>
                    <a:ext uri="{FF2B5EF4-FFF2-40B4-BE49-F238E27FC236}">
                      <a16:creationId xmlns:a16="http://schemas.microsoft.com/office/drawing/2014/main" id="{2413D4EE-9760-4CB9-BE81-489AED81D698}"/>
                    </a:ext>
                  </a:extLst>
                </p:cNvPr>
                <p:cNvSpPr/>
                <p:nvPr/>
              </p:nvSpPr>
              <p:spPr>
                <a:xfrm>
                  <a:off x="3747329" y="8244286"/>
                  <a:ext cx="10795" cy="12065"/>
                </a:xfrm>
                <a:custGeom>
                  <a:avLst/>
                  <a:gdLst/>
                  <a:ahLst/>
                  <a:cxnLst/>
                  <a:rect l="l" t="t" r="r" b="b"/>
                  <a:pathLst>
                    <a:path w="10795" h="12065">
                      <a:moveTo>
                        <a:pt x="7145" y="0"/>
                      </a:moveTo>
                      <a:lnTo>
                        <a:pt x="5388" y="0"/>
                      </a:lnTo>
                      <a:lnTo>
                        <a:pt x="2949" y="605"/>
                      </a:lnTo>
                      <a:lnTo>
                        <a:pt x="1003" y="2451"/>
                      </a:lnTo>
                      <a:lnTo>
                        <a:pt x="267" y="4854"/>
                      </a:lnTo>
                      <a:lnTo>
                        <a:pt x="0" y="6605"/>
                      </a:lnTo>
                      <a:lnTo>
                        <a:pt x="2830" y="8896"/>
                      </a:lnTo>
                      <a:lnTo>
                        <a:pt x="5121" y="11863"/>
                      </a:lnTo>
                      <a:lnTo>
                        <a:pt x="7412" y="8896"/>
                      </a:lnTo>
                      <a:lnTo>
                        <a:pt x="10510" y="6878"/>
                      </a:lnTo>
                      <a:lnTo>
                        <a:pt x="10243" y="3103"/>
                      </a:lnTo>
                      <a:lnTo>
                        <a:pt x="71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08" name="object 270">
                  <a:extLst>
                    <a:ext uri="{FF2B5EF4-FFF2-40B4-BE49-F238E27FC236}">
                      <a16:creationId xmlns:a16="http://schemas.microsoft.com/office/drawing/2014/main" id="{0C10EA45-92AE-4113-A24D-CFA86CA56F84}"/>
                    </a:ext>
                  </a:extLst>
                </p:cNvPr>
                <p:cNvSpPr/>
                <p:nvPr/>
              </p:nvSpPr>
              <p:spPr>
                <a:xfrm>
                  <a:off x="3747329" y="8244286"/>
                  <a:ext cx="10795" cy="12065"/>
                </a:xfrm>
                <a:custGeom>
                  <a:avLst/>
                  <a:gdLst/>
                  <a:ahLst/>
                  <a:cxnLst/>
                  <a:rect l="l" t="t" r="r" b="b"/>
                  <a:pathLst>
                    <a:path w="10795" h="12065">
                      <a:moveTo>
                        <a:pt x="5121" y="11863"/>
                      </a:moveTo>
                      <a:lnTo>
                        <a:pt x="2830" y="8896"/>
                      </a:lnTo>
                      <a:lnTo>
                        <a:pt x="0" y="6605"/>
                      </a:lnTo>
                      <a:lnTo>
                        <a:pt x="267" y="4854"/>
                      </a:lnTo>
                      <a:lnTo>
                        <a:pt x="1003" y="2451"/>
                      </a:lnTo>
                      <a:lnTo>
                        <a:pt x="2949" y="605"/>
                      </a:lnTo>
                      <a:lnTo>
                        <a:pt x="5388" y="0"/>
                      </a:lnTo>
                      <a:lnTo>
                        <a:pt x="7145" y="0"/>
                      </a:lnTo>
                      <a:lnTo>
                        <a:pt x="10243" y="3103"/>
                      </a:lnTo>
                      <a:lnTo>
                        <a:pt x="10380" y="4991"/>
                      </a:lnTo>
                      <a:lnTo>
                        <a:pt x="10510" y="6878"/>
                      </a:lnTo>
                      <a:lnTo>
                        <a:pt x="7412" y="8896"/>
                      </a:lnTo>
                      <a:lnTo>
                        <a:pt x="5121" y="1186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1" name="object 271">
                <a:extLst>
                  <a:ext uri="{FF2B5EF4-FFF2-40B4-BE49-F238E27FC236}">
                    <a16:creationId xmlns:a16="http://schemas.microsoft.com/office/drawing/2014/main" id="{F4800744-7443-418B-8CEC-9AC53AEF9A4F}"/>
                  </a:ext>
                </a:extLst>
              </p:cNvPr>
              <p:cNvGrpSpPr/>
              <p:nvPr/>
            </p:nvGrpSpPr>
            <p:grpSpPr>
              <a:xfrm>
                <a:off x="14366673" y="8622038"/>
                <a:ext cx="20867" cy="21957"/>
                <a:chOff x="3738705" y="8478535"/>
                <a:chExt cx="20320" cy="20955"/>
              </a:xfrm>
            </p:grpSpPr>
            <p:sp>
              <p:nvSpPr>
                <p:cNvPr id="405" name="object 272">
                  <a:extLst>
                    <a:ext uri="{FF2B5EF4-FFF2-40B4-BE49-F238E27FC236}">
                      <a16:creationId xmlns:a16="http://schemas.microsoft.com/office/drawing/2014/main" id="{F3D94435-889B-4520-B8DB-86B100D1B641}"/>
                    </a:ext>
                  </a:extLst>
                </p:cNvPr>
                <p:cNvSpPr/>
                <p:nvPr/>
              </p:nvSpPr>
              <p:spPr>
                <a:xfrm>
                  <a:off x="3742073" y="8481904"/>
                  <a:ext cx="13335" cy="13970"/>
                </a:xfrm>
                <a:custGeom>
                  <a:avLst/>
                  <a:gdLst/>
                  <a:ahLst/>
                  <a:cxnLst/>
                  <a:rect l="l" t="t" r="r" b="b"/>
                  <a:pathLst>
                    <a:path w="13335" h="13970">
                      <a:moveTo>
                        <a:pt x="9027" y="0"/>
                      </a:moveTo>
                      <a:lnTo>
                        <a:pt x="8219" y="0"/>
                      </a:lnTo>
                      <a:lnTo>
                        <a:pt x="5169" y="1246"/>
                      </a:lnTo>
                      <a:lnTo>
                        <a:pt x="2480" y="3234"/>
                      </a:lnTo>
                      <a:lnTo>
                        <a:pt x="403" y="5798"/>
                      </a:lnTo>
                      <a:lnTo>
                        <a:pt x="0" y="6469"/>
                      </a:lnTo>
                      <a:lnTo>
                        <a:pt x="2961" y="9840"/>
                      </a:lnTo>
                      <a:lnTo>
                        <a:pt x="5525" y="13614"/>
                      </a:lnTo>
                      <a:lnTo>
                        <a:pt x="8308" y="11163"/>
                      </a:lnTo>
                      <a:lnTo>
                        <a:pt x="10754" y="8350"/>
                      </a:lnTo>
                      <a:lnTo>
                        <a:pt x="12801" y="5258"/>
                      </a:lnTo>
                      <a:lnTo>
                        <a:pt x="13205" y="4314"/>
                      </a:lnTo>
                      <a:lnTo>
                        <a:pt x="902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06" name="object 273">
                  <a:extLst>
                    <a:ext uri="{FF2B5EF4-FFF2-40B4-BE49-F238E27FC236}">
                      <a16:creationId xmlns:a16="http://schemas.microsoft.com/office/drawing/2014/main" id="{6B72499E-58AF-42D3-B39D-6F3EB81D763E}"/>
                    </a:ext>
                  </a:extLst>
                </p:cNvPr>
                <p:cNvSpPr/>
                <p:nvPr/>
              </p:nvSpPr>
              <p:spPr>
                <a:xfrm>
                  <a:off x="3742073" y="8481904"/>
                  <a:ext cx="13335" cy="13970"/>
                </a:xfrm>
                <a:custGeom>
                  <a:avLst/>
                  <a:gdLst/>
                  <a:ahLst/>
                  <a:cxnLst/>
                  <a:rect l="l" t="t" r="r" b="b"/>
                  <a:pathLst>
                    <a:path w="13335" h="13970">
                      <a:moveTo>
                        <a:pt x="5525" y="13614"/>
                      </a:moveTo>
                      <a:lnTo>
                        <a:pt x="2961" y="9840"/>
                      </a:lnTo>
                      <a:lnTo>
                        <a:pt x="0" y="6469"/>
                      </a:lnTo>
                      <a:lnTo>
                        <a:pt x="403" y="5798"/>
                      </a:lnTo>
                      <a:lnTo>
                        <a:pt x="2480" y="3234"/>
                      </a:lnTo>
                      <a:lnTo>
                        <a:pt x="5169" y="1246"/>
                      </a:lnTo>
                      <a:lnTo>
                        <a:pt x="8219" y="0"/>
                      </a:lnTo>
                      <a:lnTo>
                        <a:pt x="9027" y="0"/>
                      </a:lnTo>
                      <a:lnTo>
                        <a:pt x="13205" y="4314"/>
                      </a:lnTo>
                      <a:lnTo>
                        <a:pt x="12801" y="5258"/>
                      </a:lnTo>
                      <a:lnTo>
                        <a:pt x="10754" y="8350"/>
                      </a:lnTo>
                      <a:lnTo>
                        <a:pt x="8308" y="11163"/>
                      </a:lnTo>
                      <a:lnTo>
                        <a:pt x="5525" y="1361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2" name="object 274">
                <a:extLst>
                  <a:ext uri="{FF2B5EF4-FFF2-40B4-BE49-F238E27FC236}">
                    <a16:creationId xmlns:a16="http://schemas.microsoft.com/office/drawing/2014/main" id="{D8F0CB38-D74F-440B-B1C1-9867D6DE008D}"/>
                  </a:ext>
                </a:extLst>
              </p:cNvPr>
              <p:cNvGrpSpPr/>
              <p:nvPr/>
            </p:nvGrpSpPr>
            <p:grpSpPr>
              <a:xfrm>
                <a:off x="14449439" y="9259666"/>
                <a:ext cx="18911" cy="20626"/>
                <a:chOff x="3819302" y="9087067"/>
                <a:chExt cx="18415" cy="19685"/>
              </a:xfrm>
            </p:grpSpPr>
            <p:sp>
              <p:nvSpPr>
                <p:cNvPr id="403" name="object 275">
                  <a:extLst>
                    <a:ext uri="{FF2B5EF4-FFF2-40B4-BE49-F238E27FC236}">
                      <a16:creationId xmlns:a16="http://schemas.microsoft.com/office/drawing/2014/main" id="{221A2CC5-B562-4F85-904C-22D10D1567A7}"/>
                    </a:ext>
                  </a:extLst>
                </p:cNvPr>
                <p:cNvSpPr/>
                <p:nvPr/>
              </p:nvSpPr>
              <p:spPr>
                <a:xfrm>
                  <a:off x="3822670" y="9090435"/>
                  <a:ext cx="12065" cy="12700"/>
                </a:xfrm>
                <a:custGeom>
                  <a:avLst/>
                  <a:gdLst/>
                  <a:ahLst/>
                  <a:cxnLst/>
                  <a:rect l="l" t="t" r="r" b="b"/>
                  <a:pathLst>
                    <a:path w="12064" h="12700">
                      <a:moveTo>
                        <a:pt x="5929" y="0"/>
                      </a:moveTo>
                      <a:lnTo>
                        <a:pt x="0" y="7276"/>
                      </a:lnTo>
                      <a:lnTo>
                        <a:pt x="7009" y="12398"/>
                      </a:lnTo>
                      <a:lnTo>
                        <a:pt x="8896" y="8896"/>
                      </a:lnTo>
                      <a:lnTo>
                        <a:pt x="11590" y="7276"/>
                      </a:lnTo>
                      <a:lnTo>
                        <a:pt x="11050" y="3234"/>
                      </a:lnTo>
                      <a:lnTo>
                        <a:pt x="7816" y="1750"/>
                      </a:lnTo>
                      <a:lnTo>
                        <a:pt x="592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04" name="object 276">
                  <a:extLst>
                    <a:ext uri="{FF2B5EF4-FFF2-40B4-BE49-F238E27FC236}">
                      <a16:creationId xmlns:a16="http://schemas.microsoft.com/office/drawing/2014/main" id="{218E8E40-5B8B-468C-8FC2-9B863D2F2426}"/>
                    </a:ext>
                  </a:extLst>
                </p:cNvPr>
                <p:cNvSpPr/>
                <p:nvPr/>
              </p:nvSpPr>
              <p:spPr>
                <a:xfrm>
                  <a:off x="3822670" y="9090435"/>
                  <a:ext cx="12065" cy="12700"/>
                </a:xfrm>
                <a:custGeom>
                  <a:avLst/>
                  <a:gdLst/>
                  <a:ahLst/>
                  <a:cxnLst/>
                  <a:rect l="l" t="t" r="r" b="b"/>
                  <a:pathLst>
                    <a:path w="12064" h="12700">
                      <a:moveTo>
                        <a:pt x="7009" y="12398"/>
                      </a:moveTo>
                      <a:lnTo>
                        <a:pt x="0" y="7276"/>
                      </a:lnTo>
                      <a:lnTo>
                        <a:pt x="5929" y="0"/>
                      </a:lnTo>
                      <a:lnTo>
                        <a:pt x="7816" y="1750"/>
                      </a:lnTo>
                      <a:lnTo>
                        <a:pt x="11050" y="3234"/>
                      </a:lnTo>
                      <a:lnTo>
                        <a:pt x="11323" y="5258"/>
                      </a:lnTo>
                      <a:lnTo>
                        <a:pt x="11590" y="7276"/>
                      </a:lnTo>
                      <a:lnTo>
                        <a:pt x="8896" y="8896"/>
                      </a:lnTo>
                      <a:lnTo>
                        <a:pt x="7009" y="1239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3" name="object 277">
                <a:extLst>
                  <a:ext uri="{FF2B5EF4-FFF2-40B4-BE49-F238E27FC236}">
                    <a16:creationId xmlns:a16="http://schemas.microsoft.com/office/drawing/2014/main" id="{8F429514-AF8E-418B-8102-7BF1B9B32D8B}"/>
                  </a:ext>
                </a:extLst>
              </p:cNvPr>
              <p:cNvGrpSpPr/>
              <p:nvPr/>
            </p:nvGrpSpPr>
            <p:grpSpPr>
              <a:xfrm>
                <a:off x="14379406" y="7473050"/>
                <a:ext cx="23475" cy="17299"/>
                <a:chOff x="3751105" y="7381976"/>
                <a:chExt cx="22860" cy="16510"/>
              </a:xfrm>
            </p:grpSpPr>
            <p:sp>
              <p:nvSpPr>
                <p:cNvPr id="401" name="object 278">
                  <a:extLst>
                    <a:ext uri="{FF2B5EF4-FFF2-40B4-BE49-F238E27FC236}">
                      <a16:creationId xmlns:a16="http://schemas.microsoft.com/office/drawing/2014/main" id="{1EB17F02-806E-43E9-BDAA-920E1BE1BAB5}"/>
                    </a:ext>
                  </a:extLst>
                </p:cNvPr>
                <p:cNvSpPr/>
                <p:nvPr/>
              </p:nvSpPr>
              <p:spPr>
                <a:xfrm>
                  <a:off x="3754473" y="7385344"/>
                  <a:ext cx="15875" cy="9525"/>
                </a:xfrm>
                <a:custGeom>
                  <a:avLst/>
                  <a:gdLst/>
                  <a:ahLst/>
                  <a:cxnLst/>
                  <a:rect l="l" t="t" r="r" b="b"/>
                  <a:pathLst>
                    <a:path w="15875" h="9525">
                      <a:moveTo>
                        <a:pt x="2967" y="0"/>
                      </a:moveTo>
                      <a:lnTo>
                        <a:pt x="0" y="1750"/>
                      </a:lnTo>
                      <a:lnTo>
                        <a:pt x="0" y="2557"/>
                      </a:lnTo>
                      <a:lnTo>
                        <a:pt x="451" y="4943"/>
                      </a:lnTo>
                      <a:lnTo>
                        <a:pt x="1222" y="7252"/>
                      </a:lnTo>
                      <a:lnTo>
                        <a:pt x="2290" y="9430"/>
                      </a:lnTo>
                      <a:lnTo>
                        <a:pt x="15769" y="4041"/>
                      </a:lnTo>
                      <a:lnTo>
                        <a:pt x="12095" y="2344"/>
                      </a:lnTo>
                      <a:lnTo>
                        <a:pt x="8255" y="1032"/>
                      </a:lnTo>
                      <a:lnTo>
                        <a:pt x="4314" y="130"/>
                      </a:lnTo>
                      <a:lnTo>
                        <a:pt x="296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02" name="object 279">
                  <a:extLst>
                    <a:ext uri="{FF2B5EF4-FFF2-40B4-BE49-F238E27FC236}">
                      <a16:creationId xmlns:a16="http://schemas.microsoft.com/office/drawing/2014/main" id="{933B141F-C9C6-4854-A959-A523CD67EB5D}"/>
                    </a:ext>
                  </a:extLst>
                </p:cNvPr>
                <p:cNvSpPr/>
                <p:nvPr/>
              </p:nvSpPr>
              <p:spPr>
                <a:xfrm>
                  <a:off x="3754473" y="7385344"/>
                  <a:ext cx="15875" cy="9525"/>
                </a:xfrm>
                <a:custGeom>
                  <a:avLst/>
                  <a:gdLst/>
                  <a:ahLst/>
                  <a:cxnLst/>
                  <a:rect l="l" t="t" r="r" b="b"/>
                  <a:pathLst>
                    <a:path w="15875" h="9525">
                      <a:moveTo>
                        <a:pt x="15769" y="4041"/>
                      </a:moveTo>
                      <a:lnTo>
                        <a:pt x="2290" y="9430"/>
                      </a:lnTo>
                      <a:lnTo>
                        <a:pt x="1222" y="7252"/>
                      </a:lnTo>
                      <a:lnTo>
                        <a:pt x="451" y="4943"/>
                      </a:lnTo>
                      <a:lnTo>
                        <a:pt x="0" y="2557"/>
                      </a:lnTo>
                      <a:lnTo>
                        <a:pt x="0" y="1750"/>
                      </a:lnTo>
                      <a:lnTo>
                        <a:pt x="2967" y="0"/>
                      </a:lnTo>
                      <a:lnTo>
                        <a:pt x="4314" y="130"/>
                      </a:lnTo>
                      <a:lnTo>
                        <a:pt x="8255" y="1032"/>
                      </a:lnTo>
                      <a:lnTo>
                        <a:pt x="12095" y="2344"/>
                      </a:lnTo>
                      <a:lnTo>
                        <a:pt x="15769" y="404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4" name="object 280">
                <a:extLst>
                  <a:ext uri="{FF2B5EF4-FFF2-40B4-BE49-F238E27FC236}">
                    <a16:creationId xmlns:a16="http://schemas.microsoft.com/office/drawing/2014/main" id="{2BAFF4EC-270E-42C7-8E88-9AA03F5A2697}"/>
                  </a:ext>
                </a:extLst>
              </p:cNvPr>
              <p:cNvGrpSpPr/>
              <p:nvPr/>
            </p:nvGrpSpPr>
            <p:grpSpPr>
              <a:xfrm>
                <a:off x="13715886" y="9720901"/>
                <a:ext cx="30648" cy="26614"/>
                <a:chOff x="3104974" y="9527255"/>
                <a:chExt cx="29845" cy="25400"/>
              </a:xfrm>
            </p:grpSpPr>
            <p:sp>
              <p:nvSpPr>
                <p:cNvPr id="399" name="object 281">
                  <a:extLst>
                    <a:ext uri="{FF2B5EF4-FFF2-40B4-BE49-F238E27FC236}">
                      <a16:creationId xmlns:a16="http://schemas.microsoft.com/office/drawing/2014/main" id="{4B6D8A96-6E7D-4BE1-8A7E-73EB380D85DE}"/>
                    </a:ext>
                  </a:extLst>
                </p:cNvPr>
                <p:cNvSpPr/>
                <p:nvPr/>
              </p:nvSpPr>
              <p:spPr>
                <a:xfrm>
                  <a:off x="3108342" y="9530623"/>
                  <a:ext cx="22860" cy="18415"/>
                </a:xfrm>
                <a:custGeom>
                  <a:avLst/>
                  <a:gdLst/>
                  <a:ahLst/>
                  <a:cxnLst/>
                  <a:rect l="l" t="t" r="r" b="b"/>
                  <a:pathLst>
                    <a:path w="22860" h="18415">
                      <a:moveTo>
                        <a:pt x="17520" y="0"/>
                      </a:moveTo>
                      <a:lnTo>
                        <a:pt x="0" y="10107"/>
                      </a:lnTo>
                      <a:lnTo>
                        <a:pt x="4041" y="18196"/>
                      </a:lnTo>
                      <a:lnTo>
                        <a:pt x="22641" y="10107"/>
                      </a:lnTo>
                      <a:lnTo>
                        <a:pt x="1752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400" name="object 282">
                  <a:extLst>
                    <a:ext uri="{FF2B5EF4-FFF2-40B4-BE49-F238E27FC236}">
                      <a16:creationId xmlns:a16="http://schemas.microsoft.com/office/drawing/2014/main" id="{ABE17BBF-E99C-4239-8C5A-CFA768194807}"/>
                    </a:ext>
                  </a:extLst>
                </p:cNvPr>
                <p:cNvSpPr/>
                <p:nvPr/>
              </p:nvSpPr>
              <p:spPr>
                <a:xfrm>
                  <a:off x="3108342" y="9530623"/>
                  <a:ext cx="22860" cy="18415"/>
                </a:xfrm>
                <a:custGeom>
                  <a:avLst/>
                  <a:gdLst/>
                  <a:ahLst/>
                  <a:cxnLst/>
                  <a:rect l="l" t="t" r="r" b="b"/>
                  <a:pathLst>
                    <a:path w="22860" h="18415">
                      <a:moveTo>
                        <a:pt x="22641" y="10107"/>
                      </a:moveTo>
                      <a:lnTo>
                        <a:pt x="4041" y="18196"/>
                      </a:lnTo>
                      <a:lnTo>
                        <a:pt x="0" y="10107"/>
                      </a:lnTo>
                      <a:lnTo>
                        <a:pt x="17520" y="0"/>
                      </a:lnTo>
                      <a:lnTo>
                        <a:pt x="22641" y="10107"/>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5" name="object 283">
                <a:extLst>
                  <a:ext uri="{FF2B5EF4-FFF2-40B4-BE49-F238E27FC236}">
                    <a16:creationId xmlns:a16="http://schemas.microsoft.com/office/drawing/2014/main" id="{1FE96FFF-1DF3-43CC-9C5D-13445EBEE2C4}"/>
                  </a:ext>
                </a:extLst>
              </p:cNvPr>
              <p:cNvGrpSpPr/>
              <p:nvPr/>
            </p:nvGrpSpPr>
            <p:grpSpPr>
              <a:xfrm>
                <a:off x="14457882" y="10883448"/>
                <a:ext cx="26084" cy="26614"/>
                <a:chOff x="3827524" y="10636754"/>
                <a:chExt cx="25400" cy="25400"/>
              </a:xfrm>
            </p:grpSpPr>
            <p:sp>
              <p:nvSpPr>
                <p:cNvPr id="397" name="object 284">
                  <a:extLst>
                    <a:ext uri="{FF2B5EF4-FFF2-40B4-BE49-F238E27FC236}">
                      <a16:creationId xmlns:a16="http://schemas.microsoft.com/office/drawing/2014/main" id="{C4C4BC9C-AB9C-474F-ADDF-5CA2A1B13F62}"/>
                    </a:ext>
                  </a:extLst>
                </p:cNvPr>
                <p:cNvSpPr/>
                <p:nvPr/>
              </p:nvSpPr>
              <p:spPr>
                <a:xfrm>
                  <a:off x="3830892" y="10640122"/>
                  <a:ext cx="19050" cy="18415"/>
                </a:xfrm>
                <a:custGeom>
                  <a:avLst/>
                  <a:gdLst/>
                  <a:ahLst/>
                  <a:cxnLst/>
                  <a:rect l="l" t="t" r="r" b="b"/>
                  <a:pathLst>
                    <a:path w="19050" h="18415">
                      <a:moveTo>
                        <a:pt x="14285" y="0"/>
                      </a:moveTo>
                      <a:lnTo>
                        <a:pt x="9549" y="1887"/>
                      </a:lnTo>
                      <a:lnTo>
                        <a:pt x="5032" y="4285"/>
                      </a:lnTo>
                      <a:lnTo>
                        <a:pt x="0" y="7685"/>
                      </a:lnTo>
                      <a:lnTo>
                        <a:pt x="2967" y="12938"/>
                      </a:lnTo>
                      <a:lnTo>
                        <a:pt x="5121" y="18196"/>
                      </a:lnTo>
                      <a:lnTo>
                        <a:pt x="10380" y="14421"/>
                      </a:lnTo>
                      <a:lnTo>
                        <a:pt x="16439" y="10920"/>
                      </a:lnTo>
                      <a:lnTo>
                        <a:pt x="18600" y="7412"/>
                      </a:lnTo>
                      <a:lnTo>
                        <a:pt x="15502" y="3098"/>
                      </a:lnTo>
                      <a:lnTo>
                        <a:pt x="1428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98" name="object 285">
                  <a:extLst>
                    <a:ext uri="{FF2B5EF4-FFF2-40B4-BE49-F238E27FC236}">
                      <a16:creationId xmlns:a16="http://schemas.microsoft.com/office/drawing/2014/main" id="{F6964EC7-90FB-4635-9537-8C2465256C92}"/>
                    </a:ext>
                  </a:extLst>
                </p:cNvPr>
                <p:cNvSpPr/>
                <p:nvPr/>
              </p:nvSpPr>
              <p:spPr>
                <a:xfrm>
                  <a:off x="3830892" y="10640122"/>
                  <a:ext cx="19050" cy="18415"/>
                </a:xfrm>
                <a:custGeom>
                  <a:avLst/>
                  <a:gdLst/>
                  <a:ahLst/>
                  <a:cxnLst/>
                  <a:rect l="l" t="t" r="r" b="b"/>
                  <a:pathLst>
                    <a:path w="19050" h="18415">
                      <a:moveTo>
                        <a:pt x="5121" y="18196"/>
                      </a:moveTo>
                      <a:lnTo>
                        <a:pt x="2967" y="12938"/>
                      </a:lnTo>
                      <a:lnTo>
                        <a:pt x="0" y="7685"/>
                      </a:lnTo>
                      <a:lnTo>
                        <a:pt x="807" y="7145"/>
                      </a:lnTo>
                      <a:lnTo>
                        <a:pt x="5032" y="4285"/>
                      </a:lnTo>
                      <a:lnTo>
                        <a:pt x="9549" y="1887"/>
                      </a:lnTo>
                      <a:lnTo>
                        <a:pt x="14285" y="0"/>
                      </a:lnTo>
                      <a:lnTo>
                        <a:pt x="15502" y="3098"/>
                      </a:lnTo>
                      <a:lnTo>
                        <a:pt x="18600" y="7412"/>
                      </a:lnTo>
                      <a:lnTo>
                        <a:pt x="17520" y="9163"/>
                      </a:lnTo>
                      <a:lnTo>
                        <a:pt x="16439" y="10920"/>
                      </a:lnTo>
                      <a:lnTo>
                        <a:pt x="10380" y="14421"/>
                      </a:lnTo>
                      <a:lnTo>
                        <a:pt x="5121" y="1819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6" name="object 286">
                <a:extLst>
                  <a:ext uri="{FF2B5EF4-FFF2-40B4-BE49-F238E27FC236}">
                    <a16:creationId xmlns:a16="http://schemas.microsoft.com/office/drawing/2014/main" id="{699D7984-8BD2-436B-8A0F-6D1F356056F8}"/>
                  </a:ext>
                </a:extLst>
              </p:cNvPr>
              <p:cNvGrpSpPr/>
              <p:nvPr/>
            </p:nvGrpSpPr>
            <p:grpSpPr>
              <a:xfrm>
                <a:off x="14202387" y="10235941"/>
                <a:ext cx="24127" cy="31272"/>
                <a:chOff x="3578725" y="10018793"/>
                <a:chExt cx="23495" cy="29845"/>
              </a:xfrm>
            </p:grpSpPr>
            <p:sp>
              <p:nvSpPr>
                <p:cNvPr id="395" name="object 287">
                  <a:extLst>
                    <a:ext uri="{FF2B5EF4-FFF2-40B4-BE49-F238E27FC236}">
                      <a16:creationId xmlns:a16="http://schemas.microsoft.com/office/drawing/2014/main" id="{8E152811-C26A-4869-9E3C-FD07E56B4E4A}"/>
                    </a:ext>
                  </a:extLst>
                </p:cNvPr>
                <p:cNvSpPr/>
                <p:nvPr/>
              </p:nvSpPr>
              <p:spPr>
                <a:xfrm>
                  <a:off x="3582093" y="10022161"/>
                  <a:ext cx="17145" cy="22860"/>
                </a:xfrm>
                <a:custGeom>
                  <a:avLst/>
                  <a:gdLst/>
                  <a:ahLst/>
                  <a:cxnLst/>
                  <a:rect l="l" t="t" r="r" b="b"/>
                  <a:pathLst>
                    <a:path w="17145" h="22859">
                      <a:moveTo>
                        <a:pt x="7679" y="0"/>
                      </a:moveTo>
                      <a:lnTo>
                        <a:pt x="3905" y="7145"/>
                      </a:lnTo>
                      <a:lnTo>
                        <a:pt x="0" y="11323"/>
                      </a:lnTo>
                      <a:lnTo>
                        <a:pt x="534" y="17252"/>
                      </a:lnTo>
                      <a:lnTo>
                        <a:pt x="5792" y="19810"/>
                      </a:lnTo>
                      <a:lnTo>
                        <a:pt x="8890" y="22505"/>
                      </a:lnTo>
                      <a:lnTo>
                        <a:pt x="11590" y="19003"/>
                      </a:lnTo>
                      <a:lnTo>
                        <a:pt x="16172" y="14689"/>
                      </a:lnTo>
                      <a:lnTo>
                        <a:pt x="16706" y="9027"/>
                      </a:lnTo>
                      <a:lnTo>
                        <a:pt x="11994" y="5525"/>
                      </a:lnTo>
                      <a:lnTo>
                        <a:pt x="767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96" name="object 288">
                  <a:extLst>
                    <a:ext uri="{FF2B5EF4-FFF2-40B4-BE49-F238E27FC236}">
                      <a16:creationId xmlns:a16="http://schemas.microsoft.com/office/drawing/2014/main" id="{DBC764EF-F633-4768-A620-1C0B53ED8A99}"/>
                    </a:ext>
                  </a:extLst>
                </p:cNvPr>
                <p:cNvSpPr/>
                <p:nvPr/>
              </p:nvSpPr>
              <p:spPr>
                <a:xfrm>
                  <a:off x="3582093" y="10022161"/>
                  <a:ext cx="17145" cy="22860"/>
                </a:xfrm>
                <a:custGeom>
                  <a:avLst/>
                  <a:gdLst/>
                  <a:ahLst/>
                  <a:cxnLst/>
                  <a:rect l="l" t="t" r="r" b="b"/>
                  <a:pathLst>
                    <a:path w="17145" h="22859">
                      <a:moveTo>
                        <a:pt x="7679" y="0"/>
                      </a:moveTo>
                      <a:lnTo>
                        <a:pt x="11994" y="5525"/>
                      </a:lnTo>
                      <a:lnTo>
                        <a:pt x="16706" y="9027"/>
                      </a:lnTo>
                      <a:lnTo>
                        <a:pt x="16439" y="11858"/>
                      </a:lnTo>
                      <a:lnTo>
                        <a:pt x="16172" y="14689"/>
                      </a:lnTo>
                      <a:lnTo>
                        <a:pt x="11590" y="19003"/>
                      </a:lnTo>
                      <a:lnTo>
                        <a:pt x="8890" y="22505"/>
                      </a:lnTo>
                      <a:lnTo>
                        <a:pt x="5792" y="19810"/>
                      </a:lnTo>
                      <a:lnTo>
                        <a:pt x="534" y="17252"/>
                      </a:lnTo>
                      <a:lnTo>
                        <a:pt x="267" y="14285"/>
                      </a:lnTo>
                      <a:lnTo>
                        <a:pt x="0" y="11323"/>
                      </a:lnTo>
                      <a:lnTo>
                        <a:pt x="3905" y="7145"/>
                      </a:lnTo>
                      <a:lnTo>
                        <a:pt x="7679"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7" name="object 289">
                <a:extLst>
                  <a:ext uri="{FF2B5EF4-FFF2-40B4-BE49-F238E27FC236}">
                    <a16:creationId xmlns:a16="http://schemas.microsoft.com/office/drawing/2014/main" id="{69FCBB9D-5849-4ED2-BD89-58B7D312C9F0}"/>
                  </a:ext>
                </a:extLst>
              </p:cNvPr>
              <p:cNvGrpSpPr/>
              <p:nvPr/>
            </p:nvGrpSpPr>
            <p:grpSpPr>
              <a:xfrm>
                <a:off x="14226744" y="9784734"/>
                <a:ext cx="27388" cy="23953"/>
                <a:chOff x="3602444" y="9588175"/>
                <a:chExt cx="26670" cy="22860"/>
              </a:xfrm>
            </p:grpSpPr>
            <p:sp>
              <p:nvSpPr>
                <p:cNvPr id="393" name="object 290">
                  <a:extLst>
                    <a:ext uri="{FF2B5EF4-FFF2-40B4-BE49-F238E27FC236}">
                      <a16:creationId xmlns:a16="http://schemas.microsoft.com/office/drawing/2014/main" id="{3CDF2259-548A-41E8-851B-951E82D79352}"/>
                    </a:ext>
                  </a:extLst>
                </p:cNvPr>
                <p:cNvSpPr/>
                <p:nvPr/>
              </p:nvSpPr>
              <p:spPr>
                <a:xfrm>
                  <a:off x="3605812" y="9591544"/>
                  <a:ext cx="19685" cy="15875"/>
                </a:xfrm>
                <a:custGeom>
                  <a:avLst/>
                  <a:gdLst/>
                  <a:ahLst/>
                  <a:cxnLst/>
                  <a:rect l="l" t="t" r="r" b="b"/>
                  <a:pathLst>
                    <a:path w="19685" h="15875">
                      <a:moveTo>
                        <a:pt x="10510" y="0"/>
                      </a:moveTo>
                      <a:lnTo>
                        <a:pt x="5388" y="2290"/>
                      </a:lnTo>
                      <a:lnTo>
                        <a:pt x="2961" y="6332"/>
                      </a:lnTo>
                      <a:lnTo>
                        <a:pt x="0" y="9300"/>
                      </a:lnTo>
                      <a:lnTo>
                        <a:pt x="2427" y="11590"/>
                      </a:lnTo>
                      <a:lnTo>
                        <a:pt x="5525" y="15769"/>
                      </a:lnTo>
                      <a:lnTo>
                        <a:pt x="7276" y="15769"/>
                      </a:lnTo>
                      <a:lnTo>
                        <a:pt x="11745" y="13602"/>
                      </a:lnTo>
                      <a:lnTo>
                        <a:pt x="15840" y="10736"/>
                      </a:lnTo>
                      <a:lnTo>
                        <a:pt x="19407" y="7276"/>
                      </a:lnTo>
                      <a:lnTo>
                        <a:pt x="14285" y="3905"/>
                      </a:lnTo>
                      <a:lnTo>
                        <a:pt x="1051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94" name="object 291">
                  <a:extLst>
                    <a:ext uri="{FF2B5EF4-FFF2-40B4-BE49-F238E27FC236}">
                      <a16:creationId xmlns:a16="http://schemas.microsoft.com/office/drawing/2014/main" id="{74B89D78-61AE-44B5-8618-F0E154C6B595}"/>
                    </a:ext>
                  </a:extLst>
                </p:cNvPr>
                <p:cNvSpPr/>
                <p:nvPr/>
              </p:nvSpPr>
              <p:spPr>
                <a:xfrm>
                  <a:off x="3605812" y="9591544"/>
                  <a:ext cx="19685" cy="15875"/>
                </a:xfrm>
                <a:custGeom>
                  <a:avLst/>
                  <a:gdLst/>
                  <a:ahLst/>
                  <a:cxnLst/>
                  <a:rect l="l" t="t" r="r" b="b"/>
                  <a:pathLst>
                    <a:path w="19685" h="15875">
                      <a:moveTo>
                        <a:pt x="19407" y="7276"/>
                      </a:moveTo>
                      <a:lnTo>
                        <a:pt x="15840" y="10736"/>
                      </a:lnTo>
                      <a:lnTo>
                        <a:pt x="11745" y="13602"/>
                      </a:lnTo>
                      <a:lnTo>
                        <a:pt x="7276" y="15769"/>
                      </a:lnTo>
                      <a:lnTo>
                        <a:pt x="5525" y="15769"/>
                      </a:lnTo>
                      <a:lnTo>
                        <a:pt x="2427" y="11590"/>
                      </a:lnTo>
                      <a:lnTo>
                        <a:pt x="0" y="9300"/>
                      </a:lnTo>
                      <a:lnTo>
                        <a:pt x="2961" y="6332"/>
                      </a:lnTo>
                      <a:lnTo>
                        <a:pt x="5388" y="2290"/>
                      </a:lnTo>
                      <a:lnTo>
                        <a:pt x="9027" y="670"/>
                      </a:lnTo>
                      <a:lnTo>
                        <a:pt x="10510" y="0"/>
                      </a:lnTo>
                      <a:lnTo>
                        <a:pt x="14285" y="3905"/>
                      </a:lnTo>
                      <a:lnTo>
                        <a:pt x="19407" y="727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8" name="object 292">
                <a:extLst>
                  <a:ext uri="{FF2B5EF4-FFF2-40B4-BE49-F238E27FC236}">
                    <a16:creationId xmlns:a16="http://schemas.microsoft.com/office/drawing/2014/main" id="{A17D1CB2-A5E2-4924-8AA7-A0534F42126F}"/>
                  </a:ext>
                </a:extLst>
              </p:cNvPr>
              <p:cNvGrpSpPr/>
              <p:nvPr/>
            </p:nvGrpSpPr>
            <p:grpSpPr>
              <a:xfrm>
                <a:off x="14353386" y="12065634"/>
                <a:ext cx="26084" cy="23953"/>
                <a:chOff x="3725767" y="11764995"/>
                <a:chExt cx="25400" cy="22860"/>
              </a:xfrm>
            </p:grpSpPr>
            <p:sp>
              <p:nvSpPr>
                <p:cNvPr id="391" name="object 293">
                  <a:extLst>
                    <a:ext uri="{FF2B5EF4-FFF2-40B4-BE49-F238E27FC236}">
                      <a16:creationId xmlns:a16="http://schemas.microsoft.com/office/drawing/2014/main" id="{877B90E6-4BA8-4F39-9BA9-6107DE32A945}"/>
                    </a:ext>
                  </a:extLst>
                </p:cNvPr>
                <p:cNvSpPr/>
                <p:nvPr/>
              </p:nvSpPr>
              <p:spPr>
                <a:xfrm>
                  <a:off x="3729135" y="11768363"/>
                  <a:ext cx="19050" cy="16510"/>
                </a:xfrm>
                <a:custGeom>
                  <a:avLst/>
                  <a:gdLst/>
                  <a:ahLst/>
                  <a:cxnLst/>
                  <a:rect l="l" t="t" r="r" b="b"/>
                  <a:pathLst>
                    <a:path w="19050" h="16509">
                      <a:moveTo>
                        <a:pt x="4178" y="0"/>
                      </a:moveTo>
                      <a:lnTo>
                        <a:pt x="0" y="6469"/>
                      </a:lnTo>
                      <a:lnTo>
                        <a:pt x="0" y="7412"/>
                      </a:lnTo>
                      <a:lnTo>
                        <a:pt x="2213" y="10950"/>
                      </a:lnTo>
                      <a:lnTo>
                        <a:pt x="5460" y="13721"/>
                      </a:lnTo>
                      <a:lnTo>
                        <a:pt x="9300" y="15365"/>
                      </a:lnTo>
                      <a:lnTo>
                        <a:pt x="10783" y="15899"/>
                      </a:lnTo>
                      <a:lnTo>
                        <a:pt x="14148" y="11317"/>
                      </a:lnTo>
                      <a:lnTo>
                        <a:pt x="18463" y="7276"/>
                      </a:lnTo>
                      <a:lnTo>
                        <a:pt x="14677" y="4231"/>
                      </a:lnTo>
                      <a:lnTo>
                        <a:pt x="10386" y="1857"/>
                      </a:lnTo>
                      <a:lnTo>
                        <a:pt x="5792" y="267"/>
                      </a:lnTo>
                      <a:lnTo>
                        <a:pt x="417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92" name="object 294">
                  <a:extLst>
                    <a:ext uri="{FF2B5EF4-FFF2-40B4-BE49-F238E27FC236}">
                      <a16:creationId xmlns:a16="http://schemas.microsoft.com/office/drawing/2014/main" id="{A97DA6F4-8FEA-4CFD-8DAD-F4E5BEBF5AE7}"/>
                    </a:ext>
                  </a:extLst>
                </p:cNvPr>
                <p:cNvSpPr/>
                <p:nvPr/>
              </p:nvSpPr>
              <p:spPr>
                <a:xfrm>
                  <a:off x="3729135" y="11768363"/>
                  <a:ext cx="19050" cy="16510"/>
                </a:xfrm>
                <a:custGeom>
                  <a:avLst/>
                  <a:gdLst/>
                  <a:ahLst/>
                  <a:cxnLst/>
                  <a:rect l="l" t="t" r="r" b="b"/>
                  <a:pathLst>
                    <a:path w="19050" h="16509">
                      <a:moveTo>
                        <a:pt x="18463" y="7276"/>
                      </a:moveTo>
                      <a:lnTo>
                        <a:pt x="14148" y="11317"/>
                      </a:lnTo>
                      <a:lnTo>
                        <a:pt x="10783" y="15899"/>
                      </a:lnTo>
                      <a:lnTo>
                        <a:pt x="9300" y="15365"/>
                      </a:lnTo>
                      <a:lnTo>
                        <a:pt x="5460" y="13721"/>
                      </a:lnTo>
                      <a:lnTo>
                        <a:pt x="2213" y="10950"/>
                      </a:lnTo>
                      <a:lnTo>
                        <a:pt x="0" y="7412"/>
                      </a:lnTo>
                      <a:lnTo>
                        <a:pt x="0" y="6469"/>
                      </a:lnTo>
                      <a:lnTo>
                        <a:pt x="4178" y="0"/>
                      </a:lnTo>
                      <a:lnTo>
                        <a:pt x="5792" y="267"/>
                      </a:lnTo>
                      <a:lnTo>
                        <a:pt x="10386" y="1857"/>
                      </a:lnTo>
                      <a:lnTo>
                        <a:pt x="14677" y="4231"/>
                      </a:lnTo>
                      <a:lnTo>
                        <a:pt x="18463" y="727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09" name="object 295">
                <a:extLst>
                  <a:ext uri="{FF2B5EF4-FFF2-40B4-BE49-F238E27FC236}">
                    <a16:creationId xmlns:a16="http://schemas.microsoft.com/office/drawing/2014/main" id="{605EE6FA-6E49-4810-BFC2-5EEC6D51F7EA}"/>
                  </a:ext>
                </a:extLst>
              </p:cNvPr>
              <p:cNvGrpSpPr/>
              <p:nvPr/>
            </p:nvGrpSpPr>
            <p:grpSpPr>
              <a:xfrm>
                <a:off x="13756300" y="10062094"/>
                <a:ext cx="26735" cy="29941"/>
                <a:chOff x="3144329" y="9852879"/>
                <a:chExt cx="26034" cy="28575"/>
              </a:xfrm>
            </p:grpSpPr>
            <p:sp>
              <p:nvSpPr>
                <p:cNvPr id="389" name="object 296">
                  <a:extLst>
                    <a:ext uri="{FF2B5EF4-FFF2-40B4-BE49-F238E27FC236}">
                      <a16:creationId xmlns:a16="http://schemas.microsoft.com/office/drawing/2014/main" id="{8979D88A-C5A4-4D06-A4FE-F3E17C547E9D}"/>
                    </a:ext>
                  </a:extLst>
                </p:cNvPr>
                <p:cNvSpPr/>
                <p:nvPr/>
              </p:nvSpPr>
              <p:spPr>
                <a:xfrm>
                  <a:off x="3147697" y="9856248"/>
                  <a:ext cx="19685" cy="21590"/>
                </a:xfrm>
                <a:custGeom>
                  <a:avLst/>
                  <a:gdLst/>
                  <a:ahLst/>
                  <a:cxnLst/>
                  <a:rect l="l" t="t" r="r" b="b"/>
                  <a:pathLst>
                    <a:path w="19685" h="21590">
                      <a:moveTo>
                        <a:pt x="14558" y="0"/>
                      </a:moveTo>
                      <a:lnTo>
                        <a:pt x="0" y="13478"/>
                      </a:lnTo>
                      <a:lnTo>
                        <a:pt x="6469" y="21567"/>
                      </a:lnTo>
                      <a:lnTo>
                        <a:pt x="10647" y="16849"/>
                      </a:lnTo>
                      <a:lnTo>
                        <a:pt x="14962" y="12131"/>
                      </a:lnTo>
                      <a:lnTo>
                        <a:pt x="19270" y="6605"/>
                      </a:lnTo>
                      <a:lnTo>
                        <a:pt x="17116" y="4178"/>
                      </a:lnTo>
                      <a:lnTo>
                        <a:pt x="1455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90" name="object 297">
                  <a:extLst>
                    <a:ext uri="{FF2B5EF4-FFF2-40B4-BE49-F238E27FC236}">
                      <a16:creationId xmlns:a16="http://schemas.microsoft.com/office/drawing/2014/main" id="{708B5861-8279-4BDD-ACD0-5ADDF1765112}"/>
                    </a:ext>
                  </a:extLst>
                </p:cNvPr>
                <p:cNvSpPr/>
                <p:nvPr/>
              </p:nvSpPr>
              <p:spPr>
                <a:xfrm>
                  <a:off x="3147697" y="9856248"/>
                  <a:ext cx="19685" cy="21590"/>
                </a:xfrm>
                <a:custGeom>
                  <a:avLst/>
                  <a:gdLst/>
                  <a:ahLst/>
                  <a:cxnLst/>
                  <a:rect l="l" t="t" r="r" b="b"/>
                  <a:pathLst>
                    <a:path w="19685" h="21590">
                      <a:moveTo>
                        <a:pt x="0" y="13478"/>
                      </a:moveTo>
                      <a:lnTo>
                        <a:pt x="14558" y="0"/>
                      </a:lnTo>
                      <a:lnTo>
                        <a:pt x="17116" y="4178"/>
                      </a:lnTo>
                      <a:lnTo>
                        <a:pt x="19270" y="6605"/>
                      </a:lnTo>
                      <a:lnTo>
                        <a:pt x="18867" y="7145"/>
                      </a:lnTo>
                      <a:lnTo>
                        <a:pt x="14962" y="12131"/>
                      </a:lnTo>
                      <a:lnTo>
                        <a:pt x="10647" y="16849"/>
                      </a:lnTo>
                      <a:lnTo>
                        <a:pt x="6469" y="21567"/>
                      </a:lnTo>
                      <a:lnTo>
                        <a:pt x="0" y="1347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0" name="object 298">
                <a:extLst>
                  <a:ext uri="{FF2B5EF4-FFF2-40B4-BE49-F238E27FC236}">
                    <a16:creationId xmlns:a16="http://schemas.microsoft.com/office/drawing/2014/main" id="{202DC4A5-6981-4545-B9F2-718B82F8FF1E}"/>
                  </a:ext>
                </a:extLst>
              </p:cNvPr>
              <p:cNvGrpSpPr/>
              <p:nvPr/>
            </p:nvGrpSpPr>
            <p:grpSpPr>
              <a:xfrm>
                <a:off x="13586337" y="11398496"/>
                <a:ext cx="25432" cy="22622"/>
                <a:chOff x="2978821" y="11128299"/>
                <a:chExt cx="24765" cy="21590"/>
              </a:xfrm>
            </p:grpSpPr>
            <p:sp>
              <p:nvSpPr>
                <p:cNvPr id="387" name="object 299">
                  <a:extLst>
                    <a:ext uri="{FF2B5EF4-FFF2-40B4-BE49-F238E27FC236}">
                      <a16:creationId xmlns:a16="http://schemas.microsoft.com/office/drawing/2014/main" id="{34247A4B-06D2-4AA5-8367-8A46EA2E0370}"/>
                    </a:ext>
                  </a:extLst>
                </p:cNvPr>
                <p:cNvSpPr/>
                <p:nvPr/>
              </p:nvSpPr>
              <p:spPr>
                <a:xfrm>
                  <a:off x="2982189" y="11131667"/>
                  <a:ext cx="18415" cy="15240"/>
                </a:xfrm>
                <a:custGeom>
                  <a:avLst/>
                  <a:gdLst/>
                  <a:ahLst/>
                  <a:cxnLst/>
                  <a:rect l="l" t="t" r="r" b="b"/>
                  <a:pathLst>
                    <a:path w="18414" h="15240">
                      <a:moveTo>
                        <a:pt x="11187" y="0"/>
                      </a:moveTo>
                      <a:lnTo>
                        <a:pt x="5525" y="0"/>
                      </a:lnTo>
                      <a:lnTo>
                        <a:pt x="2830" y="3501"/>
                      </a:lnTo>
                      <a:lnTo>
                        <a:pt x="0" y="5519"/>
                      </a:lnTo>
                      <a:lnTo>
                        <a:pt x="2694" y="8623"/>
                      </a:lnTo>
                      <a:lnTo>
                        <a:pt x="4985" y="12528"/>
                      </a:lnTo>
                      <a:lnTo>
                        <a:pt x="9703" y="14819"/>
                      </a:lnTo>
                      <a:lnTo>
                        <a:pt x="13478" y="10510"/>
                      </a:lnTo>
                      <a:lnTo>
                        <a:pt x="17923" y="7139"/>
                      </a:lnTo>
                      <a:lnTo>
                        <a:pt x="13608" y="3638"/>
                      </a:lnTo>
                      <a:lnTo>
                        <a:pt x="111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88" name="object 300">
                  <a:extLst>
                    <a:ext uri="{FF2B5EF4-FFF2-40B4-BE49-F238E27FC236}">
                      <a16:creationId xmlns:a16="http://schemas.microsoft.com/office/drawing/2014/main" id="{8D3749AA-7818-4B79-950E-A255E22A4686}"/>
                    </a:ext>
                  </a:extLst>
                </p:cNvPr>
                <p:cNvSpPr/>
                <p:nvPr/>
              </p:nvSpPr>
              <p:spPr>
                <a:xfrm>
                  <a:off x="2982189" y="11131667"/>
                  <a:ext cx="18415" cy="15240"/>
                </a:xfrm>
                <a:custGeom>
                  <a:avLst/>
                  <a:gdLst/>
                  <a:ahLst/>
                  <a:cxnLst/>
                  <a:rect l="l" t="t" r="r" b="b"/>
                  <a:pathLst>
                    <a:path w="18414" h="15240">
                      <a:moveTo>
                        <a:pt x="17923" y="7139"/>
                      </a:moveTo>
                      <a:lnTo>
                        <a:pt x="13478" y="10510"/>
                      </a:lnTo>
                      <a:lnTo>
                        <a:pt x="9703" y="14819"/>
                      </a:lnTo>
                      <a:lnTo>
                        <a:pt x="8356" y="14148"/>
                      </a:lnTo>
                      <a:lnTo>
                        <a:pt x="4985" y="12528"/>
                      </a:lnTo>
                      <a:lnTo>
                        <a:pt x="2694" y="8623"/>
                      </a:lnTo>
                      <a:lnTo>
                        <a:pt x="0" y="5519"/>
                      </a:lnTo>
                      <a:lnTo>
                        <a:pt x="2830" y="3501"/>
                      </a:lnTo>
                      <a:lnTo>
                        <a:pt x="5525" y="0"/>
                      </a:lnTo>
                      <a:lnTo>
                        <a:pt x="8356" y="0"/>
                      </a:lnTo>
                      <a:lnTo>
                        <a:pt x="11187" y="0"/>
                      </a:lnTo>
                      <a:lnTo>
                        <a:pt x="13608" y="3638"/>
                      </a:lnTo>
                      <a:lnTo>
                        <a:pt x="17923" y="7139"/>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1" name="object 301">
                <a:extLst>
                  <a:ext uri="{FF2B5EF4-FFF2-40B4-BE49-F238E27FC236}">
                    <a16:creationId xmlns:a16="http://schemas.microsoft.com/office/drawing/2014/main" id="{09E93BDE-30B0-4D2E-B552-0BAC9C423EB3}"/>
                  </a:ext>
                </a:extLst>
              </p:cNvPr>
              <p:cNvGrpSpPr/>
              <p:nvPr/>
            </p:nvGrpSpPr>
            <p:grpSpPr>
              <a:xfrm>
                <a:off x="13783982" y="8347502"/>
                <a:ext cx="24127" cy="19295"/>
                <a:chOff x="3171286" y="8216526"/>
                <a:chExt cx="23495" cy="18415"/>
              </a:xfrm>
            </p:grpSpPr>
            <p:sp>
              <p:nvSpPr>
                <p:cNvPr id="385" name="object 302">
                  <a:extLst>
                    <a:ext uri="{FF2B5EF4-FFF2-40B4-BE49-F238E27FC236}">
                      <a16:creationId xmlns:a16="http://schemas.microsoft.com/office/drawing/2014/main" id="{94D2C438-1872-43A0-8776-9F948E3FD261}"/>
                    </a:ext>
                  </a:extLst>
                </p:cNvPr>
                <p:cNvSpPr/>
                <p:nvPr/>
              </p:nvSpPr>
              <p:spPr>
                <a:xfrm>
                  <a:off x="3174654" y="8219894"/>
                  <a:ext cx="16510" cy="11430"/>
                </a:xfrm>
                <a:custGeom>
                  <a:avLst/>
                  <a:gdLst/>
                  <a:ahLst/>
                  <a:cxnLst/>
                  <a:rect l="l" t="t" r="r" b="b"/>
                  <a:pathLst>
                    <a:path w="16510" h="11429">
                      <a:moveTo>
                        <a:pt x="1210" y="0"/>
                      </a:moveTo>
                      <a:lnTo>
                        <a:pt x="0" y="7549"/>
                      </a:lnTo>
                      <a:lnTo>
                        <a:pt x="15229" y="11050"/>
                      </a:lnTo>
                      <a:lnTo>
                        <a:pt x="16303" y="1483"/>
                      </a:lnTo>
                      <a:lnTo>
                        <a:pt x="121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86" name="object 303">
                  <a:extLst>
                    <a:ext uri="{FF2B5EF4-FFF2-40B4-BE49-F238E27FC236}">
                      <a16:creationId xmlns:a16="http://schemas.microsoft.com/office/drawing/2014/main" id="{0DFD51D1-AEAD-4180-8469-D5BFBA104467}"/>
                    </a:ext>
                  </a:extLst>
                </p:cNvPr>
                <p:cNvSpPr/>
                <p:nvPr/>
              </p:nvSpPr>
              <p:spPr>
                <a:xfrm>
                  <a:off x="3174654" y="8219894"/>
                  <a:ext cx="16510" cy="11430"/>
                </a:xfrm>
                <a:custGeom>
                  <a:avLst/>
                  <a:gdLst/>
                  <a:ahLst/>
                  <a:cxnLst/>
                  <a:rect l="l" t="t" r="r" b="b"/>
                  <a:pathLst>
                    <a:path w="16510" h="11429">
                      <a:moveTo>
                        <a:pt x="1210" y="0"/>
                      </a:moveTo>
                      <a:lnTo>
                        <a:pt x="16303" y="1483"/>
                      </a:lnTo>
                      <a:lnTo>
                        <a:pt x="15229" y="11050"/>
                      </a:lnTo>
                      <a:lnTo>
                        <a:pt x="0" y="7549"/>
                      </a:lnTo>
                      <a:lnTo>
                        <a:pt x="1210"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2" name="object 304">
                <a:extLst>
                  <a:ext uri="{FF2B5EF4-FFF2-40B4-BE49-F238E27FC236}">
                    <a16:creationId xmlns:a16="http://schemas.microsoft.com/office/drawing/2014/main" id="{210414B8-3DC5-4023-88A9-4A209ED2656A}"/>
                  </a:ext>
                </a:extLst>
              </p:cNvPr>
              <p:cNvGrpSpPr/>
              <p:nvPr/>
            </p:nvGrpSpPr>
            <p:grpSpPr>
              <a:xfrm>
                <a:off x="14013735" y="10037379"/>
                <a:ext cx="31952" cy="33268"/>
                <a:chOff x="3395017" y="9829292"/>
                <a:chExt cx="31115" cy="31750"/>
              </a:xfrm>
            </p:grpSpPr>
            <p:sp>
              <p:nvSpPr>
                <p:cNvPr id="383" name="object 305">
                  <a:extLst>
                    <a:ext uri="{FF2B5EF4-FFF2-40B4-BE49-F238E27FC236}">
                      <a16:creationId xmlns:a16="http://schemas.microsoft.com/office/drawing/2014/main" id="{840D2BFB-B2FB-4FD0-A5B2-7C103F309ED2}"/>
                    </a:ext>
                  </a:extLst>
                </p:cNvPr>
                <p:cNvSpPr/>
                <p:nvPr/>
              </p:nvSpPr>
              <p:spPr>
                <a:xfrm>
                  <a:off x="3398386" y="9832660"/>
                  <a:ext cx="24765" cy="24765"/>
                </a:xfrm>
                <a:custGeom>
                  <a:avLst/>
                  <a:gdLst/>
                  <a:ahLst/>
                  <a:cxnLst/>
                  <a:rect l="l" t="t" r="r" b="b"/>
                  <a:pathLst>
                    <a:path w="24764" h="24765">
                      <a:moveTo>
                        <a:pt x="15229" y="0"/>
                      </a:moveTo>
                      <a:lnTo>
                        <a:pt x="0" y="11323"/>
                      </a:lnTo>
                      <a:lnTo>
                        <a:pt x="11994" y="24398"/>
                      </a:lnTo>
                      <a:lnTo>
                        <a:pt x="24262" y="9976"/>
                      </a:lnTo>
                      <a:lnTo>
                        <a:pt x="1522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84" name="object 306">
                  <a:extLst>
                    <a:ext uri="{FF2B5EF4-FFF2-40B4-BE49-F238E27FC236}">
                      <a16:creationId xmlns:a16="http://schemas.microsoft.com/office/drawing/2014/main" id="{E62AD800-7B66-43AC-94EC-38A49C66E97B}"/>
                    </a:ext>
                  </a:extLst>
                </p:cNvPr>
                <p:cNvSpPr/>
                <p:nvPr/>
              </p:nvSpPr>
              <p:spPr>
                <a:xfrm>
                  <a:off x="3398386" y="9832660"/>
                  <a:ext cx="24765" cy="24765"/>
                </a:xfrm>
                <a:custGeom>
                  <a:avLst/>
                  <a:gdLst/>
                  <a:ahLst/>
                  <a:cxnLst/>
                  <a:rect l="l" t="t" r="r" b="b"/>
                  <a:pathLst>
                    <a:path w="24764" h="24765">
                      <a:moveTo>
                        <a:pt x="0" y="11323"/>
                      </a:moveTo>
                      <a:lnTo>
                        <a:pt x="15229" y="0"/>
                      </a:lnTo>
                      <a:lnTo>
                        <a:pt x="24262" y="9976"/>
                      </a:lnTo>
                      <a:lnTo>
                        <a:pt x="11994" y="24398"/>
                      </a:lnTo>
                      <a:lnTo>
                        <a:pt x="0" y="1132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3" name="object 307">
                <a:extLst>
                  <a:ext uri="{FF2B5EF4-FFF2-40B4-BE49-F238E27FC236}">
                    <a16:creationId xmlns:a16="http://schemas.microsoft.com/office/drawing/2014/main" id="{6A0E548C-37C5-4263-93D5-ECA7CA6AAECD}"/>
                  </a:ext>
                </a:extLst>
              </p:cNvPr>
              <p:cNvGrpSpPr/>
              <p:nvPr/>
            </p:nvGrpSpPr>
            <p:grpSpPr>
              <a:xfrm>
                <a:off x="13836160" y="9433512"/>
                <a:ext cx="25432" cy="23288"/>
                <a:chOff x="3222096" y="9252980"/>
                <a:chExt cx="24765" cy="22225"/>
              </a:xfrm>
            </p:grpSpPr>
            <p:sp>
              <p:nvSpPr>
                <p:cNvPr id="381" name="object 308">
                  <a:extLst>
                    <a:ext uri="{FF2B5EF4-FFF2-40B4-BE49-F238E27FC236}">
                      <a16:creationId xmlns:a16="http://schemas.microsoft.com/office/drawing/2014/main" id="{D6CAB573-9E90-4CE6-9159-6BF3FBC9D47C}"/>
                    </a:ext>
                  </a:extLst>
                </p:cNvPr>
                <p:cNvSpPr/>
                <p:nvPr/>
              </p:nvSpPr>
              <p:spPr>
                <a:xfrm>
                  <a:off x="3225464" y="9256348"/>
                  <a:ext cx="17780" cy="15875"/>
                </a:xfrm>
                <a:custGeom>
                  <a:avLst/>
                  <a:gdLst/>
                  <a:ahLst/>
                  <a:cxnLst/>
                  <a:rect l="l" t="t" r="r" b="b"/>
                  <a:pathLst>
                    <a:path w="17780" h="15875">
                      <a:moveTo>
                        <a:pt x="6332" y="0"/>
                      </a:moveTo>
                      <a:lnTo>
                        <a:pt x="3098" y="3098"/>
                      </a:lnTo>
                      <a:lnTo>
                        <a:pt x="0" y="4581"/>
                      </a:lnTo>
                      <a:lnTo>
                        <a:pt x="1620" y="8249"/>
                      </a:lnTo>
                      <a:lnTo>
                        <a:pt x="3905" y="11585"/>
                      </a:lnTo>
                      <a:lnTo>
                        <a:pt x="6742" y="14421"/>
                      </a:lnTo>
                      <a:lnTo>
                        <a:pt x="8089" y="15365"/>
                      </a:lnTo>
                      <a:lnTo>
                        <a:pt x="12534" y="11858"/>
                      </a:lnTo>
                      <a:lnTo>
                        <a:pt x="17656" y="9163"/>
                      </a:lnTo>
                      <a:lnTo>
                        <a:pt x="13745" y="4712"/>
                      </a:lnTo>
                      <a:lnTo>
                        <a:pt x="11994" y="807"/>
                      </a:lnTo>
                      <a:lnTo>
                        <a:pt x="63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82" name="object 309">
                  <a:extLst>
                    <a:ext uri="{FF2B5EF4-FFF2-40B4-BE49-F238E27FC236}">
                      <a16:creationId xmlns:a16="http://schemas.microsoft.com/office/drawing/2014/main" id="{DFFC5BAB-76C7-4698-8963-71FF40666AB5}"/>
                    </a:ext>
                  </a:extLst>
                </p:cNvPr>
                <p:cNvSpPr/>
                <p:nvPr/>
              </p:nvSpPr>
              <p:spPr>
                <a:xfrm>
                  <a:off x="3225464" y="9256348"/>
                  <a:ext cx="17780" cy="15875"/>
                </a:xfrm>
                <a:custGeom>
                  <a:avLst/>
                  <a:gdLst/>
                  <a:ahLst/>
                  <a:cxnLst/>
                  <a:rect l="l" t="t" r="r" b="b"/>
                  <a:pathLst>
                    <a:path w="17780" h="15875">
                      <a:moveTo>
                        <a:pt x="17656" y="9163"/>
                      </a:moveTo>
                      <a:lnTo>
                        <a:pt x="12534" y="11858"/>
                      </a:lnTo>
                      <a:lnTo>
                        <a:pt x="8089" y="15365"/>
                      </a:lnTo>
                      <a:lnTo>
                        <a:pt x="6742" y="14421"/>
                      </a:lnTo>
                      <a:lnTo>
                        <a:pt x="3905" y="11585"/>
                      </a:lnTo>
                      <a:lnTo>
                        <a:pt x="1620" y="8249"/>
                      </a:lnTo>
                      <a:lnTo>
                        <a:pt x="0" y="4581"/>
                      </a:lnTo>
                      <a:lnTo>
                        <a:pt x="3098" y="3098"/>
                      </a:lnTo>
                      <a:lnTo>
                        <a:pt x="6332" y="0"/>
                      </a:lnTo>
                      <a:lnTo>
                        <a:pt x="9163" y="403"/>
                      </a:lnTo>
                      <a:lnTo>
                        <a:pt x="11994" y="807"/>
                      </a:lnTo>
                      <a:lnTo>
                        <a:pt x="13745" y="4712"/>
                      </a:lnTo>
                      <a:lnTo>
                        <a:pt x="17656" y="916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4" name="object 310">
                <a:extLst>
                  <a:ext uri="{FF2B5EF4-FFF2-40B4-BE49-F238E27FC236}">
                    <a16:creationId xmlns:a16="http://schemas.microsoft.com/office/drawing/2014/main" id="{91708B9E-7665-4E3D-851A-DE2AE462FEB1}"/>
                  </a:ext>
                </a:extLst>
              </p:cNvPr>
              <p:cNvGrpSpPr/>
              <p:nvPr/>
            </p:nvGrpSpPr>
            <p:grpSpPr>
              <a:xfrm>
                <a:off x="14020382" y="9018031"/>
                <a:ext cx="22171" cy="25949"/>
                <a:chOff x="3401490" y="8856458"/>
                <a:chExt cx="21590" cy="24765"/>
              </a:xfrm>
            </p:grpSpPr>
            <p:sp>
              <p:nvSpPr>
                <p:cNvPr id="379" name="object 311">
                  <a:extLst>
                    <a:ext uri="{FF2B5EF4-FFF2-40B4-BE49-F238E27FC236}">
                      <a16:creationId xmlns:a16="http://schemas.microsoft.com/office/drawing/2014/main" id="{D8BB2559-7EDC-44F9-87B7-341643528A00}"/>
                    </a:ext>
                  </a:extLst>
                </p:cNvPr>
                <p:cNvSpPr/>
                <p:nvPr/>
              </p:nvSpPr>
              <p:spPr>
                <a:xfrm>
                  <a:off x="3404858" y="8859826"/>
                  <a:ext cx="15240" cy="18415"/>
                </a:xfrm>
                <a:custGeom>
                  <a:avLst/>
                  <a:gdLst/>
                  <a:ahLst/>
                  <a:cxnLst/>
                  <a:rect l="l" t="t" r="r" b="b"/>
                  <a:pathLst>
                    <a:path w="15239" h="18415">
                      <a:moveTo>
                        <a:pt x="7276" y="0"/>
                      </a:moveTo>
                      <a:lnTo>
                        <a:pt x="4041" y="4314"/>
                      </a:lnTo>
                      <a:lnTo>
                        <a:pt x="0" y="6736"/>
                      </a:lnTo>
                      <a:lnTo>
                        <a:pt x="0" y="12398"/>
                      </a:lnTo>
                      <a:lnTo>
                        <a:pt x="3501" y="15229"/>
                      </a:lnTo>
                      <a:lnTo>
                        <a:pt x="5525" y="17923"/>
                      </a:lnTo>
                      <a:lnTo>
                        <a:pt x="8914" y="15674"/>
                      </a:lnTo>
                      <a:lnTo>
                        <a:pt x="11875" y="12849"/>
                      </a:lnTo>
                      <a:lnTo>
                        <a:pt x="14285" y="9567"/>
                      </a:lnTo>
                      <a:lnTo>
                        <a:pt x="14825" y="8219"/>
                      </a:lnTo>
                      <a:lnTo>
                        <a:pt x="10647" y="4445"/>
                      </a:lnTo>
                      <a:lnTo>
                        <a:pt x="727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80" name="object 312">
                  <a:extLst>
                    <a:ext uri="{FF2B5EF4-FFF2-40B4-BE49-F238E27FC236}">
                      <a16:creationId xmlns:a16="http://schemas.microsoft.com/office/drawing/2014/main" id="{620F28C5-0486-459B-9B25-1B07CC03BE65}"/>
                    </a:ext>
                  </a:extLst>
                </p:cNvPr>
                <p:cNvSpPr/>
                <p:nvPr/>
              </p:nvSpPr>
              <p:spPr>
                <a:xfrm>
                  <a:off x="3404858" y="8859826"/>
                  <a:ext cx="15240" cy="18415"/>
                </a:xfrm>
                <a:custGeom>
                  <a:avLst/>
                  <a:gdLst/>
                  <a:ahLst/>
                  <a:cxnLst/>
                  <a:rect l="l" t="t" r="r" b="b"/>
                  <a:pathLst>
                    <a:path w="15239" h="18415">
                      <a:moveTo>
                        <a:pt x="7276" y="0"/>
                      </a:moveTo>
                      <a:lnTo>
                        <a:pt x="10647" y="4445"/>
                      </a:lnTo>
                      <a:lnTo>
                        <a:pt x="14825" y="8219"/>
                      </a:lnTo>
                      <a:lnTo>
                        <a:pt x="14285" y="9567"/>
                      </a:lnTo>
                      <a:lnTo>
                        <a:pt x="11875" y="12849"/>
                      </a:lnTo>
                      <a:lnTo>
                        <a:pt x="8914" y="15674"/>
                      </a:lnTo>
                      <a:lnTo>
                        <a:pt x="5525" y="17923"/>
                      </a:lnTo>
                      <a:lnTo>
                        <a:pt x="3501" y="15229"/>
                      </a:lnTo>
                      <a:lnTo>
                        <a:pt x="0" y="12398"/>
                      </a:lnTo>
                      <a:lnTo>
                        <a:pt x="0" y="9567"/>
                      </a:lnTo>
                      <a:lnTo>
                        <a:pt x="0" y="6736"/>
                      </a:lnTo>
                      <a:lnTo>
                        <a:pt x="4041" y="4314"/>
                      </a:lnTo>
                      <a:lnTo>
                        <a:pt x="7276"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5" name="object 313">
                <a:extLst>
                  <a:ext uri="{FF2B5EF4-FFF2-40B4-BE49-F238E27FC236}">
                    <a16:creationId xmlns:a16="http://schemas.microsoft.com/office/drawing/2014/main" id="{37F2ADD3-F0DD-48A9-9190-011E8F7B7A3C}"/>
                  </a:ext>
                </a:extLst>
              </p:cNvPr>
              <p:cNvGrpSpPr/>
              <p:nvPr/>
            </p:nvGrpSpPr>
            <p:grpSpPr>
              <a:xfrm>
                <a:off x="13636439" y="10954343"/>
                <a:ext cx="24127" cy="23953"/>
                <a:chOff x="3027610" y="10704414"/>
                <a:chExt cx="23495" cy="22860"/>
              </a:xfrm>
            </p:grpSpPr>
            <p:sp>
              <p:nvSpPr>
                <p:cNvPr id="377" name="object 314">
                  <a:extLst>
                    <a:ext uri="{FF2B5EF4-FFF2-40B4-BE49-F238E27FC236}">
                      <a16:creationId xmlns:a16="http://schemas.microsoft.com/office/drawing/2014/main" id="{509E7891-57BD-4F11-BF89-9177AFDEB648}"/>
                    </a:ext>
                  </a:extLst>
                </p:cNvPr>
                <p:cNvSpPr/>
                <p:nvPr/>
              </p:nvSpPr>
              <p:spPr>
                <a:xfrm>
                  <a:off x="3030979" y="10707782"/>
                  <a:ext cx="16510" cy="15875"/>
                </a:xfrm>
                <a:custGeom>
                  <a:avLst/>
                  <a:gdLst/>
                  <a:ahLst/>
                  <a:cxnLst/>
                  <a:rect l="l" t="t" r="r" b="b"/>
                  <a:pathLst>
                    <a:path w="16510" h="15875">
                      <a:moveTo>
                        <a:pt x="5525" y="0"/>
                      </a:moveTo>
                      <a:lnTo>
                        <a:pt x="0" y="3638"/>
                      </a:lnTo>
                      <a:lnTo>
                        <a:pt x="0" y="5394"/>
                      </a:lnTo>
                      <a:lnTo>
                        <a:pt x="1086" y="9175"/>
                      </a:lnTo>
                      <a:lnTo>
                        <a:pt x="2920" y="12706"/>
                      </a:lnTo>
                      <a:lnTo>
                        <a:pt x="5388" y="15769"/>
                      </a:lnTo>
                      <a:lnTo>
                        <a:pt x="16172" y="8896"/>
                      </a:lnTo>
                      <a:lnTo>
                        <a:pt x="12801" y="5394"/>
                      </a:lnTo>
                      <a:lnTo>
                        <a:pt x="11187" y="273"/>
                      </a:lnTo>
                      <a:lnTo>
                        <a:pt x="552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78" name="object 315">
                  <a:extLst>
                    <a:ext uri="{FF2B5EF4-FFF2-40B4-BE49-F238E27FC236}">
                      <a16:creationId xmlns:a16="http://schemas.microsoft.com/office/drawing/2014/main" id="{8F102130-C484-4C61-9217-59E3DF1CAF02}"/>
                    </a:ext>
                  </a:extLst>
                </p:cNvPr>
                <p:cNvSpPr/>
                <p:nvPr/>
              </p:nvSpPr>
              <p:spPr>
                <a:xfrm>
                  <a:off x="3030979" y="10707782"/>
                  <a:ext cx="16510" cy="15875"/>
                </a:xfrm>
                <a:custGeom>
                  <a:avLst/>
                  <a:gdLst/>
                  <a:ahLst/>
                  <a:cxnLst/>
                  <a:rect l="l" t="t" r="r" b="b"/>
                  <a:pathLst>
                    <a:path w="16510" h="15875">
                      <a:moveTo>
                        <a:pt x="16172" y="8896"/>
                      </a:moveTo>
                      <a:lnTo>
                        <a:pt x="5388" y="15769"/>
                      </a:lnTo>
                      <a:lnTo>
                        <a:pt x="2920" y="12706"/>
                      </a:lnTo>
                      <a:lnTo>
                        <a:pt x="1086" y="9175"/>
                      </a:lnTo>
                      <a:lnTo>
                        <a:pt x="0" y="5394"/>
                      </a:lnTo>
                      <a:lnTo>
                        <a:pt x="0" y="3638"/>
                      </a:lnTo>
                      <a:lnTo>
                        <a:pt x="5525" y="0"/>
                      </a:lnTo>
                      <a:lnTo>
                        <a:pt x="8356" y="136"/>
                      </a:lnTo>
                      <a:lnTo>
                        <a:pt x="11187" y="273"/>
                      </a:lnTo>
                      <a:lnTo>
                        <a:pt x="12801" y="5394"/>
                      </a:lnTo>
                      <a:lnTo>
                        <a:pt x="16172" y="889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6" name="object 316">
                <a:extLst>
                  <a:ext uri="{FF2B5EF4-FFF2-40B4-BE49-F238E27FC236}">
                    <a16:creationId xmlns:a16="http://schemas.microsoft.com/office/drawing/2014/main" id="{6AC615FC-2DB0-4ADD-A13B-4E9CE9354B1F}"/>
                  </a:ext>
                </a:extLst>
              </p:cNvPr>
              <p:cNvGrpSpPr/>
              <p:nvPr/>
            </p:nvGrpSpPr>
            <p:grpSpPr>
              <a:xfrm>
                <a:off x="14095948" y="8864802"/>
                <a:ext cx="20215" cy="27279"/>
                <a:chOff x="3475076" y="8710221"/>
                <a:chExt cx="19685" cy="26034"/>
              </a:xfrm>
            </p:grpSpPr>
            <p:sp>
              <p:nvSpPr>
                <p:cNvPr id="375" name="object 317">
                  <a:extLst>
                    <a:ext uri="{FF2B5EF4-FFF2-40B4-BE49-F238E27FC236}">
                      <a16:creationId xmlns:a16="http://schemas.microsoft.com/office/drawing/2014/main" id="{C7993E25-75EF-431C-9ECD-CE138D5EF6C7}"/>
                    </a:ext>
                  </a:extLst>
                </p:cNvPr>
                <p:cNvSpPr/>
                <p:nvPr/>
              </p:nvSpPr>
              <p:spPr>
                <a:xfrm>
                  <a:off x="3478444" y="8713589"/>
                  <a:ext cx="12700" cy="19685"/>
                </a:xfrm>
                <a:custGeom>
                  <a:avLst/>
                  <a:gdLst/>
                  <a:ahLst/>
                  <a:cxnLst/>
                  <a:rect l="l" t="t" r="r" b="b"/>
                  <a:pathLst>
                    <a:path w="12700" h="19684">
                      <a:moveTo>
                        <a:pt x="9033" y="0"/>
                      </a:moveTo>
                      <a:lnTo>
                        <a:pt x="0" y="2023"/>
                      </a:lnTo>
                      <a:lnTo>
                        <a:pt x="3774" y="19140"/>
                      </a:lnTo>
                      <a:lnTo>
                        <a:pt x="12671" y="17252"/>
                      </a:lnTo>
                      <a:lnTo>
                        <a:pt x="903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76" name="object 318">
                  <a:extLst>
                    <a:ext uri="{FF2B5EF4-FFF2-40B4-BE49-F238E27FC236}">
                      <a16:creationId xmlns:a16="http://schemas.microsoft.com/office/drawing/2014/main" id="{B4E8F6F4-A345-4A5E-A330-A4EB2DAE090C}"/>
                    </a:ext>
                  </a:extLst>
                </p:cNvPr>
                <p:cNvSpPr/>
                <p:nvPr/>
              </p:nvSpPr>
              <p:spPr>
                <a:xfrm>
                  <a:off x="3478444" y="8713589"/>
                  <a:ext cx="12700" cy="19685"/>
                </a:xfrm>
                <a:custGeom>
                  <a:avLst/>
                  <a:gdLst/>
                  <a:ahLst/>
                  <a:cxnLst/>
                  <a:rect l="l" t="t" r="r" b="b"/>
                  <a:pathLst>
                    <a:path w="12700" h="19684">
                      <a:moveTo>
                        <a:pt x="3774" y="19140"/>
                      </a:moveTo>
                      <a:lnTo>
                        <a:pt x="0" y="2023"/>
                      </a:lnTo>
                      <a:lnTo>
                        <a:pt x="9033" y="0"/>
                      </a:lnTo>
                      <a:lnTo>
                        <a:pt x="12671" y="17252"/>
                      </a:lnTo>
                      <a:lnTo>
                        <a:pt x="3774" y="1914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7" name="object 319">
                <a:extLst>
                  <a:ext uri="{FF2B5EF4-FFF2-40B4-BE49-F238E27FC236}">
                    <a16:creationId xmlns:a16="http://schemas.microsoft.com/office/drawing/2014/main" id="{B75299BF-9E66-413F-93A5-CCB13A076BF4}"/>
                  </a:ext>
                </a:extLst>
              </p:cNvPr>
              <p:cNvGrpSpPr/>
              <p:nvPr/>
            </p:nvGrpSpPr>
            <p:grpSpPr>
              <a:xfrm>
                <a:off x="13937611" y="11027780"/>
                <a:ext cx="22823" cy="29276"/>
                <a:chOff x="3320888" y="10774500"/>
                <a:chExt cx="22225" cy="27940"/>
              </a:xfrm>
            </p:grpSpPr>
            <p:sp>
              <p:nvSpPr>
                <p:cNvPr id="373" name="object 320">
                  <a:extLst>
                    <a:ext uri="{FF2B5EF4-FFF2-40B4-BE49-F238E27FC236}">
                      <a16:creationId xmlns:a16="http://schemas.microsoft.com/office/drawing/2014/main" id="{BD50E375-E204-4AFB-92DD-5A59184E0BEA}"/>
                    </a:ext>
                  </a:extLst>
                </p:cNvPr>
                <p:cNvSpPr/>
                <p:nvPr/>
              </p:nvSpPr>
              <p:spPr>
                <a:xfrm>
                  <a:off x="3324256" y="10777868"/>
                  <a:ext cx="15240" cy="21590"/>
                </a:xfrm>
                <a:custGeom>
                  <a:avLst/>
                  <a:gdLst/>
                  <a:ahLst/>
                  <a:cxnLst/>
                  <a:rect l="l" t="t" r="r" b="b"/>
                  <a:pathLst>
                    <a:path w="15239" h="21590">
                      <a:moveTo>
                        <a:pt x="4718" y="0"/>
                      </a:moveTo>
                      <a:lnTo>
                        <a:pt x="2290" y="6202"/>
                      </a:lnTo>
                      <a:lnTo>
                        <a:pt x="0" y="10107"/>
                      </a:lnTo>
                      <a:lnTo>
                        <a:pt x="273" y="15769"/>
                      </a:lnTo>
                      <a:lnTo>
                        <a:pt x="3507" y="18327"/>
                      </a:lnTo>
                      <a:lnTo>
                        <a:pt x="5258" y="21027"/>
                      </a:lnTo>
                      <a:lnTo>
                        <a:pt x="8635" y="18985"/>
                      </a:lnTo>
                      <a:lnTo>
                        <a:pt x="11685" y="16439"/>
                      </a:lnTo>
                      <a:lnTo>
                        <a:pt x="14285" y="13478"/>
                      </a:lnTo>
                      <a:lnTo>
                        <a:pt x="14962" y="13478"/>
                      </a:lnTo>
                      <a:lnTo>
                        <a:pt x="11050" y="8760"/>
                      </a:lnTo>
                      <a:lnTo>
                        <a:pt x="471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74" name="object 321">
                  <a:extLst>
                    <a:ext uri="{FF2B5EF4-FFF2-40B4-BE49-F238E27FC236}">
                      <a16:creationId xmlns:a16="http://schemas.microsoft.com/office/drawing/2014/main" id="{45ACAEC5-239D-45B0-850B-42F3B0D2AAA6}"/>
                    </a:ext>
                  </a:extLst>
                </p:cNvPr>
                <p:cNvSpPr/>
                <p:nvPr/>
              </p:nvSpPr>
              <p:spPr>
                <a:xfrm>
                  <a:off x="3324256" y="10777868"/>
                  <a:ext cx="15240" cy="21590"/>
                </a:xfrm>
                <a:custGeom>
                  <a:avLst/>
                  <a:gdLst/>
                  <a:ahLst/>
                  <a:cxnLst/>
                  <a:rect l="l" t="t" r="r" b="b"/>
                  <a:pathLst>
                    <a:path w="15239" h="21590">
                      <a:moveTo>
                        <a:pt x="4718" y="0"/>
                      </a:moveTo>
                      <a:lnTo>
                        <a:pt x="11050" y="8760"/>
                      </a:lnTo>
                      <a:lnTo>
                        <a:pt x="14962" y="13478"/>
                      </a:lnTo>
                      <a:lnTo>
                        <a:pt x="14285" y="13478"/>
                      </a:lnTo>
                      <a:lnTo>
                        <a:pt x="11685" y="16439"/>
                      </a:lnTo>
                      <a:lnTo>
                        <a:pt x="8635" y="18985"/>
                      </a:lnTo>
                      <a:lnTo>
                        <a:pt x="5258" y="21027"/>
                      </a:lnTo>
                      <a:lnTo>
                        <a:pt x="3507" y="18327"/>
                      </a:lnTo>
                      <a:lnTo>
                        <a:pt x="273" y="15769"/>
                      </a:lnTo>
                      <a:lnTo>
                        <a:pt x="136" y="12938"/>
                      </a:lnTo>
                      <a:lnTo>
                        <a:pt x="0" y="10107"/>
                      </a:lnTo>
                      <a:lnTo>
                        <a:pt x="2290" y="6202"/>
                      </a:lnTo>
                      <a:lnTo>
                        <a:pt x="4718"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8" name="object 322">
                <a:extLst>
                  <a:ext uri="{FF2B5EF4-FFF2-40B4-BE49-F238E27FC236}">
                    <a16:creationId xmlns:a16="http://schemas.microsoft.com/office/drawing/2014/main" id="{C1062D1C-911B-40C3-812B-B29DCD6FFABF}"/>
                  </a:ext>
                </a:extLst>
              </p:cNvPr>
              <p:cNvGrpSpPr/>
              <p:nvPr/>
            </p:nvGrpSpPr>
            <p:grpSpPr>
              <a:xfrm>
                <a:off x="14234491" y="8913526"/>
                <a:ext cx="26084" cy="22622"/>
                <a:chOff x="3609988" y="8756722"/>
                <a:chExt cx="25400" cy="21590"/>
              </a:xfrm>
            </p:grpSpPr>
            <p:sp>
              <p:nvSpPr>
                <p:cNvPr id="371" name="object 323">
                  <a:extLst>
                    <a:ext uri="{FF2B5EF4-FFF2-40B4-BE49-F238E27FC236}">
                      <a16:creationId xmlns:a16="http://schemas.microsoft.com/office/drawing/2014/main" id="{C97DAA6E-13D8-4A29-A08B-0F9DE919106C}"/>
                    </a:ext>
                  </a:extLst>
                </p:cNvPr>
                <p:cNvSpPr/>
                <p:nvPr/>
              </p:nvSpPr>
              <p:spPr>
                <a:xfrm>
                  <a:off x="3613356" y="8760090"/>
                  <a:ext cx="18415" cy="15240"/>
                </a:xfrm>
                <a:custGeom>
                  <a:avLst/>
                  <a:gdLst/>
                  <a:ahLst/>
                  <a:cxnLst/>
                  <a:rect l="l" t="t" r="r" b="b"/>
                  <a:pathLst>
                    <a:path w="18414" h="15240">
                      <a:moveTo>
                        <a:pt x="11187" y="0"/>
                      </a:moveTo>
                      <a:lnTo>
                        <a:pt x="0" y="8492"/>
                      </a:lnTo>
                      <a:lnTo>
                        <a:pt x="3371" y="11994"/>
                      </a:lnTo>
                      <a:lnTo>
                        <a:pt x="4854" y="14825"/>
                      </a:lnTo>
                      <a:lnTo>
                        <a:pt x="18333" y="7412"/>
                      </a:lnTo>
                      <a:lnTo>
                        <a:pt x="13614" y="3774"/>
                      </a:lnTo>
                      <a:lnTo>
                        <a:pt x="111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72" name="object 324">
                  <a:extLst>
                    <a:ext uri="{FF2B5EF4-FFF2-40B4-BE49-F238E27FC236}">
                      <a16:creationId xmlns:a16="http://schemas.microsoft.com/office/drawing/2014/main" id="{90246427-DD59-4F83-ACD2-83451BD1E1FF}"/>
                    </a:ext>
                  </a:extLst>
                </p:cNvPr>
                <p:cNvSpPr/>
                <p:nvPr/>
              </p:nvSpPr>
              <p:spPr>
                <a:xfrm>
                  <a:off x="3613356" y="8760090"/>
                  <a:ext cx="18415" cy="15240"/>
                </a:xfrm>
                <a:custGeom>
                  <a:avLst/>
                  <a:gdLst/>
                  <a:ahLst/>
                  <a:cxnLst/>
                  <a:rect l="l" t="t" r="r" b="b"/>
                  <a:pathLst>
                    <a:path w="18414" h="15240">
                      <a:moveTo>
                        <a:pt x="18333" y="7412"/>
                      </a:moveTo>
                      <a:lnTo>
                        <a:pt x="4854" y="14825"/>
                      </a:lnTo>
                      <a:lnTo>
                        <a:pt x="3371" y="11994"/>
                      </a:lnTo>
                      <a:lnTo>
                        <a:pt x="0" y="8492"/>
                      </a:lnTo>
                      <a:lnTo>
                        <a:pt x="11187" y="0"/>
                      </a:lnTo>
                      <a:lnTo>
                        <a:pt x="13614" y="3774"/>
                      </a:lnTo>
                      <a:lnTo>
                        <a:pt x="18333" y="741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19" name="object 325">
                <a:extLst>
                  <a:ext uri="{FF2B5EF4-FFF2-40B4-BE49-F238E27FC236}">
                    <a16:creationId xmlns:a16="http://schemas.microsoft.com/office/drawing/2014/main" id="{98069AAA-C1A7-4E83-9C2A-F428BA52D61C}"/>
                  </a:ext>
                </a:extLst>
              </p:cNvPr>
              <p:cNvGrpSpPr/>
              <p:nvPr/>
            </p:nvGrpSpPr>
            <p:grpSpPr>
              <a:xfrm>
                <a:off x="14235326" y="9263478"/>
                <a:ext cx="24127" cy="23288"/>
                <a:chOff x="3610801" y="9090705"/>
                <a:chExt cx="23495" cy="22225"/>
              </a:xfrm>
            </p:grpSpPr>
            <p:sp>
              <p:nvSpPr>
                <p:cNvPr id="369" name="object 326">
                  <a:extLst>
                    <a:ext uri="{FF2B5EF4-FFF2-40B4-BE49-F238E27FC236}">
                      <a16:creationId xmlns:a16="http://schemas.microsoft.com/office/drawing/2014/main" id="{0FB7CCE6-6750-40C9-B801-F74B4A80E84C}"/>
                    </a:ext>
                  </a:extLst>
                </p:cNvPr>
                <p:cNvSpPr/>
                <p:nvPr/>
              </p:nvSpPr>
              <p:spPr>
                <a:xfrm>
                  <a:off x="3614169" y="9094073"/>
                  <a:ext cx="17145" cy="15240"/>
                </a:xfrm>
                <a:custGeom>
                  <a:avLst/>
                  <a:gdLst/>
                  <a:ahLst/>
                  <a:cxnLst/>
                  <a:rect l="l" t="t" r="r" b="b"/>
                  <a:pathLst>
                    <a:path w="17145" h="15240">
                      <a:moveTo>
                        <a:pt x="6065" y="0"/>
                      </a:moveTo>
                      <a:lnTo>
                        <a:pt x="2830" y="3098"/>
                      </a:lnTo>
                      <a:lnTo>
                        <a:pt x="0" y="4718"/>
                      </a:lnTo>
                      <a:lnTo>
                        <a:pt x="1768" y="8297"/>
                      </a:lnTo>
                      <a:lnTo>
                        <a:pt x="4035" y="11608"/>
                      </a:lnTo>
                      <a:lnTo>
                        <a:pt x="6736" y="14552"/>
                      </a:lnTo>
                      <a:lnTo>
                        <a:pt x="7543" y="15229"/>
                      </a:lnTo>
                      <a:lnTo>
                        <a:pt x="11994" y="11727"/>
                      </a:lnTo>
                      <a:lnTo>
                        <a:pt x="16576" y="9163"/>
                      </a:lnTo>
                      <a:lnTo>
                        <a:pt x="12938" y="5252"/>
                      </a:lnTo>
                      <a:lnTo>
                        <a:pt x="10914" y="1074"/>
                      </a:lnTo>
                      <a:lnTo>
                        <a:pt x="606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70" name="object 327">
                  <a:extLst>
                    <a:ext uri="{FF2B5EF4-FFF2-40B4-BE49-F238E27FC236}">
                      <a16:creationId xmlns:a16="http://schemas.microsoft.com/office/drawing/2014/main" id="{6B72407A-DBDA-4A96-8946-5CFFDB4671FE}"/>
                    </a:ext>
                  </a:extLst>
                </p:cNvPr>
                <p:cNvSpPr/>
                <p:nvPr/>
              </p:nvSpPr>
              <p:spPr>
                <a:xfrm>
                  <a:off x="3614169" y="9094073"/>
                  <a:ext cx="17145" cy="15240"/>
                </a:xfrm>
                <a:custGeom>
                  <a:avLst/>
                  <a:gdLst/>
                  <a:ahLst/>
                  <a:cxnLst/>
                  <a:rect l="l" t="t" r="r" b="b"/>
                  <a:pathLst>
                    <a:path w="17145" h="15240">
                      <a:moveTo>
                        <a:pt x="16576" y="9163"/>
                      </a:moveTo>
                      <a:lnTo>
                        <a:pt x="11994" y="11727"/>
                      </a:lnTo>
                      <a:lnTo>
                        <a:pt x="7543" y="15229"/>
                      </a:lnTo>
                      <a:lnTo>
                        <a:pt x="6736" y="14552"/>
                      </a:lnTo>
                      <a:lnTo>
                        <a:pt x="4035" y="11608"/>
                      </a:lnTo>
                      <a:lnTo>
                        <a:pt x="1768" y="8297"/>
                      </a:lnTo>
                      <a:lnTo>
                        <a:pt x="0" y="4718"/>
                      </a:lnTo>
                      <a:lnTo>
                        <a:pt x="2830" y="3098"/>
                      </a:lnTo>
                      <a:lnTo>
                        <a:pt x="6065" y="0"/>
                      </a:lnTo>
                      <a:lnTo>
                        <a:pt x="8487" y="540"/>
                      </a:lnTo>
                      <a:lnTo>
                        <a:pt x="10914" y="1074"/>
                      </a:lnTo>
                      <a:lnTo>
                        <a:pt x="12938" y="5252"/>
                      </a:lnTo>
                      <a:lnTo>
                        <a:pt x="16576" y="9163"/>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0" name="object 328">
                <a:extLst>
                  <a:ext uri="{FF2B5EF4-FFF2-40B4-BE49-F238E27FC236}">
                    <a16:creationId xmlns:a16="http://schemas.microsoft.com/office/drawing/2014/main" id="{1FA3A14A-1CDD-4833-BDF3-BB018C0CC205}"/>
                  </a:ext>
                </a:extLst>
              </p:cNvPr>
              <p:cNvGrpSpPr/>
              <p:nvPr/>
            </p:nvGrpSpPr>
            <p:grpSpPr>
              <a:xfrm>
                <a:off x="13811245" y="9267857"/>
                <a:ext cx="22171" cy="31272"/>
                <a:chOff x="3197834" y="9094884"/>
                <a:chExt cx="21590" cy="29845"/>
              </a:xfrm>
            </p:grpSpPr>
            <p:sp>
              <p:nvSpPr>
                <p:cNvPr id="367" name="object 329">
                  <a:extLst>
                    <a:ext uri="{FF2B5EF4-FFF2-40B4-BE49-F238E27FC236}">
                      <a16:creationId xmlns:a16="http://schemas.microsoft.com/office/drawing/2014/main" id="{30BBEEF2-ECC2-4938-9FDF-4F4F85973B22}"/>
                    </a:ext>
                  </a:extLst>
                </p:cNvPr>
                <p:cNvSpPr/>
                <p:nvPr/>
              </p:nvSpPr>
              <p:spPr>
                <a:xfrm>
                  <a:off x="3201202" y="9098252"/>
                  <a:ext cx="14604" cy="23495"/>
                </a:xfrm>
                <a:custGeom>
                  <a:avLst/>
                  <a:gdLst/>
                  <a:ahLst/>
                  <a:cxnLst/>
                  <a:rect l="l" t="t" r="r" b="b"/>
                  <a:pathLst>
                    <a:path w="14605" h="23495">
                      <a:moveTo>
                        <a:pt x="11323" y="0"/>
                      </a:moveTo>
                      <a:lnTo>
                        <a:pt x="9976" y="0"/>
                      </a:lnTo>
                      <a:lnTo>
                        <a:pt x="6504" y="261"/>
                      </a:lnTo>
                      <a:lnTo>
                        <a:pt x="3270" y="1851"/>
                      </a:lnTo>
                      <a:lnTo>
                        <a:pt x="943" y="4445"/>
                      </a:lnTo>
                      <a:lnTo>
                        <a:pt x="0" y="5792"/>
                      </a:lnTo>
                      <a:lnTo>
                        <a:pt x="3103" y="9567"/>
                      </a:lnTo>
                      <a:lnTo>
                        <a:pt x="8492" y="23045"/>
                      </a:lnTo>
                      <a:lnTo>
                        <a:pt x="10955" y="17531"/>
                      </a:lnTo>
                      <a:lnTo>
                        <a:pt x="12896" y="11804"/>
                      </a:lnTo>
                      <a:lnTo>
                        <a:pt x="14291" y="5929"/>
                      </a:lnTo>
                      <a:lnTo>
                        <a:pt x="14421" y="3905"/>
                      </a:lnTo>
                      <a:lnTo>
                        <a:pt x="1132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68" name="object 330">
                  <a:extLst>
                    <a:ext uri="{FF2B5EF4-FFF2-40B4-BE49-F238E27FC236}">
                      <a16:creationId xmlns:a16="http://schemas.microsoft.com/office/drawing/2014/main" id="{8C48AD08-7963-4FE5-9EE6-F8BD211850FC}"/>
                    </a:ext>
                  </a:extLst>
                </p:cNvPr>
                <p:cNvSpPr/>
                <p:nvPr/>
              </p:nvSpPr>
              <p:spPr>
                <a:xfrm>
                  <a:off x="3201202" y="9098252"/>
                  <a:ext cx="14604" cy="23495"/>
                </a:xfrm>
                <a:custGeom>
                  <a:avLst/>
                  <a:gdLst/>
                  <a:ahLst/>
                  <a:cxnLst/>
                  <a:rect l="l" t="t" r="r" b="b"/>
                  <a:pathLst>
                    <a:path w="14605" h="23495">
                      <a:moveTo>
                        <a:pt x="8492" y="23045"/>
                      </a:moveTo>
                      <a:lnTo>
                        <a:pt x="3103" y="9567"/>
                      </a:lnTo>
                      <a:lnTo>
                        <a:pt x="0" y="5792"/>
                      </a:lnTo>
                      <a:lnTo>
                        <a:pt x="943" y="4445"/>
                      </a:lnTo>
                      <a:lnTo>
                        <a:pt x="3270" y="1851"/>
                      </a:lnTo>
                      <a:lnTo>
                        <a:pt x="6504" y="261"/>
                      </a:lnTo>
                      <a:lnTo>
                        <a:pt x="9976" y="0"/>
                      </a:lnTo>
                      <a:lnTo>
                        <a:pt x="11323" y="0"/>
                      </a:lnTo>
                      <a:lnTo>
                        <a:pt x="14421" y="3905"/>
                      </a:lnTo>
                      <a:lnTo>
                        <a:pt x="14291" y="5929"/>
                      </a:lnTo>
                      <a:lnTo>
                        <a:pt x="12896" y="11804"/>
                      </a:lnTo>
                      <a:lnTo>
                        <a:pt x="10955" y="17531"/>
                      </a:lnTo>
                      <a:lnTo>
                        <a:pt x="8492" y="2304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1" name="object 331">
                <a:extLst>
                  <a:ext uri="{FF2B5EF4-FFF2-40B4-BE49-F238E27FC236}">
                    <a16:creationId xmlns:a16="http://schemas.microsoft.com/office/drawing/2014/main" id="{3B06E939-A43D-4990-85F6-43185FB1B540}"/>
                  </a:ext>
                </a:extLst>
              </p:cNvPr>
              <p:cNvGrpSpPr/>
              <p:nvPr/>
            </p:nvGrpSpPr>
            <p:grpSpPr>
              <a:xfrm>
                <a:off x="13867580" y="8922705"/>
                <a:ext cx="22823" cy="25949"/>
                <a:chOff x="3252693" y="8765482"/>
                <a:chExt cx="22225" cy="24765"/>
              </a:xfrm>
            </p:grpSpPr>
            <p:sp>
              <p:nvSpPr>
                <p:cNvPr id="365" name="object 332">
                  <a:extLst>
                    <a:ext uri="{FF2B5EF4-FFF2-40B4-BE49-F238E27FC236}">
                      <a16:creationId xmlns:a16="http://schemas.microsoft.com/office/drawing/2014/main" id="{46380013-495B-4C8A-9647-C288313DFE38}"/>
                    </a:ext>
                  </a:extLst>
                </p:cNvPr>
                <p:cNvSpPr/>
                <p:nvPr/>
              </p:nvSpPr>
              <p:spPr>
                <a:xfrm>
                  <a:off x="3256061" y="8768850"/>
                  <a:ext cx="15240" cy="18415"/>
                </a:xfrm>
                <a:custGeom>
                  <a:avLst/>
                  <a:gdLst/>
                  <a:ahLst/>
                  <a:cxnLst/>
                  <a:rect l="l" t="t" r="r" b="b"/>
                  <a:pathLst>
                    <a:path w="15239" h="18415">
                      <a:moveTo>
                        <a:pt x="7679" y="0"/>
                      </a:moveTo>
                      <a:lnTo>
                        <a:pt x="4581" y="4314"/>
                      </a:lnTo>
                      <a:lnTo>
                        <a:pt x="267" y="6872"/>
                      </a:lnTo>
                      <a:lnTo>
                        <a:pt x="0" y="12267"/>
                      </a:lnTo>
                      <a:lnTo>
                        <a:pt x="3638" y="14962"/>
                      </a:lnTo>
                      <a:lnTo>
                        <a:pt x="5656" y="17793"/>
                      </a:lnTo>
                      <a:lnTo>
                        <a:pt x="8623" y="14962"/>
                      </a:lnTo>
                      <a:lnTo>
                        <a:pt x="12534" y="12671"/>
                      </a:lnTo>
                      <a:lnTo>
                        <a:pt x="14285" y="9300"/>
                      </a:lnTo>
                      <a:lnTo>
                        <a:pt x="14956" y="8089"/>
                      </a:lnTo>
                      <a:lnTo>
                        <a:pt x="10914" y="4314"/>
                      </a:lnTo>
                      <a:lnTo>
                        <a:pt x="767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66" name="object 333">
                  <a:extLst>
                    <a:ext uri="{FF2B5EF4-FFF2-40B4-BE49-F238E27FC236}">
                      <a16:creationId xmlns:a16="http://schemas.microsoft.com/office/drawing/2014/main" id="{0F06E8BB-0CF5-40E0-8480-4956DEE1D555}"/>
                    </a:ext>
                  </a:extLst>
                </p:cNvPr>
                <p:cNvSpPr/>
                <p:nvPr/>
              </p:nvSpPr>
              <p:spPr>
                <a:xfrm>
                  <a:off x="3256061" y="8768850"/>
                  <a:ext cx="15240" cy="18415"/>
                </a:xfrm>
                <a:custGeom>
                  <a:avLst/>
                  <a:gdLst/>
                  <a:ahLst/>
                  <a:cxnLst/>
                  <a:rect l="l" t="t" r="r" b="b"/>
                  <a:pathLst>
                    <a:path w="15239" h="18415">
                      <a:moveTo>
                        <a:pt x="7679" y="0"/>
                      </a:moveTo>
                      <a:lnTo>
                        <a:pt x="10914" y="4314"/>
                      </a:lnTo>
                      <a:lnTo>
                        <a:pt x="14956" y="8089"/>
                      </a:lnTo>
                      <a:lnTo>
                        <a:pt x="14285" y="9300"/>
                      </a:lnTo>
                      <a:lnTo>
                        <a:pt x="12534" y="12671"/>
                      </a:lnTo>
                      <a:lnTo>
                        <a:pt x="8623" y="14962"/>
                      </a:lnTo>
                      <a:lnTo>
                        <a:pt x="5656" y="17793"/>
                      </a:lnTo>
                      <a:lnTo>
                        <a:pt x="3638" y="14962"/>
                      </a:lnTo>
                      <a:lnTo>
                        <a:pt x="0" y="12267"/>
                      </a:lnTo>
                      <a:lnTo>
                        <a:pt x="130" y="9567"/>
                      </a:lnTo>
                      <a:lnTo>
                        <a:pt x="267" y="6872"/>
                      </a:lnTo>
                      <a:lnTo>
                        <a:pt x="4581" y="4314"/>
                      </a:lnTo>
                      <a:lnTo>
                        <a:pt x="7679"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2" name="object 334">
                <a:extLst>
                  <a:ext uri="{FF2B5EF4-FFF2-40B4-BE49-F238E27FC236}">
                    <a16:creationId xmlns:a16="http://schemas.microsoft.com/office/drawing/2014/main" id="{0DD39BBA-195F-4B3A-85E8-8D1559A73A8C}"/>
                  </a:ext>
                </a:extLst>
              </p:cNvPr>
              <p:cNvGrpSpPr/>
              <p:nvPr/>
            </p:nvGrpSpPr>
            <p:grpSpPr>
              <a:xfrm>
                <a:off x="14398924" y="11379146"/>
                <a:ext cx="26735" cy="23288"/>
                <a:chOff x="3770111" y="11109832"/>
                <a:chExt cx="26034" cy="22225"/>
              </a:xfrm>
            </p:grpSpPr>
            <p:sp>
              <p:nvSpPr>
                <p:cNvPr id="363" name="object 335">
                  <a:extLst>
                    <a:ext uri="{FF2B5EF4-FFF2-40B4-BE49-F238E27FC236}">
                      <a16:creationId xmlns:a16="http://schemas.microsoft.com/office/drawing/2014/main" id="{675745CA-047D-4602-8B90-BDDBC208E9E2}"/>
                    </a:ext>
                  </a:extLst>
                </p:cNvPr>
                <p:cNvSpPr/>
                <p:nvPr/>
              </p:nvSpPr>
              <p:spPr>
                <a:xfrm>
                  <a:off x="3773479" y="11113200"/>
                  <a:ext cx="19050" cy="15240"/>
                </a:xfrm>
                <a:custGeom>
                  <a:avLst/>
                  <a:gdLst/>
                  <a:ahLst/>
                  <a:cxnLst/>
                  <a:rect l="l" t="t" r="r" b="b"/>
                  <a:pathLst>
                    <a:path w="19050" h="15240">
                      <a:moveTo>
                        <a:pt x="9163" y="0"/>
                      </a:moveTo>
                      <a:lnTo>
                        <a:pt x="0" y="10374"/>
                      </a:lnTo>
                      <a:lnTo>
                        <a:pt x="5388" y="14956"/>
                      </a:lnTo>
                      <a:lnTo>
                        <a:pt x="6196" y="14956"/>
                      </a:lnTo>
                      <a:lnTo>
                        <a:pt x="10789" y="12137"/>
                      </a:lnTo>
                      <a:lnTo>
                        <a:pt x="15045" y="8789"/>
                      </a:lnTo>
                      <a:lnTo>
                        <a:pt x="18867" y="4985"/>
                      </a:lnTo>
                      <a:lnTo>
                        <a:pt x="12801" y="2694"/>
                      </a:lnTo>
                      <a:lnTo>
                        <a:pt x="916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64" name="object 336">
                  <a:extLst>
                    <a:ext uri="{FF2B5EF4-FFF2-40B4-BE49-F238E27FC236}">
                      <a16:creationId xmlns:a16="http://schemas.microsoft.com/office/drawing/2014/main" id="{F5FB955A-EEAF-4F30-BBA7-D61F307EA8B1}"/>
                    </a:ext>
                  </a:extLst>
                </p:cNvPr>
                <p:cNvSpPr/>
                <p:nvPr/>
              </p:nvSpPr>
              <p:spPr>
                <a:xfrm>
                  <a:off x="3773479" y="11113200"/>
                  <a:ext cx="19050" cy="15240"/>
                </a:xfrm>
                <a:custGeom>
                  <a:avLst/>
                  <a:gdLst/>
                  <a:ahLst/>
                  <a:cxnLst/>
                  <a:rect l="l" t="t" r="r" b="b"/>
                  <a:pathLst>
                    <a:path w="19050" h="15240">
                      <a:moveTo>
                        <a:pt x="18867" y="4985"/>
                      </a:moveTo>
                      <a:lnTo>
                        <a:pt x="15045" y="8789"/>
                      </a:lnTo>
                      <a:lnTo>
                        <a:pt x="10789" y="12137"/>
                      </a:lnTo>
                      <a:lnTo>
                        <a:pt x="6196" y="14956"/>
                      </a:lnTo>
                      <a:lnTo>
                        <a:pt x="5388" y="14956"/>
                      </a:lnTo>
                      <a:lnTo>
                        <a:pt x="0" y="10374"/>
                      </a:lnTo>
                      <a:lnTo>
                        <a:pt x="403" y="8487"/>
                      </a:lnTo>
                      <a:lnTo>
                        <a:pt x="1311" y="5098"/>
                      </a:lnTo>
                      <a:lnTo>
                        <a:pt x="3685" y="2284"/>
                      </a:lnTo>
                      <a:lnTo>
                        <a:pt x="6872" y="807"/>
                      </a:lnTo>
                      <a:lnTo>
                        <a:pt x="9163" y="0"/>
                      </a:lnTo>
                      <a:lnTo>
                        <a:pt x="12801" y="2694"/>
                      </a:lnTo>
                      <a:lnTo>
                        <a:pt x="18867" y="498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3" name="object 337">
                <a:extLst>
                  <a:ext uri="{FF2B5EF4-FFF2-40B4-BE49-F238E27FC236}">
                    <a16:creationId xmlns:a16="http://schemas.microsoft.com/office/drawing/2014/main" id="{2FB4D58E-94EB-4458-B343-2BAAACF5F680}"/>
                  </a:ext>
                </a:extLst>
              </p:cNvPr>
              <p:cNvGrpSpPr/>
              <p:nvPr/>
            </p:nvGrpSpPr>
            <p:grpSpPr>
              <a:xfrm>
                <a:off x="15027191" y="12036536"/>
                <a:ext cx="22171" cy="22622"/>
                <a:chOff x="4381912" y="11737225"/>
                <a:chExt cx="21590" cy="21590"/>
              </a:xfrm>
            </p:grpSpPr>
            <p:sp>
              <p:nvSpPr>
                <p:cNvPr id="361" name="object 338">
                  <a:extLst>
                    <a:ext uri="{FF2B5EF4-FFF2-40B4-BE49-F238E27FC236}">
                      <a16:creationId xmlns:a16="http://schemas.microsoft.com/office/drawing/2014/main" id="{FC0670B1-C76D-4476-A7CF-3F0F33F9781C}"/>
                    </a:ext>
                  </a:extLst>
                </p:cNvPr>
                <p:cNvSpPr/>
                <p:nvPr/>
              </p:nvSpPr>
              <p:spPr>
                <a:xfrm>
                  <a:off x="4385280" y="11740593"/>
                  <a:ext cx="15240" cy="15240"/>
                </a:xfrm>
                <a:custGeom>
                  <a:avLst/>
                  <a:gdLst/>
                  <a:ahLst/>
                  <a:cxnLst/>
                  <a:rect l="l" t="t" r="r" b="b"/>
                  <a:pathLst>
                    <a:path w="15239" h="15240">
                      <a:moveTo>
                        <a:pt x="5347" y="0"/>
                      </a:moveTo>
                      <a:lnTo>
                        <a:pt x="94" y="2967"/>
                      </a:lnTo>
                      <a:lnTo>
                        <a:pt x="94" y="4178"/>
                      </a:lnTo>
                      <a:lnTo>
                        <a:pt x="0" y="7662"/>
                      </a:lnTo>
                      <a:lnTo>
                        <a:pt x="1252" y="11039"/>
                      </a:lnTo>
                      <a:lnTo>
                        <a:pt x="3596" y="13614"/>
                      </a:lnTo>
                      <a:lnTo>
                        <a:pt x="4813" y="14694"/>
                      </a:lnTo>
                      <a:lnTo>
                        <a:pt x="9258" y="12131"/>
                      </a:lnTo>
                      <a:lnTo>
                        <a:pt x="14783" y="10380"/>
                      </a:lnTo>
                      <a:lnTo>
                        <a:pt x="12481" y="6759"/>
                      </a:lnTo>
                      <a:lnTo>
                        <a:pt x="9668" y="3489"/>
                      </a:lnTo>
                      <a:lnTo>
                        <a:pt x="6427" y="676"/>
                      </a:lnTo>
                      <a:lnTo>
                        <a:pt x="534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62" name="object 339">
                  <a:extLst>
                    <a:ext uri="{FF2B5EF4-FFF2-40B4-BE49-F238E27FC236}">
                      <a16:creationId xmlns:a16="http://schemas.microsoft.com/office/drawing/2014/main" id="{4D34211B-E011-4022-8782-01A893F62408}"/>
                    </a:ext>
                  </a:extLst>
                </p:cNvPr>
                <p:cNvSpPr/>
                <p:nvPr/>
              </p:nvSpPr>
              <p:spPr>
                <a:xfrm>
                  <a:off x="4385280" y="11740593"/>
                  <a:ext cx="15240" cy="15240"/>
                </a:xfrm>
                <a:custGeom>
                  <a:avLst/>
                  <a:gdLst/>
                  <a:ahLst/>
                  <a:cxnLst/>
                  <a:rect l="l" t="t" r="r" b="b"/>
                  <a:pathLst>
                    <a:path w="15239" h="15240">
                      <a:moveTo>
                        <a:pt x="14783" y="10380"/>
                      </a:moveTo>
                      <a:lnTo>
                        <a:pt x="9258" y="12131"/>
                      </a:lnTo>
                      <a:lnTo>
                        <a:pt x="4813" y="14694"/>
                      </a:lnTo>
                      <a:lnTo>
                        <a:pt x="3596" y="13614"/>
                      </a:lnTo>
                      <a:lnTo>
                        <a:pt x="1252" y="11039"/>
                      </a:lnTo>
                      <a:lnTo>
                        <a:pt x="0" y="7662"/>
                      </a:lnTo>
                      <a:lnTo>
                        <a:pt x="94" y="4178"/>
                      </a:lnTo>
                      <a:lnTo>
                        <a:pt x="94" y="2967"/>
                      </a:lnTo>
                      <a:lnTo>
                        <a:pt x="5347" y="0"/>
                      </a:lnTo>
                      <a:lnTo>
                        <a:pt x="6427" y="676"/>
                      </a:lnTo>
                      <a:lnTo>
                        <a:pt x="9668" y="3489"/>
                      </a:lnTo>
                      <a:lnTo>
                        <a:pt x="12481" y="6759"/>
                      </a:lnTo>
                      <a:lnTo>
                        <a:pt x="14783" y="1038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4" name="object 340">
                <a:extLst>
                  <a:ext uri="{FF2B5EF4-FFF2-40B4-BE49-F238E27FC236}">
                    <a16:creationId xmlns:a16="http://schemas.microsoft.com/office/drawing/2014/main" id="{FCE7320F-143A-4F49-A7C2-40CF59579CDD}"/>
                  </a:ext>
                </a:extLst>
              </p:cNvPr>
              <p:cNvGrpSpPr/>
              <p:nvPr/>
            </p:nvGrpSpPr>
            <p:grpSpPr>
              <a:xfrm>
                <a:off x="13710624" y="9068586"/>
                <a:ext cx="26084" cy="19961"/>
                <a:chOff x="3099850" y="8904706"/>
                <a:chExt cx="25400" cy="19050"/>
              </a:xfrm>
            </p:grpSpPr>
            <p:sp>
              <p:nvSpPr>
                <p:cNvPr id="359" name="object 341">
                  <a:extLst>
                    <a:ext uri="{FF2B5EF4-FFF2-40B4-BE49-F238E27FC236}">
                      <a16:creationId xmlns:a16="http://schemas.microsoft.com/office/drawing/2014/main" id="{CE00B3F0-FDD1-445A-9379-E7A731ED9C52}"/>
                    </a:ext>
                  </a:extLst>
                </p:cNvPr>
                <p:cNvSpPr/>
                <p:nvPr/>
              </p:nvSpPr>
              <p:spPr>
                <a:xfrm>
                  <a:off x="3103218" y="8908074"/>
                  <a:ext cx="18415" cy="12700"/>
                </a:xfrm>
                <a:custGeom>
                  <a:avLst/>
                  <a:gdLst/>
                  <a:ahLst/>
                  <a:cxnLst/>
                  <a:rect l="l" t="t" r="r" b="b"/>
                  <a:pathLst>
                    <a:path w="18414" h="12700">
                      <a:moveTo>
                        <a:pt x="5394" y="0"/>
                      </a:moveTo>
                      <a:lnTo>
                        <a:pt x="3638" y="0"/>
                      </a:lnTo>
                      <a:lnTo>
                        <a:pt x="1750" y="3507"/>
                      </a:lnTo>
                      <a:lnTo>
                        <a:pt x="0" y="5394"/>
                      </a:lnTo>
                      <a:lnTo>
                        <a:pt x="2427" y="7685"/>
                      </a:lnTo>
                      <a:lnTo>
                        <a:pt x="5394" y="11323"/>
                      </a:lnTo>
                      <a:lnTo>
                        <a:pt x="9703" y="12131"/>
                      </a:lnTo>
                      <a:lnTo>
                        <a:pt x="12671" y="8629"/>
                      </a:lnTo>
                      <a:lnTo>
                        <a:pt x="18196" y="4854"/>
                      </a:lnTo>
                      <a:lnTo>
                        <a:pt x="14184" y="2635"/>
                      </a:lnTo>
                      <a:lnTo>
                        <a:pt x="9869" y="997"/>
                      </a:lnTo>
                      <a:lnTo>
                        <a:pt x="539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60" name="object 342">
                  <a:extLst>
                    <a:ext uri="{FF2B5EF4-FFF2-40B4-BE49-F238E27FC236}">
                      <a16:creationId xmlns:a16="http://schemas.microsoft.com/office/drawing/2014/main" id="{1906B790-5AC2-495F-A54C-C5D3EDB7F13D}"/>
                    </a:ext>
                  </a:extLst>
                </p:cNvPr>
                <p:cNvSpPr/>
                <p:nvPr/>
              </p:nvSpPr>
              <p:spPr>
                <a:xfrm>
                  <a:off x="3103218" y="8908074"/>
                  <a:ext cx="18415" cy="12700"/>
                </a:xfrm>
                <a:custGeom>
                  <a:avLst/>
                  <a:gdLst/>
                  <a:ahLst/>
                  <a:cxnLst/>
                  <a:rect l="l" t="t" r="r" b="b"/>
                  <a:pathLst>
                    <a:path w="18414" h="12700">
                      <a:moveTo>
                        <a:pt x="18196" y="4854"/>
                      </a:moveTo>
                      <a:lnTo>
                        <a:pt x="12671" y="8629"/>
                      </a:lnTo>
                      <a:lnTo>
                        <a:pt x="9703" y="12131"/>
                      </a:lnTo>
                      <a:lnTo>
                        <a:pt x="7549" y="11727"/>
                      </a:lnTo>
                      <a:lnTo>
                        <a:pt x="5394" y="11323"/>
                      </a:lnTo>
                      <a:lnTo>
                        <a:pt x="2427" y="7685"/>
                      </a:lnTo>
                      <a:lnTo>
                        <a:pt x="0" y="5394"/>
                      </a:lnTo>
                      <a:lnTo>
                        <a:pt x="1750" y="3507"/>
                      </a:lnTo>
                      <a:lnTo>
                        <a:pt x="3638" y="0"/>
                      </a:lnTo>
                      <a:lnTo>
                        <a:pt x="5394" y="0"/>
                      </a:lnTo>
                      <a:lnTo>
                        <a:pt x="9869" y="997"/>
                      </a:lnTo>
                      <a:lnTo>
                        <a:pt x="14184" y="2635"/>
                      </a:lnTo>
                      <a:lnTo>
                        <a:pt x="18196" y="485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5" name="object 343">
                <a:extLst>
                  <a:ext uri="{FF2B5EF4-FFF2-40B4-BE49-F238E27FC236}">
                    <a16:creationId xmlns:a16="http://schemas.microsoft.com/office/drawing/2014/main" id="{AF9689B1-3300-4AD5-BA54-85AA2B09350C}"/>
                  </a:ext>
                </a:extLst>
              </p:cNvPr>
              <p:cNvGrpSpPr/>
              <p:nvPr/>
            </p:nvGrpSpPr>
            <p:grpSpPr>
              <a:xfrm>
                <a:off x="14151450" y="9462745"/>
                <a:ext cx="26735" cy="19961"/>
                <a:chOff x="3529123" y="9280879"/>
                <a:chExt cx="26034" cy="19050"/>
              </a:xfrm>
            </p:grpSpPr>
            <p:sp>
              <p:nvSpPr>
                <p:cNvPr id="357" name="object 344">
                  <a:extLst>
                    <a:ext uri="{FF2B5EF4-FFF2-40B4-BE49-F238E27FC236}">
                      <a16:creationId xmlns:a16="http://schemas.microsoft.com/office/drawing/2014/main" id="{B2EA1149-E36D-459B-A3A7-37B726F3524B}"/>
                    </a:ext>
                  </a:extLst>
                </p:cNvPr>
                <p:cNvSpPr/>
                <p:nvPr/>
              </p:nvSpPr>
              <p:spPr>
                <a:xfrm>
                  <a:off x="3532491" y="9284247"/>
                  <a:ext cx="19050" cy="12065"/>
                </a:xfrm>
                <a:custGeom>
                  <a:avLst/>
                  <a:gdLst/>
                  <a:ahLst/>
                  <a:cxnLst/>
                  <a:rect l="l" t="t" r="r" b="b"/>
                  <a:pathLst>
                    <a:path w="19050" h="12065">
                      <a:moveTo>
                        <a:pt x="6736" y="0"/>
                      </a:moveTo>
                      <a:lnTo>
                        <a:pt x="4718" y="0"/>
                      </a:lnTo>
                      <a:lnTo>
                        <a:pt x="0" y="2154"/>
                      </a:lnTo>
                      <a:lnTo>
                        <a:pt x="2427" y="7816"/>
                      </a:lnTo>
                      <a:lnTo>
                        <a:pt x="4581" y="11454"/>
                      </a:lnTo>
                      <a:lnTo>
                        <a:pt x="9976" y="11994"/>
                      </a:lnTo>
                      <a:lnTo>
                        <a:pt x="12938" y="8760"/>
                      </a:lnTo>
                      <a:lnTo>
                        <a:pt x="19003" y="4985"/>
                      </a:lnTo>
                      <a:lnTo>
                        <a:pt x="15217" y="2658"/>
                      </a:lnTo>
                      <a:lnTo>
                        <a:pt x="11074" y="973"/>
                      </a:lnTo>
                      <a:lnTo>
                        <a:pt x="673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58" name="object 345">
                  <a:extLst>
                    <a:ext uri="{FF2B5EF4-FFF2-40B4-BE49-F238E27FC236}">
                      <a16:creationId xmlns:a16="http://schemas.microsoft.com/office/drawing/2014/main" id="{3FBE1C9E-CF7F-4CDF-940B-5AE816A5C078}"/>
                    </a:ext>
                  </a:extLst>
                </p:cNvPr>
                <p:cNvSpPr/>
                <p:nvPr/>
              </p:nvSpPr>
              <p:spPr>
                <a:xfrm>
                  <a:off x="3532491" y="9284247"/>
                  <a:ext cx="19050" cy="12065"/>
                </a:xfrm>
                <a:custGeom>
                  <a:avLst/>
                  <a:gdLst/>
                  <a:ahLst/>
                  <a:cxnLst/>
                  <a:rect l="l" t="t" r="r" b="b"/>
                  <a:pathLst>
                    <a:path w="19050" h="12065">
                      <a:moveTo>
                        <a:pt x="19003" y="4985"/>
                      </a:moveTo>
                      <a:lnTo>
                        <a:pt x="12938" y="8760"/>
                      </a:lnTo>
                      <a:lnTo>
                        <a:pt x="9976" y="11994"/>
                      </a:lnTo>
                      <a:lnTo>
                        <a:pt x="7276" y="11721"/>
                      </a:lnTo>
                      <a:lnTo>
                        <a:pt x="4581" y="11454"/>
                      </a:lnTo>
                      <a:lnTo>
                        <a:pt x="2427" y="7816"/>
                      </a:lnTo>
                      <a:lnTo>
                        <a:pt x="1210" y="4985"/>
                      </a:lnTo>
                      <a:lnTo>
                        <a:pt x="0" y="2154"/>
                      </a:lnTo>
                      <a:lnTo>
                        <a:pt x="4718" y="0"/>
                      </a:lnTo>
                      <a:lnTo>
                        <a:pt x="6736" y="0"/>
                      </a:lnTo>
                      <a:lnTo>
                        <a:pt x="11074" y="973"/>
                      </a:lnTo>
                      <a:lnTo>
                        <a:pt x="15217" y="2658"/>
                      </a:lnTo>
                      <a:lnTo>
                        <a:pt x="19003" y="498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6" name="object 346">
                <a:extLst>
                  <a:ext uri="{FF2B5EF4-FFF2-40B4-BE49-F238E27FC236}">
                    <a16:creationId xmlns:a16="http://schemas.microsoft.com/office/drawing/2014/main" id="{B8414376-912D-4140-A07B-DB5B2056D26A}"/>
                  </a:ext>
                </a:extLst>
              </p:cNvPr>
              <p:cNvGrpSpPr/>
              <p:nvPr/>
            </p:nvGrpSpPr>
            <p:grpSpPr>
              <a:xfrm>
                <a:off x="14150203" y="11896304"/>
                <a:ext cx="22823" cy="22622"/>
                <a:chOff x="3527909" y="11603392"/>
                <a:chExt cx="22225" cy="21590"/>
              </a:xfrm>
            </p:grpSpPr>
            <p:sp>
              <p:nvSpPr>
                <p:cNvPr id="355" name="object 347">
                  <a:extLst>
                    <a:ext uri="{FF2B5EF4-FFF2-40B4-BE49-F238E27FC236}">
                      <a16:creationId xmlns:a16="http://schemas.microsoft.com/office/drawing/2014/main" id="{812D2FFD-EC48-4DA2-BBB4-1F4923556E19}"/>
                    </a:ext>
                  </a:extLst>
                </p:cNvPr>
                <p:cNvSpPr/>
                <p:nvPr/>
              </p:nvSpPr>
              <p:spPr>
                <a:xfrm>
                  <a:off x="3531277" y="11606760"/>
                  <a:ext cx="15875" cy="14604"/>
                </a:xfrm>
                <a:custGeom>
                  <a:avLst/>
                  <a:gdLst/>
                  <a:ahLst/>
                  <a:cxnLst/>
                  <a:rect l="l" t="t" r="r" b="b"/>
                  <a:pathLst>
                    <a:path w="15875" h="14604">
                      <a:moveTo>
                        <a:pt x="4451" y="0"/>
                      </a:moveTo>
                      <a:lnTo>
                        <a:pt x="0" y="3638"/>
                      </a:lnTo>
                      <a:lnTo>
                        <a:pt x="0" y="5258"/>
                      </a:lnTo>
                      <a:lnTo>
                        <a:pt x="747" y="8498"/>
                      </a:lnTo>
                      <a:lnTo>
                        <a:pt x="2124" y="11567"/>
                      </a:lnTo>
                      <a:lnTo>
                        <a:pt x="4041" y="14285"/>
                      </a:lnTo>
                      <a:lnTo>
                        <a:pt x="15365" y="8356"/>
                      </a:lnTo>
                      <a:lnTo>
                        <a:pt x="10783" y="4445"/>
                      </a:lnTo>
                      <a:lnTo>
                        <a:pt x="7145" y="807"/>
                      </a:lnTo>
                      <a:lnTo>
                        <a:pt x="445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56" name="object 348">
                  <a:extLst>
                    <a:ext uri="{FF2B5EF4-FFF2-40B4-BE49-F238E27FC236}">
                      <a16:creationId xmlns:a16="http://schemas.microsoft.com/office/drawing/2014/main" id="{C979AFC1-0D7E-457B-B9FD-B9C9234EE691}"/>
                    </a:ext>
                  </a:extLst>
                </p:cNvPr>
                <p:cNvSpPr/>
                <p:nvPr/>
              </p:nvSpPr>
              <p:spPr>
                <a:xfrm>
                  <a:off x="3531277" y="11606760"/>
                  <a:ext cx="15875" cy="14604"/>
                </a:xfrm>
                <a:custGeom>
                  <a:avLst/>
                  <a:gdLst/>
                  <a:ahLst/>
                  <a:cxnLst/>
                  <a:rect l="l" t="t" r="r" b="b"/>
                  <a:pathLst>
                    <a:path w="15875" h="14604">
                      <a:moveTo>
                        <a:pt x="15365" y="8356"/>
                      </a:moveTo>
                      <a:lnTo>
                        <a:pt x="4041" y="14285"/>
                      </a:lnTo>
                      <a:lnTo>
                        <a:pt x="2124" y="11567"/>
                      </a:lnTo>
                      <a:lnTo>
                        <a:pt x="747" y="8498"/>
                      </a:lnTo>
                      <a:lnTo>
                        <a:pt x="0" y="5258"/>
                      </a:lnTo>
                      <a:lnTo>
                        <a:pt x="0" y="3638"/>
                      </a:lnTo>
                      <a:lnTo>
                        <a:pt x="4451" y="0"/>
                      </a:lnTo>
                      <a:lnTo>
                        <a:pt x="5798" y="403"/>
                      </a:lnTo>
                      <a:lnTo>
                        <a:pt x="7145" y="807"/>
                      </a:lnTo>
                      <a:lnTo>
                        <a:pt x="10783" y="4445"/>
                      </a:lnTo>
                      <a:lnTo>
                        <a:pt x="15365" y="835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7" name="object 349">
                <a:extLst>
                  <a:ext uri="{FF2B5EF4-FFF2-40B4-BE49-F238E27FC236}">
                    <a16:creationId xmlns:a16="http://schemas.microsoft.com/office/drawing/2014/main" id="{703F195D-FA06-4E42-82A5-DB8D029132D4}"/>
                  </a:ext>
                </a:extLst>
              </p:cNvPr>
              <p:cNvGrpSpPr/>
              <p:nvPr/>
            </p:nvGrpSpPr>
            <p:grpSpPr>
              <a:xfrm>
                <a:off x="14003079" y="9814245"/>
                <a:ext cx="26084" cy="19295"/>
                <a:chOff x="3384641" y="9616340"/>
                <a:chExt cx="25400" cy="18415"/>
              </a:xfrm>
            </p:grpSpPr>
            <p:sp>
              <p:nvSpPr>
                <p:cNvPr id="353" name="object 350">
                  <a:extLst>
                    <a:ext uri="{FF2B5EF4-FFF2-40B4-BE49-F238E27FC236}">
                      <a16:creationId xmlns:a16="http://schemas.microsoft.com/office/drawing/2014/main" id="{0D40ED54-1079-4D30-9996-E6A0E3555888}"/>
                    </a:ext>
                  </a:extLst>
                </p:cNvPr>
                <p:cNvSpPr/>
                <p:nvPr/>
              </p:nvSpPr>
              <p:spPr>
                <a:xfrm>
                  <a:off x="3388009" y="9619709"/>
                  <a:ext cx="19050" cy="12065"/>
                </a:xfrm>
                <a:custGeom>
                  <a:avLst/>
                  <a:gdLst/>
                  <a:ahLst/>
                  <a:cxnLst/>
                  <a:rect l="l" t="t" r="r" b="b"/>
                  <a:pathLst>
                    <a:path w="19050" h="12065">
                      <a:moveTo>
                        <a:pt x="6469" y="0"/>
                      </a:moveTo>
                      <a:lnTo>
                        <a:pt x="4718" y="0"/>
                      </a:lnTo>
                      <a:lnTo>
                        <a:pt x="0" y="2427"/>
                      </a:lnTo>
                      <a:lnTo>
                        <a:pt x="3234" y="7549"/>
                      </a:lnTo>
                      <a:lnTo>
                        <a:pt x="6065" y="11056"/>
                      </a:lnTo>
                      <a:lnTo>
                        <a:pt x="10647" y="11590"/>
                      </a:lnTo>
                      <a:lnTo>
                        <a:pt x="13341" y="8089"/>
                      </a:lnTo>
                      <a:lnTo>
                        <a:pt x="18463" y="4314"/>
                      </a:lnTo>
                      <a:lnTo>
                        <a:pt x="14736" y="2213"/>
                      </a:lnTo>
                      <a:lnTo>
                        <a:pt x="10682" y="759"/>
                      </a:lnTo>
                      <a:lnTo>
                        <a:pt x="646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54" name="object 351">
                  <a:extLst>
                    <a:ext uri="{FF2B5EF4-FFF2-40B4-BE49-F238E27FC236}">
                      <a16:creationId xmlns:a16="http://schemas.microsoft.com/office/drawing/2014/main" id="{F066E958-1B4C-49FD-837E-57161A2B5E12}"/>
                    </a:ext>
                  </a:extLst>
                </p:cNvPr>
                <p:cNvSpPr/>
                <p:nvPr/>
              </p:nvSpPr>
              <p:spPr>
                <a:xfrm>
                  <a:off x="3388009" y="9619709"/>
                  <a:ext cx="19050" cy="12065"/>
                </a:xfrm>
                <a:custGeom>
                  <a:avLst/>
                  <a:gdLst/>
                  <a:ahLst/>
                  <a:cxnLst/>
                  <a:rect l="l" t="t" r="r" b="b"/>
                  <a:pathLst>
                    <a:path w="19050" h="12065">
                      <a:moveTo>
                        <a:pt x="18463" y="4314"/>
                      </a:moveTo>
                      <a:lnTo>
                        <a:pt x="13341" y="8089"/>
                      </a:lnTo>
                      <a:lnTo>
                        <a:pt x="10647" y="11590"/>
                      </a:lnTo>
                      <a:lnTo>
                        <a:pt x="8356" y="11323"/>
                      </a:lnTo>
                      <a:lnTo>
                        <a:pt x="6065" y="11056"/>
                      </a:lnTo>
                      <a:lnTo>
                        <a:pt x="3234" y="7549"/>
                      </a:lnTo>
                      <a:lnTo>
                        <a:pt x="1614" y="4991"/>
                      </a:lnTo>
                      <a:lnTo>
                        <a:pt x="0" y="2427"/>
                      </a:lnTo>
                      <a:lnTo>
                        <a:pt x="4718" y="0"/>
                      </a:lnTo>
                      <a:lnTo>
                        <a:pt x="6469" y="0"/>
                      </a:lnTo>
                      <a:lnTo>
                        <a:pt x="10682" y="759"/>
                      </a:lnTo>
                      <a:lnTo>
                        <a:pt x="14736" y="2213"/>
                      </a:lnTo>
                      <a:lnTo>
                        <a:pt x="18463" y="431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8" name="object 352">
                <a:extLst>
                  <a:ext uri="{FF2B5EF4-FFF2-40B4-BE49-F238E27FC236}">
                    <a16:creationId xmlns:a16="http://schemas.microsoft.com/office/drawing/2014/main" id="{60F5478B-F89D-471B-9035-E77263BEFAA3}"/>
                  </a:ext>
                </a:extLst>
              </p:cNvPr>
              <p:cNvGrpSpPr/>
              <p:nvPr/>
            </p:nvGrpSpPr>
            <p:grpSpPr>
              <a:xfrm>
                <a:off x="13741630" y="11652692"/>
                <a:ext cx="23475" cy="19295"/>
                <a:chOff x="3130044" y="11370896"/>
                <a:chExt cx="22860" cy="18415"/>
              </a:xfrm>
            </p:grpSpPr>
            <p:sp>
              <p:nvSpPr>
                <p:cNvPr id="351" name="object 353">
                  <a:extLst>
                    <a:ext uri="{FF2B5EF4-FFF2-40B4-BE49-F238E27FC236}">
                      <a16:creationId xmlns:a16="http://schemas.microsoft.com/office/drawing/2014/main" id="{8CC7D423-502A-4434-AE41-347CC95303BB}"/>
                    </a:ext>
                  </a:extLst>
                </p:cNvPr>
                <p:cNvSpPr/>
                <p:nvPr/>
              </p:nvSpPr>
              <p:spPr>
                <a:xfrm>
                  <a:off x="3133412" y="11374264"/>
                  <a:ext cx="16510" cy="12065"/>
                </a:xfrm>
                <a:custGeom>
                  <a:avLst/>
                  <a:gdLst/>
                  <a:ahLst/>
                  <a:cxnLst/>
                  <a:rect l="l" t="t" r="r" b="b"/>
                  <a:pathLst>
                    <a:path w="16510" h="12065">
                      <a:moveTo>
                        <a:pt x="9703" y="0"/>
                      </a:moveTo>
                      <a:lnTo>
                        <a:pt x="8356" y="409"/>
                      </a:lnTo>
                      <a:lnTo>
                        <a:pt x="5246" y="1709"/>
                      </a:lnTo>
                      <a:lnTo>
                        <a:pt x="2415" y="3584"/>
                      </a:lnTo>
                      <a:lnTo>
                        <a:pt x="0" y="5934"/>
                      </a:lnTo>
                      <a:lnTo>
                        <a:pt x="1750" y="7822"/>
                      </a:lnTo>
                      <a:lnTo>
                        <a:pt x="3501" y="11460"/>
                      </a:lnTo>
                      <a:lnTo>
                        <a:pt x="5252" y="11460"/>
                      </a:lnTo>
                      <a:lnTo>
                        <a:pt x="9056" y="10611"/>
                      </a:lnTo>
                      <a:lnTo>
                        <a:pt x="12700" y="9157"/>
                      </a:lnTo>
                      <a:lnTo>
                        <a:pt x="16036" y="7145"/>
                      </a:lnTo>
                      <a:lnTo>
                        <a:pt x="12125" y="3644"/>
                      </a:lnTo>
                      <a:lnTo>
                        <a:pt x="970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52" name="object 354">
                  <a:extLst>
                    <a:ext uri="{FF2B5EF4-FFF2-40B4-BE49-F238E27FC236}">
                      <a16:creationId xmlns:a16="http://schemas.microsoft.com/office/drawing/2014/main" id="{52178AA5-6BCC-49AC-ABB2-0853AF29BA91}"/>
                    </a:ext>
                  </a:extLst>
                </p:cNvPr>
                <p:cNvSpPr/>
                <p:nvPr/>
              </p:nvSpPr>
              <p:spPr>
                <a:xfrm>
                  <a:off x="3133412" y="11374264"/>
                  <a:ext cx="16510" cy="12065"/>
                </a:xfrm>
                <a:custGeom>
                  <a:avLst/>
                  <a:gdLst/>
                  <a:ahLst/>
                  <a:cxnLst/>
                  <a:rect l="l" t="t" r="r" b="b"/>
                  <a:pathLst>
                    <a:path w="16510" h="12065">
                      <a:moveTo>
                        <a:pt x="16036" y="7145"/>
                      </a:moveTo>
                      <a:lnTo>
                        <a:pt x="12700" y="9157"/>
                      </a:lnTo>
                      <a:lnTo>
                        <a:pt x="9056" y="10611"/>
                      </a:lnTo>
                      <a:lnTo>
                        <a:pt x="5252" y="11460"/>
                      </a:lnTo>
                      <a:lnTo>
                        <a:pt x="3501" y="11460"/>
                      </a:lnTo>
                      <a:lnTo>
                        <a:pt x="1750" y="7822"/>
                      </a:lnTo>
                      <a:lnTo>
                        <a:pt x="0" y="5934"/>
                      </a:lnTo>
                      <a:lnTo>
                        <a:pt x="2415" y="3584"/>
                      </a:lnTo>
                      <a:lnTo>
                        <a:pt x="5246" y="1709"/>
                      </a:lnTo>
                      <a:lnTo>
                        <a:pt x="8356" y="409"/>
                      </a:lnTo>
                      <a:lnTo>
                        <a:pt x="9703" y="0"/>
                      </a:lnTo>
                      <a:lnTo>
                        <a:pt x="12125" y="3644"/>
                      </a:lnTo>
                      <a:lnTo>
                        <a:pt x="16036" y="7145"/>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29" name="object 355">
                <a:extLst>
                  <a:ext uri="{FF2B5EF4-FFF2-40B4-BE49-F238E27FC236}">
                    <a16:creationId xmlns:a16="http://schemas.microsoft.com/office/drawing/2014/main" id="{778C38E7-6AF3-4B20-B42A-E95F6782BA77}"/>
                  </a:ext>
                </a:extLst>
              </p:cNvPr>
              <p:cNvGrpSpPr/>
              <p:nvPr/>
            </p:nvGrpSpPr>
            <p:grpSpPr>
              <a:xfrm>
                <a:off x="14216083" y="9880200"/>
                <a:ext cx="19563" cy="23953"/>
                <a:chOff x="3592062" y="9679285"/>
                <a:chExt cx="19050" cy="22860"/>
              </a:xfrm>
            </p:grpSpPr>
            <p:sp>
              <p:nvSpPr>
                <p:cNvPr id="349" name="object 356">
                  <a:extLst>
                    <a:ext uri="{FF2B5EF4-FFF2-40B4-BE49-F238E27FC236}">
                      <a16:creationId xmlns:a16="http://schemas.microsoft.com/office/drawing/2014/main" id="{331587BB-8142-44E3-A017-85C0F1CFB451}"/>
                    </a:ext>
                  </a:extLst>
                </p:cNvPr>
                <p:cNvSpPr/>
                <p:nvPr/>
              </p:nvSpPr>
              <p:spPr>
                <a:xfrm>
                  <a:off x="3595430" y="9682653"/>
                  <a:ext cx="12065" cy="16510"/>
                </a:xfrm>
                <a:custGeom>
                  <a:avLst/>
                  <a:gdLst/>
                  <a:ahLst/>
                  <a:cxnLst/>
                  <a:rect l="l" t="t" r="r" b="b"/>
                  <a:pathLst>
                    <a:path w="12064" h="16509">
                      <a:moveTo>
                        <a:pt x="4854" y="0"/>
                      </a:moveTo>
                      <a:lnTo>
                        <a:pt x="2160" y="4718"/>
                      </a:lnTo>
                      <a:lnTo>
                        <a:pt x="273" y="9163"/>
                      </a:lnTo>
                      <a:lnTo>
                        <a:pt x="0" y="12398"/>
                      </a:lnTo>
                      <a:lnTo>
                        <a:pt x="3644" y="14285"/>
                      </a:lnTo>
                      <a:lnTo>
                        <a:pt x="5661" y="16036"/>
                      </a:lnTo>
                      <a:lnTo>
                        <a:pt x="8035" y="13638"/>
                      </a:lnTo>
                      <a:lnTo>
                        <a:pt x="9994" y="10860"/>
                      </a:lnTo>
                      <a:lnTo>
                        <a:pt x="11460" y="7816"/>
                      </a:lnTo>
                      <a:lnTo>
                        <a:pt x="11727" y="6469"/>
                      </a:lnTo>
                      <a:lnTo>
                        <a:pt x="8225" y="4041"/>
                      </a:lnTo>
                      <a:lnTo>
                        <a:pt x="485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50" name="object 357">
                  <a:extLst>
                    <a:ext uri="{FF2B5EF4-FFF2-40B4-BE49-F238E27FC236}">
                      <a16:creationId xmlns:a16="http://schemas.microsoft.com/office/drawing/2014/main" id="{78C91784-0803-4E65-A4CD-A57CE2332A69}"/>
                    </a:ext>
                  </a:extLst>
                </p:cNvPr>
                <p:cNvSpPr/>
                <p:nvPr/>
              </p:nvSpPr>
              <p:spPr>
                <a:xfrm>
                  <a:off x="3595430" y="9682653"/>
                  <a:ext cx="12065" cy="16510"/>
                </a:xfrm>
                <a:custGeom>
                  <a:avLst/>
                  <a:gdLst/>
                  <a:ahLst/>
                  <a:cxnLst/>
                  <a:rect l="l" t="t" r="r" b="b"/>
                  <a:pathLst>
                    <a:path w="12064" h="16509">
                      <a:moveTo>
                        <a:pt x="4854" y="0"/>
                      </a:moveTo>
                      <a:lnTo>
                        <a:pt x="8225" y="4041"/>
                      </a:lnTo>
                      <a:lnTo>
                        <a:pt x="11727" y="6469"/>
                      </a:lnTo>
                      <a:lnTo>
                        <a:pt x="11460" y="7816"/>
                      </a:lnTo>
                      <a:lnTo>
                        <a:pt x="9994" y="10860"/>
                      </a:lnTo>
                      <a:lnTo>
                        <a:pt x="8035" y="13638"/>
                      </a:lnTo>
                      <a:lnTo>
                        <a:pt x="5661" y="16036"/>
                      </a:lnTo>
                      <a:lnTo>
                        <a:pt x="3644" y="14285"/>
                      </a:lnTo>
                      <a:lnTo>
                        <a:pt x="0" y="12398"/>
                      </a:lnTo>
                      <a:lnTo>
                        <a:pt x="136" y="10783"/>
                      </a:lnTo>
                      <a:lnTo>
                        <a:pt x="273" y="9163"/>
                      </a:lnTo>
                      <a:lnTo>
                        <a:pt x="2160" y="4718"/>
                      </a:lnTo>
                      <a:lnTo>
                        <a:pt x="4854"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0" name="object 358">
                <a:extLst>
                  <a:ext uri="{FF2B5EF4-FFF2-40B4-BE49-F238E27FC236}">
                    <a16:creationId xmlns:a16="http://schemas.microsoft.com/office/drawing/2014/main" id="{80E4ACBD-857C-4380-9668-5F23B4B4C5DF}"/>
                  </a:ext>
                </a:extLst>
              </p:cNvPr>
              <p:cNvGrpSpPr/>
              <p:nvPr/>
            </p:nvGrpSpPr>
            <p:grpSpPr>
              <a:xfrm>
                <a:off x="13751869" y="10735591"/>
                <a:ext cx="24779" cy="19295"/>
                <a:chOff x="3140014" y="10495644"/>
                <a:chExt cx="24130" cy="18415"/>
              </a:xfrm>
            </p:grpSpPr>
            <p:sp>
              <p:nvSpPr>
                <p:cNvPr id="347" name="object 359">
                  <a:extLst>
                    <a:ext uri="{FF2B5EF4-FFF2-40B4-BE49-F238E27FC236}">
                      <a16:creationId xmlns:a16="http://schemas.microsoft.com/office/drawing/2014/main" id="{0CF3ABC7-0107-4797-9F2C-41C70C90637F}"/>
                    </a:ext>
                  </a:extLst>
                </p:cNvPr>
                <p:cNvSpPr/>
                <p:nvPr/>
              </p:nvSpPr>
              <p:spPr>
                <a:xfrm>
                  <a:off x="3143383" y="10499012"/>
                  <a:ext cx="17780" cy="12065"/>
                </a:xfrm>
                <a:custGeom>
                  <a:avLst/>
                  <a:gdLst/>
                  <a:ahLst/>
                  <a:cxnLst/>
                  <a:rect l="l" t="t" r="r" b="b"/>
                  <a:pathLst>
                    <a:path w="17780" h="12065">
                      <a:moveTo>
                        <a:pt x="6742" y="0"/>
                      </a:moveTo>
                      <a:lnTo>
                        <a:pt x="3234" y="267"/>
                      </a:lnTo>
                      <a:lnTo>
                        <a:pt x="1620" y="3638"/>
                      </a:lnTo>
                      <a:lnTo>
                        <a:pt x="0" y="5525"/>
                      </a:lnTo>
                      <a:lnTo>
                        <a:pt x="2427" y="7679"/>
                      </a:lnTo>
                      <a:lnTo>
                        <a:pt x="4985" y="11317"/>
                      </a:lnTo>
                      <a:lnTo>
                        <a:pt x="9573" y="11590"/>
                      </a:lnTo>
                      <a:lnTo>
                        <a:pt x="12131" y="8083"/>
                      </a:lnTo>
                      <a:lnTo>
                        <a:pt x="17252" y="4041"/>
                      </a:lnTo>
                      <a:lnTo>
                        <a:pt x="10920" y="2017"/>
                      </a:lnTo>
                      <a:lnTo>
                        <a:pt x="674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48" name="object 360">
                  <a:extLst>
                    <a:ext uri="{FF2B5EF4-FFF2-40B4-BE49-F238E27FC236}">
                      <a16:creationId xmlns:a16="http://schemas.microsoft.com/office/drawing/2014/main" id="{CBB515BB-DA14-4419-A98A-104D25D58135}"/>
                    </a:ext>
                  </a:extLst>
                </p:cNvPr>
                <p:cNvSpPr/>
                <p:nvPr/>
              </p:nvSpPr>
              <p:spPr>
                <a:xfrm>
                  <a:off x="3143383" y="10499012"/>
                  <a:ext cx="17780" cy="12065"/>
                </a:xfrm>
                <a:custGeom>
                  <a:avLst/>
                  <a:gdLst/>
                  <a:ahLst/>
                  <a:cxnLst/>
                  <a:rect l="l" t="t" r="r" b="b"/>
                  <a:pathLst>
                    <a:path w="17780" h="12065">
                      <a:moveTo>
                        <a:pt x="17252" y="4041"/>
                      </a:moveTo>
                      <a:lnTo>
                        <a:pt x="12131" y="8083"/>
                      </a:lnTo>
                      <a:lnTo>
                        <a:pt x="9573" y="11590"/>
                      </a:lnTo>
                      <a:lnTo>
                        <a:pt x="7282" y="11454"/>
                      </a:lnTo>
                      <a:lnTo>
                        <a:pt x="4985" y="11317"/>
                      </a:lnTo>
                      <a:lnTo>
                        <a:pt x="2427" y="7679"/>
                      </a:lnTo>
                      <a:lnTo>
                        <a:pt x="0" y="5525"/>
                      </a:lnTo>
                      <a:lnTo>
                        <a:pt x="1620" y="3638"/>
                      </a:lnTo>
                      <a:lnTo>
                        <a:pt x="3234" y="267"/>
                      </a:lnTo>
                      <a:lnTo>
                        <a:pt x="4985" y="130"/>
                      </a:lnTo>
                      <a:lnTo>
                        <a:pt x="6742" y="0"/>
                      </a:lnTo>
                      <a:lnTo>
                        <a:pt x="10920" y="2017"/>
                      </a:lnTo>
                      <a:lnTo>
                        <a:pt x="17252" y="404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1" name="object 361">
                <a:extLst>
                  <a:ext uri="{FF2B5EF4-FFF2-40B4-BE49-F238E27FC236}">
                    <a16:creationId xmlns:a16="http://schemas.microsoft.com/office/drawing/2014/main" id="{724A1E93-CB42-4433-A940-CC1AC58E031F}"/>
                  </a:ext>
                </a:extLst>
              </p:cNvPr>
              <p:cNvGrpSpPr/>
              <p:nvPr/>
            </p:nvGrpSpPr>
            <p:grpSpPr>
              <a:xfrm>
                <a:off x="13997401" y="12142171"/>
                <a:ext cx="23475" cy="19961"/>
                <a:chOff x="3379111" y="11838040"/>
                <a:chExt cx="22860" cy="19050"/>
              </a:xfrm>
            </p:grpSpPr>
            <p:sp>
              <p:nvSpPr>
                <p:cNvPr id="345" name="object 362">
                  <a:extLst>
                    <a:ext uri="{FF2B5EF4-FFF2-40B4-BE49-F238E27FC236}">
                      <a16:creationId xmlns:a16="http://schemas.microsoft.com/office/drawing/2014/main" id="{89487519-5C52-4D7E-BA86-61460611B478}"/>
                    </a:ext>
                  </a:extLst>
                </p:cNvPr>
                <p:cNvSpPr/>
                <p:nvPr/>
              </p:nvSpPr>
              <p:spPr>
                <a:xfrm>
                  <a:off x="3382479" y="11841408"/>
                  <a:ext cx="15875" cy="12700"/>
                </a:xfrm>
                <a:custGeom>
                  <a:avLst/>
                  <a:gdLst/>
                  <a:ahLst/>
                  <a:cxnLst/>
                  <a:rect l="l" t="t" r="r" b="b"/>
                  <a:pathLst>
                    <a:path w="15875" h="12700">
                      <a:moveTo>
                        <a:pt x="9840" y="0"/>
                      </a:moveTo>
                      <a:lnTo>
                        <a:pt x="8492" y="409"/>
                      </a:lnTo>
                      <a:lnTo>
                        <a:pt x="5400" y="1750"/>
                      </a:lnTo>
                      <a:lnTo>
                        <a:pt x="2534" y="3566"/>
                      </a:lnTo>
                      <a:lnTo>
                        <a:pt x="0" y="5798"/>
                      </a:lnTo>
                      <a:lnTo>
                        <a:pt x="2023" y="7952"/>
                      </a:lnTo>
                      <a:lnTo>
                        <a:pt x="3234" y="12267"/>
                      </a:lnTo>
                      <a:lnTo>
                        <a:pt x="8896" y="11994"/>
                      </a:lnTo>
                      <a:lnTo>
                        <a:pt x="11590" y="8896"/>
                      </a:lnTo>
                      <a:lnTo>
                        <a:pt x="15502" y="6202"/>
                      </a:lnTo>
                      <a:lnTo>
                        <a:pt x="12131" y="3371"/>
                      </a:lnTo>
                      <a:lnTo>
                        <a:pt x="984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46" name="object 363">
                  <a:extLst>
                    <a:ext uri="{FF2B5EF4-FFF2-40B4-BE49-F238E27FC236}">
                      <a16:creationId xmlns:a16="http://schemas.microsoft.com/office/drawing/2014/main" id="{F5C247C8-4A05-4CDD-AD75-8BEF1DF83E16}"/>
                    </a:ext>
                  </a:extLst>
                </p:cNvPr>
                <p:cNvSpPr/>
                <p:nvPr/>
              </p:nvSpPr>
              <p:spPr>
                <a:xfrm>
                  <a:off x="3382479" y="11841408"/>
                  <a:ext cx="15875" cy="12700"/>
                </a:xfrm>
                <a:custGeom>
                  <a:avLst/>
                  <a:gdLst/>
                  <a:ahLst/>
                  <a:cxnLst/>
                  <a:rect l="l" t="t" r="r" b="b"/>
                  <a:pathLst>
                    <a:path w="15875" h="12700">
                      <a:moveTo>
                        <a:pt x="15502" y="6202"/>
                      </a:moveTo>
                      <a:lnTo>
                        <a:pt x="11590" y="8896"/>
                      </a:lnTo>
                      <a:lnTo>
                        <a:pt x="8896" y="11994"/>
                      </a:lnTo>
                      <a:lnTo>
                        <a:pt x="6065" y="12131"/>
                      </a:lnTo>
                      <a:lnTo>
                        <a:pt x="3234" y="12267"/>
                      </a:lnTo>
                      <a:lnTo>
                        <a:pt x="2023" y="7952"/>
                      </a:lnTo>
                      <a:lnTo>
                        <a:pt x="0" y="5798"/>
                      </a:lnTo>
                      <a:lnTo>
                        <a:pt x="2534" y="3566"/>
                      </a:lnTo>
                      <a:lnTo>
                        <a:pt x="5400" y="1750"/>
                      </a:lnTo>
                      <a:lnTo>
                        <a:pt x="8492" y="409"/>
                      </a:lnTo>
                      <a:lnTo>
                        <a:pt x="9840" y="0"/>
                      </a:lnTo>
                      <a:lnTo>
                        <a:pt x="12131" y="3371"/>
                      </a:lnTo>
                      <a:lnTo>
                        <a:pt x="15502" y="620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2" name="object 364">
                <a:extLst>
                  <a:ext uri="{FF2B5EF4-FFF2-40B4-BE49-F238E27FC236}">
                    <a16:creationId xmlns:a16="http://schemas.microsoft.com/office/drawing/2014/main" id="{FC62F4CF-C274-4EAD-BA22-F0359FB05612}"/>
                  </a:ext>
                </a:extLst>
              </p:cNvPr>
              <p:cNvGrpSpPr/>
              <p:nvPr/>
            </p:nvGrpSpPr>
            <p:grpSpPr>
              <a:xfrm>
                <a:off x="14144531" y="11162649"/>
                <a:ext cx="22171" cy="20626"/>
                <a:chOff x="3522385" y="10903214"/>
                <a:chExt cx="21590" cy="19685"/>
              </a:xfrm>
            </p:grpSpPr>
            <p:sp>
              <p:nvSpPr>
                <p:cNvPr id="343" name="object 365">
                  <a:extLst>
                    <a:ext uri="{FF2B5EF4-FFF2-40B4-BE49-F238E27FC236}">
                      <a16:creationId xmlns:a16="http://schemas.microsoft.com/office/drawing/2014/main" id="{47973258-21E3-4AA2-A787-1BDF62369338}"/>
                    </a:ext>
                  </a:extLst>
                </p:cNvPr>
                <p:cNvSpPr/>
                <p:nvPr/>
              </p:nvSpPr>
              <p:spPr>
                <a:xfrm>
                  <a:off x="3525753" y="10906582"/>
                  <a:ext cx="14604" cy="13335"/>
                </a:xfrm>
                <a:custGeom>
                  <a:avLst/>
                  <a:gdLst/>
                  <a:ahLst/>
                  <a:cxnLst/>
                  <a:rect l="l" t="t" r="r" b="b"/>
                  <a:pathLst>
                    <a:path w="14604" h="13334">
                      <a:moveTo>
                        <a:pt x="6332" y="0"/>
                      </a:moveTo>
                      <a:lnTo>
                        <a:pt x="3620" y="2011"/>
                      </a:lnTo>
                      <a:lnTo>
                        <a:pt x="1560" y="4777"/>
                      </a:lnTo>
                      <a:lnTo>
                        <a:pt x="403" y="7952"/>
                      </a:lnTo>
                      <a:lnTo>
                        <a:pt x="0" y="8896"/>
                      </a:lnTo>
                      <a:lnTo>
                        <a:pt x="4718" y="12807"/>
                      </a:lnTo>
                      <a:lnTo>
                        <a:pt x="5792" y="12807"/>
                      </a:lnTo>
                      <a:lnTo>
                        <a:pt x="8997" y="10908"/>
                      </a:lnTo>
                      <a:lnTo>
                        <a:pt x="11863" y="8492"/>
                      </a:lnTo>
                      <a:lnTo>
                        <a:pt x="14285" y="5661"/>
                      </a:lnTo>
                      <a:lnTo>
                        <a:pt x="10374" y="2830"/>
                      </a:lnTo>
                      <a:lnTo>
                        <a:pt x="63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44" name="object 366">
                  <a:extLst>
                    <a:ext uri="{FF2B5EF4-FFF2-40B4-BE49-F238E27FC236}">
                      <a16:creationId xmlns:a16="http://schemas.microsoft.com/office/drawing/2014/main" id="{CE7F1948-C258-44D9-8CFA-B481BE200C52}"/>
                    </a:ext>
                  </a:extLst>
                </p:cNvPr>
                <p:cNvSpPr/>
                <p:nvPr/>
              </p:nvSpPr>
              <p:spPr>
                <a:xfrm>
                  <a:off x="3525753" y="10906582"/>
                  <a:ext cx="14604" cy="13335"/>
                </a:xfrm>
                <a:custGeom>
                  <a:avLst/>
                  <a:gdLst/>
                  <a:ahLst/>
                  <a:cxnLst/>
                  <a:rect l="l" t="t" r="r" b="b"/>
                  <a:pathLst>
                    <a:path w="14604" h="13334">
                      <a:moveTo>
                        <a:pt x="14285" y="5661"/>
                      </a:moveTo>
                      <a:lnTo>
                        <a:pt x="11863" y="8492"/>
                      </a:lnTo>
                      <a:lnTo>
                        <a:pt x="8997" y="10908"/>
                      </a:lnTo>
                      <a:lnTo>
                        <a:pt x="5792" y="12807"/>
                      </a:lnTo>
                      <a:lnTo>
                        <a:pt x="4718" y="12807"/>
                      </a:lnTo>
                      <a:lnTo>
                        <a:pt x="0" y="8896"/>
                      </a:lnTo>
                      <a:lnTo>
                        <a:pt x="403" y="7952"/>
                      </a:lnTo>
                      <a:lnTo>
                        <a:pt x="1560" y="4777"/>
                      </a:lnTo>
                      <a:lnTo>
                        <a:pt x="3620" y="2011"/>
                      </a:lnTo>
                      <a:lnTo>
                        <a:pt x="6332" y="0"/>
                      </a:lnTo>
                      <a:lnTo>
                        <a:pt x="10374" y="2830"/>
                      </a:lnTo>
                      <a:lnTo>
                        <a:pt x="14285" y="566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3" name="object 367">
                <a:extLst>
                  <a:ext uri="{FF2B5EF4-FFF2-40B4-BE49-F238E27FC236}">
                    <a16:creationId xmlns:a16="http://schemas.microsoft.com/office/drawing/2014/main" id="{87DE1B0E-F925-4589-95B6-0AD3EB54A9B3}"/>
                  </a:ext>
                </a:extLst>
              </p:cNvPr>
              <p:cNvGrpSpPr/>
              <p:nvPr/>
            </p:nvGrpSpPr>
            <p:grpSpPr>
              <a:xfrm>
                <a:off x="13928618" y="8623311"/>
                <a:ext cx="18911" cy="25284"/>
                <a:chOff x="3312131" y="8479750"/>
                <a:chExt cx="18415" cy="24130"/>
              </a:xfrm>
            </p:grpSpPr>
            <p:sp>
              <p:nvSpPr>
                <p:cNvPr id="341" name="object 368">
                  <a:extLst>
                    <a:ext uri="{FF2B5EF4-FFF2-40B4-BE49-F238E27FC236}">
                      <a16:creationId xmlns:a16="http://schemas.microsoft.com/office/drawing/2014/main" id="{D1FED2CA-5458-49EC-B65F-D58A9A99B291}"/>
                    </a:ext>
                  </a:extLst>
                </p:cNvPr>
                <p:cNvSpPr/>
                <p:nvPr/>
              </p:nvSpPr>
              <p:spPr>
                <a:xfrm>
                  <a:off x="3315499" y="8483118"/>
                  <a:ext cx="12065" cy="17145"/>
                </a:xfrm>
                <a:custGeom>
                  <a:avLst/>
                  <a:gdLst/>
                  <a:ahLst/>
                  <a:cxnLst/>
                  <a:rect l="l" t="t" r="r" b="b"/>
                  <a:pathLst>
                    <a:path w="12064" h="17145">
                      <a:moveTo>
                        <a:pt x="4445" y="0"/>
                      </a:moveTo>
                      <a:lnTo>
                        <a:pt x="2379" y="3756"/>
                      </a:lnTo>
                      <a:lnTo>
                        <a:pt x="884" y="7798"/>
                      </a:lnTo>
                      <a:lnTo>
                        <a:pt x="0" y="11994"/>
                      </a:lnTo>
                      <a:lnTo>
                        <a:pt x="0" y="13745"/>
                      </a:lnTo>
                      <a:lnTo>
                        <a:pt x="4848" y="16979"/>
                      </a:lnTo>
                      <a:lnTo>
                        <a:pt x="7543" y="15365"/>
                      </a:lnTo>
                      <a:lnTo>
                        <a:pt x="11050" y="12671"/>
                      </a:lnTo>
                      <a:lnTo>
                        <a:pt x="11590" y="8089"/>
                      </a:lnTo>
                      <a:lnTo>
                        <a:pt x="8219" y="5388"/>
                      </a:lnTo>
                      <a:lnTo>
                        <a:pt x="444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42" name="object 369">
                  <a:extLst>
                    <a:ext uri="{FF2B5EF4-FFF2-40B4-BE49-F238E27FC236}">
                      <a16:creationId xmlns:a16="http://schemas.microsoft.com/office/drawing/2014/main" id="{DAA3861D-B6CE-449E-BD3E-549EBB537687}"/>
                    </a:ext>
                  </a:extLst>
                </p:cNvPr>
                <p:cNvSpPr/>
                <p:nvPr/>
              </p:nvSpPr>
              <p:spPr>
                <a:xfrm>
                  <a:off x="3315499" y="8483118"/>
                  <a:ext cx="12065" cy="17145"/>
                </a:xfrm>
                <a:custGeom>
                  <a:avLst/>
                  <a:gdLst/>
                  <a:ahLst/>
                  <a:cxnLst/>
                  <a:rect l="l" t="t" r="r" b="b"/>
                  <a:pathLst>
                    <a:path w="12064" h="17145">
                      <a:moveTo>
                        <a:pt x="4445" y="0"/>
                      </a:moveTo>
                      <a:lnTo>
                        <a:pt x="8219" y="5388"/>
                      </a:lnTo>
                      <a:lnTo>
                        <a:pt x="11590" y="8089"/>
                      </a:lnTo>
                      <a:lnTo>
                        <a:pt x="11317" y="10380"/>
                      </a:lnTo>
                      <a:lnTo>
                        <a:pt x="11050" y="12671"/>
                      </a:lnTo>
                      <a:lnTo>
                        <a:pt x="7543" y="15365"/>
                      </a:lnTo>
                      <a:lnTo>
                        <a:pt x="4848" y="16979"/>
                      </a:lnTo>
                      <a:lnTo>
                        <a:pt x="0" y="13745"/>
                      </a:lnTo>
                      <a:lnTo>
                        <a:pt x="0" y="11994"/>
                      </a:lnTo>
                      <a:lnTo>
                        <a:pt x="884" y="7798"/>
                      </a:lnTo>
                      <a:lnTo>
                        <a:pt x="2379" y="3756"/>
                      </a:lnTo>
                      <a:lnTo>
                        <a:pt x="4445"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4" name="object 370">
                <a:extLst>
                  <a:ext uri="{FF2B5EF4-FFF2-40B4-BE49-F238E27FC236}">
                    <a16:creationId xmlns:a16="http://schemas.microsoft.com/office/drawing/2014/main" id="{ADE32E90-7D11-4EDC-BB4D-27AE7C6579CF}"/>
                  </a:ext>
                </a:extLst>
              </p:cNvPr>
              <p:cNvGrpSpPr/>
              <p:nvPr/>
            </p:nvGrpSpPr>
            <p:grpSpPr>
              <a:xfrm>
                <a:off x="13823150" y="8795744"/>
                <a:ext cx="24779" cy="19295"/>
                <a:chOff x="3209427" y="8644314"/>
                <a:chExt cx="24130" cy="18415"/>
              </a:xfrm>
            </p:grpSpPr>
            <p:sp>
              <p:nvSpPr>
                <p:cNvPr id="339" name="object 371">
                  <a:extLst>
                    <a:ext uri="{FF2B5EF4-FFF2-40B4-BE49-F238E27FC236}">
                      <a16:creationId xmlns:a16="http://schemas.microsoft.com/office/drawing/2014/main" id="{59EE44E0-76C0-4704-A175-C7B3DEA53426}"/>
                    </a:ext>
                  </a:extLst>
                </p:cNvPr>
                <p:cNvSpPr/>
                <p:nvPr/>
              </p:nvSpPr>
              <p:spPr>
                <a:xfrm>
                  <a:off x="3212795" y="8647683"/>
                  <a:ext cx="17145" cy="12065"/>
                </a:xfrm>
                <a:custGeom>
                  <a:avLst/>
                  <a:gdLst/>
                  <a:ahLst/>
                  <a:cxnLst/>
                  <a:rect l="l" t="t" r="r" b="b"/>
                  <a:pathLst>
                    <a:path w="17144" h="12065">
                      <a:moveTo>
                        <a:pt x="4985" y="0"/>
                      </a:moveTo>
                      <a:lnTo>
                        <a:pt x="3098" y="136"/>
                      </a:lnTo>
                      <a:lnTo>
                        <a:pt x="1614" y="3507"/>
                      </a:lnTo>
                      <a:lnTo>
                        <a:pt x="0" y="5525"/>
                      </a:lnTo>
                      <a:lnTo>
                        <a:pt x="2427" y="7549"/>
                      </a:lnTo>
                      <a:lnTo>
                        <a:pt x="5121" y="11187"/>
                      </a:lnTo>
                      <a:lnTo>
                        <a:pt x="9703" y="11460"/>
                      </a:lnTo>
                      <a:lnTo>
                        <a:pt x="12261" y="7816"/>
                      </a:lnTo>
                      <a:lnTo>
                        <a:pt x="17116" y="3774"/>
                      </a:lnTo>
                      <a:lnTo>
                        <a:pt x="13282" y="1922"/>
                      </a:lnTo>
                      <a:lnTo>
                        <a:pt x="9193" y="652"/>
                      </a:lnTo>
                      <a:lnTo>
                        <a:pt x="4985"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40" name="object 372">
                  <a:extLst>
                    <a:ext uri="{FF2B5EF4-FFF2-40B4-BE49-F238E27FC236}">
                      <a16:creationId xmlns:a16="http://schemas.microsoft.com/office/drawing/2014/main" id="{9D3690E4-2048-410E-9489-DEB47C26864B}"/>
                    </a:ext>
                  </a:extLst>
                </p:cNvPr>
                <p:cNvSpPr/>
                <p:nvPr/>
              </p:nvSpPr>
              <p:spPr>
                <a:xfrm>
                  <a:off x="3212795" y="8647683"/>
                  <a:ext cx="17145" cy="12065"/>
                </a:xfrm>
                <a:custGeom>
                  <a:avLst/>
                  <a:gdLst/>
                  <a:ahLst/>
                  <a:cxnLst/>
                  <a:rect l="l" t="t" r="r" b="b"/>
                  <a:pathLst>
                    <a:path w="17144" h="12065">
                      <a:moveTo>
                        <a:pt x="17116" y="3774"/>
                      </a:moveTo>
                      <a:lnTo>
                        <a:pt x="12261" y="7816"/>
                      </a:lnTo>
                      <a:lnTo>
                        <a:pt x="9703" y="11460"/>
                      </a:lnTo>
                      <a:lnTo>
                        <a:pt x="7412" y="11323"/>
                      </a:lnTo>
                      <a:lnTo>
                        <a:pt x="5121" y="11187"/>
                      </a:lnTo>
                      <a:lnTo>
                        <a:pt x="2427" y="7549"/>
                      </a:lnTo>
                      <a:lnTo>
                        <a:pt x="0" y="5525"/>
                      </a:lnTo>
                      <a:lnTo>
                        <a:pt x="1614" y="3507"/>
                      </a:lnTo>
                      <a:lnTo>
                        <a:pt x="3098" y="136"/>
                      </a:lnTo>
                      <a:lnTo>
                        <a:pt x="4985" y="0"/>
                      </a:lnTo>
                      <a:lnTo>
                        <a:pt x="9193" y="652"/>
                      </a:lnTo>
                      <a:lnTo>
                        <a:pt x="13282" y="1922"/>
                      </a:lnTo>
                      <a:lnTo>
                        <a:pt x="17116" y="377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5" name="object 373">
                <a:extLst>
                  <a:ext uri="{FF2B5EF4-FFF2-40B4-BE49-F238E27FC236}">
                    <a16:creationId xmlns:a16="http://schemas.microsoft.com/office/drawing/2014/main" id="{02B0CDF4-8DFC-4078-AF89-39D68E591B08}"/>
                  </a:ext>
                </a:extLst>
              </p:cNvPr>
              <p:cNvGrpSpPr/>
              <p:nvPr/>
            </p:nvGrpSpPr>
            <p:grpSpPr>
              <a:xfrm>
                <a:off x="13781489" y="8159534"/>
                <a:ext cx="20215" cy="17965"/>
                <a:chOff x="3168858" y="8037135"/>
                <a:chExt cx="19685" cy="17145"/>
              </a:xfrm>
            </p:grpSpPr>
            <p:sp>
              <p:nvSpPr>
                <p:cNvPr id="337" name="object 374">
                  <a:extLst>
                    <a:ext uri="{FF2B5EF4-FFF2-40B4-BE49-F238E27FC236}">
                      <a16:creationId xmlns:a16="http://schemas.microsoft.com/office/drawing/2014/main" id="{955EFAF3-9581-4B12-AAB2-C40FF9709AE6}"/>
                    </a:ext>
                  </a:extLst>
                </p:cNvPr>
                <p:cNvSpPr/>
                <p:nvPr/>
              </p:nvSpPr>
              <p:spPr>
                <a:xfrm>
                  <a:off x="3172226" y="8040503"/>
                  <a:ext cx="12700" cy="10795"/>
                </a:xfrm>
                <a:custGeom>
                  <a:avLst/>
                  <a:gdLst/>
                  <a:ahLst/>
                  <a:cxnLst/>
                  <a:rect l="l" t="t" r="r" b="b"/>
                  <a:pathLst>
                    <a:path w="12700" h="10795">
                      <a:moveTo>
                        <a:pt x="7412" y="0"/>
                      </a:moveTo>
                      <a:lnTo>
                        <a:pt x="3638" y="267"/>
                      </a:lnTo>
                      <a:lnTo>
                        <a:pt x="1750" y="3234"/>
                      </a:lnTo>
                      <a:lnTo>
                        <a:pt x="0" y="4985"/>
                      </a:lnTo>
                      <a:lnTo>
                        <a:pt x="1750" y="6736"/>
                      </a:lnTo>
                      <a:lnTo>
                        <a:pt x="3501" y="9976"/>
                      </a:lnTo>
                      <a:lnTo>
                        <a:pt x="7276" y="10243"/>
                      </a:lnTo>
                      <a:lnTo>
                        <a:pt x="9436" y="7412"/>
                      </a:lnTo>
                      <a:lnTo>
                        <a:pt x="12534" y="5121"/>
                      </a:lnTo>
                      <a:lnTo>
                        <a:pt x="9567" y="2830"/>
                      </a:lnTo>
                      <a:lnTo>
                        <a:pt x="741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38" name="object 375">
                  <a:extLst>
                    <a:ext uri="{FF2B5EF4-FFF2-40B4-BE49-F238E27FC236}">
                      <a16:creationId xmlns:a16="http://schemas.microsoft.com/office/drawing/2014/main" id="{16C7549C-F9C8-439B-B7ED-BF9661E094A2}"/>
                    </a:ext>
                  </a:extLst>
                </p:cNvPr>
                <p:cNvSpPr/>
                <p:nvPr/>
              </p:nvSpPr>
              <p:spPr>
                <a:xfrm>
                  <a:off x="3172226" y="8040503"/>
                  <a:ext cx="12700" cy="10795"/>
                </a:xfrm>
                <a:custGeom>
                  <a:avLst/>
                  <a:gdLst/>
                  <a:ahLst/>
                  <a:cxnLst/>
                  <a:rect l="l" t="t" r="r" b="b"/>
                  <a:pathLst>
                    <a:path w="12700" h="10795">
                      <a:moveTo>
                        <a:pt x="12534" y="5121"/>
                      </a:moveTo>
                      <a:lnTo>
                        <a:pt x="9436" y="7412"/>
                      </a:lnTo>
                      <a:lnTo>
                        <a:pt x="7276" y="10243"/>
                      </a:lnTo>
                      <a:lnTo>
                        <a:pt x="5388" y="10107"/>
                      </a:lnTo>
                      <a:lnTo>
                        <a:pt x="3501" y="9976"/>
                      </a:lnTo>
                      <a:lnTo>
                        <a:pt x="1750" y="6736"/>
                      </a:lnTo>
                      <a:lnTo>
                        <a:pt x="0" y="4985"/>
                      </a:lnTo>
                      <a:lnTo>
                        <a:pt x="1750" y="3234"/>
                      </a:lnTo>
                      <a:lnTo>
                        <a:pt x="3638" y="267"/>
                      </a:lnTo>
                      <a:lnTo>
                        <a:pt x="5525" y="136"/>
                      </a:lnTo>
                      <a:lnTo>
                        <a:pt x="7412" y="0"/>
                      </a:lnTo>
                      <a:lnTo>
                        <a:pt x="9567" y="2830"/>
                      </a:lnTo>
                      <a:lnTo>
                        <a:pt x="12534" y="512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6" name="object 376">
                <a:extLst>
                  <a:ext uri="{FF2B5EF4-FFF2-40B4-BE49-F238E27FC236}">
                    <a16:creationId xmlns:a16="http://schemas.microsoft.com/office/drawing/2014/main" id="{F9A6EB43-B940-499F-863F-4CA719D19464}"/>
                  </a:ext>
                </a:extLst>
              </p:cNvPr>
              <p:cNvGrpSpPr/>
              <p:nvPr/>
            </p:nvGrpSpPr>
            <p:grpSpPr>
              <a:xfrm>
                <a:off x="13657341" y="11205722"/>
                <a:ext cx="21519" cy="21292"/>
                <a:chOff x="3047964" y="10944322"/>
                <a:chExt cx="20955" cy="20320"/>
              </a:xfrm>
            </p:grpSpPr>
            <p:sp>
              <p:nvSpPr>
                <p:cNvPr id="335" name="object 377">
                  <a:extLst>
                    <a:ext uri="{FF2B5EF4-FFF2-40B4-BE49-F238E27FC236}">
                      <a16:creationId xmlns:a16="http://schemas.microsoft.com/office/drawing/2014/main" id="{871263BE-D0C4-4D99-939F-76F8F00C3AB6}"/>
                    </a:ext>
                  </a:extLst>
                </p:cNvPr>
                <p:cNvSpPr/>
                <p:nvPr/>
              </p:nvSpPr>
              <p:spPr>
                <a:xfrm>
                  <a:off x="3051332" y="10947690"/>
                  <a:ext cx="13970" cy="13335"/>
                </a:xfrm>
                <a:custGeom>
                  <a:avLst/>
                  <a:gdLst/>
                  <a:ahLst/>
                  <a:cxnLst/>
                  <a:rect l="l" t="t" r="r" b="b"/>
                  <a:pathLst>
                    <a:path w="13969" h="13334">
                      <a:moveTo>
                        <a:pt x="4178" y="0"/>
                      </a:moveTo>
                      <a:lnTo>
                        <a:pt x="0" y="4848"/>
                      </a:lnTo>
                      <a:lnTo>
                        <a:pt x="1252" y="7893"/>
                      </a:lnTo>
                      <a:lnTo>
                        <a:pt x="3299" y="10546"/>
                      </a:lnTo>
                      <a:lnTo>
                        <a:pt x="5929" y="12534"/>
                      </a:lnTo>
                      <a:lnTo>
                        <a:pt x="6599" y="13074"/>
                      </a:lnTo>
                      <a:lnTo>
                        <a:pt x="9970" y="9976"/>
                      </a:lnTo>
                      <a:lnTo>
                        <a:pt x="13745" y="7412"/>
                      </a:lnTo>
                      <a:lnTo>
                        <a:pt x="11294" y="4647"/>
                      </a:lnTo>
                      <a:lnTo>
                        <a:pt x="8433" y="2284"/>
                      </a:lnTo>
                      <a:lnTo>
                        <a:pt x="5252" y="403"/>
                      </a:lnTo>
                      <a:lnTo>
                        <a:pt x="417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36" name="object 378">
                  <a:extLst>
                    <a:ext uri="{FF2B5EF4-FFF2-40B4-BE49-F238E27FC236}">
                      <a16:creationId xmlns:a16="http://schemas.microsoft.com/office/drawing/2014/main" id="{9617D584-20C5-4FDB-99D9-0F26188D96E3}"/>
                    </a:ext>
                  </a:extLst>
                </p:cNvPr>
                <p:cNvSpPr/>
                <p:nvPr/>
              </p:nvSpPr>
              <p:spPr>
                <a:xfrm>
                  <a:off x="3051332" y="10947690"/>
                  <a:ext cx="13970" cy="13335"/>
                </a:xfrm>
                <a:custGeom>
                  <a:avLst/>
                  <a:gdLst/>
                  <a:ahLst/>
                  <a:cxnLst/>
                  <a:rect l="l" t="t" r="r" b="b"/>
                  <a:pathLst>
                    <a:path w="13969" h="13334">
                      <a:moveTo>
                        <a:pt x="13745" y="7412"/>
                      </a:moveTo>
                      <a:lnTo>
                        <a:pt x="9970" y="9976"/>
                      </a:lnTo>
                      <a:lnTo>
                        <a:pt x="6599" y="13074"/>
                      </a:lnTo>
                      <a:lnTo>
                        <a:pt x="5929" y="12534"/>
                      </a:lnTo>
                      <a:lnTo>
                        <a:pt x="3299" y="10546"/>
                      </a:lnTo>
                      <a:lnTo>
                        <a:pt x="1252" y="7893"/>
                      </a:lnTo>
                      <a:lnTo>
                        <a:pt x="0" y="4848"/>
                      </a:lnTo>
                      <a:lnTo>
                        <a:pt x="4178" y="0"/>
                      </a:lnTo>
                      <a:lnTo>
                        <a:pt x="5252" y="403"/>
                      </a:lnTo>
                      <a:lnTo>
                        <a:pt x="8433" y="2284"/>
                      </a:lnTo>
                      <a:lnTo>
                        <a:pt x="11294" y="4647"/>
                      </a:lnTo>
                      <a:lnTo>
                        <a:pt x="13745" y="741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7" name="object 379">
                <a:extLst>
                  <a:ext uri="{FF2B5EF4-FFF2-40B4-BE49-F238E27FC236}">
                    <a16:creationId xmlns:a16="http://schemas.microsoft.com/office/drawing/2014/main" id="{F69F0294-DF0F-4231-A157-BD98A56487B5}"/>
                  </a:ext>
                </a:extLst>
              </p:cNvPr>
              <p:cNvGrpSpPr/>
              <p:nvPr/>
            </p:nvGrpSpPr>
            <p:grpSpPr>
              <a:xfrm>
                <a:off x="13650974" y="9565838"/>
                <a:ext cx="19563" cy="18630"/>
                <a:chOff x="3041764" y="9379268"/>
                <a:chExt cx="19050" cy="17780"/>
              </a:xfrm>
            </p:grpSpPr>
            <p:sp>
              <p:nvSpPr>
                <p:cNvPr id="333" name="object 380">
                  <a:extLst>
                    <a:ext uri="{FF2B5EF4-FFF2-40B4-BE49-F238E27FC236}">
                      <a16:creationId xmlns:a16="http://schemas.microsoft.com/office/drawing/2014/main" id="{651641EE-A43E-4A2C-B582-F46BB5DD9877}"/>
                    </a:ext>
                  </a:extLst>
                </p:cNvPr>
                <p:cNvSpPr/>
                <p:nvPr/>
              </p:nvSpPr>
              <p:spPr>
                <a:xfrm>
                  <a:off x="3045132" y="9382636"/>
                  <a:ext cx="12065" cy="10795"/>
                </a:xfrm>
                <a:custGeom>
                  <a:avLst/>
                  <a:gdLst/>
                  <a:ahLst/>
                  <a:cxnLst/>
                  <a:rect l="l" t="t" r="r" b="b"/>
                  <a:pathLst>
                    <a:path w="12064" h="10795">
                      <a:moveTo>
                        <a:pt x="7003" y="0"/>
                      </a:moveTo>
                      <a:lnTo>
                        <a:pt x="3234" y="267"/>
                      </a:lnTo>
                      <a:lnTo>
                        <a:pt x="0" y="3365"/>
                      </a:lnTo>
                      <a:lnTo>
                        <a:pt x="0" y="5121"/>
                      </a:lnTo>
                      <a:lnTo>
                        <a:pt x="581" y="7602"/>
                      </a:lnTo>
                      <a:lnTo>
                        <a:pt x="2421" y="9590"/>
                      </a:lnTo>
                      <a:lnTo>
                        <a:pt x="4848" y="10374"/>
                      </a:lnTo>
                      <a:lnTo>
                        <a:pt x="6736" y="10510"/>
                      </a:lnTo>
                      <a:lnTo>
                        <a:pt x="8890" y="7679"/>
                      </a:lnTo>
                      <a:lnTo>
                        <a:pt x="11858" y="5388"/>
                      </a:lnTo>
                      <a:lnTo>
                        <a:pt x="8890" y="2961"/>
                      </a:lnTo>
                      <a:lnTo>
                        <a:pt x="700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34" name="object 381">
                  <a:extLst>
                    <a:ext uri="{FF2B5EF4-FFF2-40B4-BE49-F238E27FC236}">
                      <a16:creationId xmlns:a16="http://schemas.microsoft.com/office/drawing/2014/main" id="{A4B9679E-D6AD-4341-84AA-2ACE0DFB5098}"/>
                    </a:ext>
                  </a:extLst>
                </p:cNvPr>
                <p:cNvSpPr/>
                <p:nvPr/>
              </p:nvSpPr>
              <p:spPr>
                <a:xfrm>
                  <a:off x="3045132" y="9382636"/>
                  <a:ext cx="12065" cy="10795"/>
                </a:xfrm>
                <a:custGeom>
                  <a:avLst/>
                  <a:gdLst/>
                  <a:ahLst/>
                  <a:cxnLst/>
                  <a:rect l="l" t="t" r="r" b="b"/>
                  <a:pathLst>
                    <a:path w="12064" h="10795">
                      <a:moveTo>
                        <a:pt x="11858" y="5388"/>
                      </a:moveTo>
                      <a:lnTo>
                        <a:pt x="8890" y="7679"/>
                      </a:lnTo>
                      <a:lnTo>
                        <a:pt x="6736" y="10510"/>
                      </a:lnTo>
                      <a:lnTo>
                        <a:pt x="4848" y="10374"/>
                      </a:lnTo>
                      <a:lnTo>
                        <a:pt x="2421" y="9590"/>
                      </a:lnTo>
                      <a:lnTo>
                        <a:pt x="581" y="7602"/>
                      </a:lnTo>
                      <a:lnTo>
                        <a:pt x="0" y="5121"/>
                      </a:lnTo>
                      <a:lnTo>
                        <a:pt x="0" y="3365"/>
                      </a:lnTo>
                      <a:lnTo>
                        <a:pt x="3234" y="267"/>
                      </a:lnTo>
                      <a:lnTo>
                        <a:pt x="5121" y="130"/>
                      </a:lnTo>
                      <a:lnTo>
                        <a:pt x="7003" y="0"/>
                      </a:lnTo>
                      <a:lnTo>
                        <a:pt x="8890" y="2961"/>
                      </a:lnTo>
                      <a:lnTo>
                        <a:pt x="11858" y="538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8" name="object 382">
                <a:extLst>
                  <a:ext uri="{FF2B5EF4-FFF2-40B4-BE49-F238E27FC236}">
                    <a16:creationId xmlns:a16="http://schemas.microsoft.com/office/drawing/2014/main" id="{61C979E3-587C-44C6-A734-1CDD673418D1}"/>
                  </a:ext>
                </a:extLst>
              </p:cNvPr>
              <p:cNvGrpSpPr/>
              <p:nvPr/>
            </p:nvGrpSpPr>
            <p:grpSpPr>
              <a:xfrm>
                <a:off x="13643777" y="10248084"/>
                <a:ext cx="21519" cy="19961"/>
                <a:chOff x="3034755" y="10030382"/>
                <a:chExt cx="20955" cy="19050"/>
              </a:xfrm>
            </p:grpSpPr>
            <p:sp>
              <p:nvSpPr>
                <p:cNvPr id="331" name="object 383">
                  <a:extLst>
                    <a:ext uri="{FF2B5EF4-FFF2-40B4-BE49-F238E27FC236}">
                      <a16:creationId xmlns:a16="http://schemas.microsoft.com/office/drawing/2014/main" id="{346509D4-99EE-428E-A93A-F35C452B9476}"/>
                    </a:ext>
                  </a:extLst>
                </p:cNvPr>
                <p:cNvSpPr/>
                <p:nvPr/>
              </p:nvSpPr>
              <p:spPr>
                <a:xfrm>
                  <a:off x="3038123" y="10033750"/>
                  <a:ext cx="14604" cy="12065"/>
                </a:xfrm>
                <a:custGeom>
                  <a:avLst/>
                  <a:gdLst/>
                  <a:ahLst/>
                  <a:cxnLst/>
                  <a:rect l="l" t="t" r="r" b="b"/>
                  <a:pathLst>
                    <a:path w="14605" h="12065">
                      <a:moveTo>
                        <a:pt x="6332" y="0"/>
                      </a:moveTo>
                      <a:lnTo>
                        <a:pt x="3739" y="2000"/>
                      </a:lnTo>
                      <a:lnTo>
                        <a:pt x="1661" y="4587"/>
                      </a:lnTo>
                      <a:lnTo>
                        <a:pt x="267" y="7549"/>
                      </a:lnTo>
                      <a:lnTo>
                        <a:pt x="0" y="8225"/>
                      </a:lnTo>
                      <a:lnTo>
                        <a:pt x="4445" y="11994"/>
                      </a:lnTo>
                      <a:lnTo>
                        <a:pt x="5525" y="11994"/>
                      </a:lnTo>
                      <a:lnTo>
                        <a:pt x="8748" y="10237"/>
                      </a:lnTo>
                      <a:lnTo>
                        <a:pt x="11662" y="7958"/>
                      </a:lnTo>
                      <a:lnTo>
                        <a:pt x="14148" y="5258"/>
                      </a:lnTo>
                      <a:lnTo>
                        <a:pt x="10237" y="2563"/>
                      </a:lnTo>
                      <a:lnTo>
                        <a:pt x="633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32" name="object 384">
                  <a:extLst>
                    <a:ext uri="{FF2B5EF4-FFF2-40B4-BE49-F238E27FC236}">
                      <a16:creationId xmlns:a16="http://schemas.microsoft.com/office/drawing/2014/main" id="{345BBD54-E803-465E-9953-FE62FAB5853B}"/>
                    </a:ext>
                  </a:extLst>
                </p:cNvPr>
                <p:cNvSpPr/>
                <p:nvPr/>
              </p:nvSpPr>
              <p:spPr>
                <a:xfrm>
                  <a:off x="3038123" y="10033750"/>
                  <a:ext cx="14604" cy="12065"/>
                </a:xfrm>
                <a:custGeom>
                  <a:avLst/>
                  <a:gdLst/>
                  <a:ahLst/>
                  <a:cxnLst/>
                  <a:rect l="l" t="t" r="r" b="b"/>
                  <a:pathLst>
                    <a:path w="14605" h="12065">
                      <a:moveTo>
                        <a:pt x="14148" y="5258"/>
                      </a:moveTo>
                      <a:lnTo>
                        <a:pt x="11662" y="7958"/>
                      </a:lnTo>
                      <a:lnTo>
                        <a:pt x="8748" y="10237"/>
                      </a:lnTo>
                      <a:lnTo>
                        <a:pt x="5525" y="11994"/>
                      </a:lnTo>
                      <a:lnTo>
                        <a:pt x="4445" y="11994"/>
                      </a:lnTo>
                      <a:lnTo>
                        <a:pt x="0" y="8225"/>
                      </a:lnTo>
                      <a:lnTo>
                        <a:pt x="267" y="7549"/>
                      </a:lnTo>
                      <a:lnTo>
                        <a:pt x="1661" y="4587"/>
                      </a:lnTo>
                      <a:lnTo>
                        <a:pt x="3739" y="2000"/>
                      </a:lnTo>
                      <a:lnTo>
                        <a:pt x="6332" y="0"/>
                      </a:lnTo>
                      <a:lnTo>
                        <a:pt x="10237" y="2563"/>
                      </a:lnTo>
                      <a:lnTo>
                        <a:pt x="14148" y="525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39" name="object 385">
                <a:extLst>
                  <a:ext uri="{FF2B5EF4-FFF2-40B4-BE49-F238E27FC236}">
                    <a16:creationId xmlns:a16="http://schemas.microsoft.com/office/drawing/2014/main" id="{51F69022-4EA9-4798-A327-B762A551A698}"/>
                  </a:ext>
                </a:extLst>
              </p:cNvPr>
              <p:cNvGrpSpPr/>
              <p:nvPr/>
            </p:nvGrpSpPr>
            <p:grpSpPr>
              <a:xfrm>
                <a:off x="14453450" y="10000662"/>
                <a:ext cx="20867" cy="20626"/>
                <a:chOff x="3823208" y="9794250"/>
                <a:chExt cx="20320" cy="19685"/>
              </a:xfrm>
            </p:grpSpPr>
            <p:sp>
              <p:nvSpPr>
                <p:cNvPr id="329" name="object 386">
                  <a:extLst>
                    <a:ext uri="{FF2B5EF4-FFF2-40B4-BE49-F238E27FC236}">
                      <a16:creationId xmlns:a16="http://schemas.microsoft.com/office/drawing/2014/main" id="{583ED77A-AC93-4124-85B0-9931887AE28F}"/>
                    </a:ext>
                  </a:extLst>
                </p:cNvPr>
                <p:cNvSpPr/>
                <p:nvPr/>
              </p:nvSpPr>
              <p:spPr>
                <a:xfrm>
                  <a:off x="3826576" y="9797618"/>
                  <a:ext cx="13970" cy="12700"/>
                </a:xfrm>
                <a:custGeom>
                  <a:avLst/>
                  <a:gdLst/>
                  <a:ahLst/>
                  <a:cxnLst/>
                  <a:rect l="l" t="t" r="r" b="b"/>
                  <a:pathLst>
                    <a:path w="13970" h="12700">
                      <a:moveTo>
                        <a:pt x="10243" y="0"/>
                      </a:moveTo>
                      <a:lnTo>
                        <a:pt x="9436" y="0"/>
                      </a:lnTo>
                      <a:lnTo>
                        <a:pt x="6160" y="528"/>
                      </a:lnTo>
                      <a:lnTo>
                        <a:pt x="3092" y="1922"/>
                      </a:lnTo>
                      <a:lnTo>
                        <a:pt x="540" y="4047"/>
                      </a:lnTo>
                      <a:lnTo>
                        <a:pt x="0" y="4451"/>
                      </a:lnTo>
                      <a:lnTo>
                        <a:pt x="2160" y="8492"/>
                      </a:lnTo>
                      <a:lnTo>
                        <a:pt x="3911" y="12671"/>
                      </a:lnTo>
                      <a:lnTo>
                        <a:pt x="7181" y="10979"/>
                      </a:lnTo>
                      <a:lnTo>
                        <a:pt x="10142" y="8748"/>
                      </a:lnTo>
                      <a:lnTo>
                        <a:pt x="12671" y="6065"/>
                      </a:lnTo>
                      <a:lnTo>
                        <a:pt x="13347" y="5258"/>
                      </a:lnTo>
                      <a:lnTo>
                        <a:pt x="10243"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30" name="object 387">
                  <a:extLst>
                    <a:ext uri="{FF2B5EF4-FFF2-40B4-BE49-F238E27FC236}">
                      <a16:creationId xmlns:a16="http://schemas.microsoft.com/office/drawing/2014/main" id="{6965535F-2D59-4C36-A6EA-C84AF2C818EE}"/>
                    </a:ext>
                  </a:extLst>
                </p:cNvPr>
                <p:cNvSpPr/>
                <p:nvPr/>
              </p:nvSpPr>
              <p:spPr>
                <a:xfrm>
                  <a:off x="3826576" y="9797618"/>
                  <a:ext cx="13970" cy="12700"/>
                </a:xfrm>
                <a:custGeom>
                  <a:avLst/>
                  <a:gdLst/>
                  <a:ahLst/>
                  <a:cxnLst/>
                  <a:rect l="l" t="t" r="r" b="b"/>
                  <a:pathLst>
                    <a:path w="13970" h="12700">
                      <a:moveTo>
                        <a:pt x="3911" y="12671"/>
                      </a:moveTo>
                      <a:lnTo>
                        <a:pt x="2160" y="8492"/>
                      </a:lnTo>
                      <a:lnTo>
                        <a:pt x="0" y="4451"/>
                      </a:lnTo>
                      <a:lnTo>
                        <a:pt x="540" y="4047"/>
                      </a:lnTo>
                      <a:lnTo>
                        <a:pt x="3092" y="1922"/>
                      </a:lnTo>
                      <a:lnTo>
                        <a:pt x="6160" y="528"/>
                      </a:lnTo>
                      <a:lnTo>
                        <a:pt x="9436" y="0"/>
                      </a:lnTo>
                      <a:lnTo>
                        <a:pt x="10243" y="0"/>
                      </a:lnTo>
                      <a:lnTo>
                        <a:pt x="13347" y="5258"/>
                      </a:lnTo>
                      <a:lnTo>
                        <a:pt x="12671" y="6065"/>
                      </a:lnTo>
                      <a:lnTo>
                        <a:pt x="10142" y="8748"/>
                      </a:lnTo>
                      <a:lnTo>
                        <a:pt x="7181" y="10979"/>
                      </a:lnTo>
                      <a:lnTo>
                        <a:pt x="3911" y="1267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0" name="object 388">
                <a:extLst>
                  <a:ext uri="{FF2B5EF4-FFF2-40B4-BE49-F238E27FC236}">
                    <a16:creationId xmlns:a16="http://schemas.microsoft.com/office/drawing/2014/main" id="{629C51C8-3CC2-476D-A174-169BEC19FB68}"/>
                  </a:ext>
                </a:extLst>
              </p:cNvPr>
              <p:cNvGrpSpPr/>
              <p:nvPr/>
            </p:nvGrpSpPr>
            <p:grpSpPr>
              <a:xfrm>
                <a:off x="13858858" y="11937857"/>
                <a:ext cx="17606" cy="19295"/>
                <a:chOff x="3244199" y="11643049"/>
                <a:chExt cx="17145" cy="18415"/>
              </a:xfrm>
            </p:grpSpPr>
            <p:sp>
              <p:nvSpPr>
                <p:cNvPr id="327" name="object 389">
                  <a:extLst>
                    <a:ext uri="{FF2B5EF4-FFF2-40B4-BE49-F238E27FC236}">
                      <a16:creationId xmlns:a16="http://schemas.microsoft.com/office/drawing/2014/main" id="{725DC3AE-1682-4F69-B564-F90E88BC7D92}"/>
                    </a:ext>
                  </a:extLst>
                </p:cNvPr>
                <p:cNvSpPr/>
                <p:nvPr/>
              </p:nvSpPr>
              <p:spPr>
                <a:xfrm>
                  <a:off x="3247567" y="11646417"/>
                  <a:ext cx="10795" cy="11430"/>
                </a:xfrm>
                <a:custGeom>
                  <a:avLst/>
                  <a:gdLst/>
                  <a:ahLst/>
                  <a:cxnLst/>
                  <a:rect l="l" t="t" r="r" b="b"/>
                  <a:pathLst>
                    <a:path w="10795" h="11429">
                      <a:moveTo>
                        <a:pt x="3287" y="0"/>
                      </a:moveTo>
                      <a:lnTo>
                        <a:pt x="724" y="1833"/>
                      </a:lnTo>
                      <a:lnTo>
                        <a:pt x="267" y="4552"/>
                      </a:lnTo>
                      <a:lnTo>
                        <a:pt x="0" y="6439"/>
                      </a:lnTo>
                      <a:lnTo>
                        <a:pt x="2830" y="8457"/>
                      </a:lnTo>
                      <a:lnTo>
                        <a:pt x="5121" y="11424"/>
                      </a:lnTo>
                      <a:lnTo>
                        <a:pt x="7412" y="8593"/>
                      </a:lnTo>
                      <a:lnTo>
                        <a:pt x="10243" y="6570"/>
                      </a:lnTo>
                      <a:lnTo>
                        <a:pt x="10107" y="4552"/>
                      </a:lnTo>
                      <a:lnTo>
                        <a:pt x="9757" y="2445"/>
                      </a:lnTo>
                      <a:lnTo>
                        <a:pt x="8113" y="795"/>
                      </a:lnTo>
                      <a:lnTo>
                        <a:pt x="328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28" name="object 390">
                  <a:extLst>
                    <a:ext uri="{FF2B5EF4-FFF2-40B4-BE49-F238E27FC236}">
                      <a16:creationId xmlns:a16="http://schemas.microsoft.com/office/drawing/2014/main" id="{5EDA9229-CA8B-4DF8-B09B-6C5BE67FA42A}"/>
                    </a:ext>
                  </a:extLst>
                </p:cNvPr>
                <p:cNvSpPr/>
                <p:nvPr/>
              </p:nvSpPr>
              <p:spPr>
                <a:xfrm>
                  <a:off x="3247567" y="11646417"/>
                  <a:ext cx="10795" cy="11430"/>
                </a:xfrm>
                <a:custGeom>
                  <a:avLst/>
                  <a:gdLst/>
                  <a:ahLst/>
                  <a:cxnLst/>
                  <a:rect l="l" t="t" r="r" b="b"/>
                  <a:pathLst>
                    <a:path w="10795" h="11429">
                      <a:moveTo>
                        <a:pt x="5121" y="11424"/>
                      </a:moveTo>
                      <a:lnTo>
                        <a:pt x="2830" y="8457"/>
                      </a:lnTo>
                      <a:lnTo>
                        <a:pt x="0" y="6439"/>
                      </a:lnTo>
                      <a:lnTo>
                        <a:pt x="267" y="4552"/>
                      </a:lnTo>
                      <a:lnTo>
                        <a:pt x="724" y="1833"/>
                      </a:lnTo>
                      <a:lnTo>
                        <a:pt x="3287" y="0"/>
                      </a:lnTo>
                      <a:lnTo>
                        <a:pt x="6006" y="451"/>
                      </a:lnTo>
                      <a:lnTo>
                        <a:pt x="8113" y="795"/>
                      </a:lnTo>
                      <a:lnTo>
                        <a:pt x="9757" y="2445"/>
                      </a:lnTo>
                      <a:lnTo>
                        <a:pt x="10107" y="4552"/>
                      </a:lnTo>
                      <a:lnTo>
                        <a:pt x="10243" y="6570"/>
                      </a:lnTo>
                      <a:lnTo>
                        <a:pt x="7412" y="8593"/>
                      </a:lnTo>
                      <a:lnTo>
                        <a:pt x="5121" y="1142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1" name="object 391">
                <a:extLst>
                  <a:ext uri="{FF2B5EF4-FFF2-40B4-BE49-F238E27FC236}">
                    <a16:creationId xmlns:a16="http://schemas.microsoft.com/office/drawing/2014/main" id="{61A85E87-3C4B-44E6-B944-0541FE706B7C}"/>
                  </a:ext>
                </a:extLst>
              </p:cNvPr>
              <p:cNvGrpSpPr/>
              <p:nvPr/>
            </p:nvGrpSpPr>
            <p:grpSpPr>
              <a:xfrm>
                <a:off x="13908964" y="11466420"/>
                <a:ext cx="20867" cy="21957"/>
                <a:chOff x="3292992" y="11193124"/>
                <a:chExt cx="20320" cy="20955"/>
              </a:xfrm>
            </p:grpSpPr>
            <p:sp>
              <p:nvSpPr>
                <p:cNvPr id="325" name="object 392">
                  <a:extLst>
                    <a:ext uri="{FF2B5EF4-FFF2-40B4-BE49-F238E27FC236}">
                      <a16:creationId xmlns:a16="http://schemas.microsoft.com/office/drawing/2014/main" id="{3A9AF0D8-F33D-4C22-8E73-989C688FAC6B}"/>
                    </a:ext>
                  </a:extLst>
                </p:cNvPr>
                <p:cNvSpPr/>
                <p:nvPr/>
              </p:nvSpPr>
              <p:spPr>
                <a:xfrm>
                  <a:off x="3296360" y="11196492"/>
                  <a:ext cx="13335" cy="13970"/>
                </a:xfrm>
                <a:custGeom>
                  <a:avLst/>
                  <a:gdLst/>
                  <a:ahLst/>
                  <a:cxnLst/>
                  <a:rect l="l" t="t" r="r" b="b"/>
                  <a:pathLst>
                    <a:path w="13335" h="13970">
                      <a:moveTo>
                        <a:pt x="7679" y="0"/>
                      </a:moveTo>
                      <a:lnTo>
                        <a:pt x="4920" y="2528"/>
                      </a:lnTo>
                      <a:lnTo>
                        <a:pt x="2474" y="5377"/>
                      </a:lnTo>
                      <a:lnTo>
                        <a:pt x="403" y="8492"/>
                      </a:lnTo>
                      <a:lnTo>
                        <a:pt x="0" y="9436"/>
                      </a:lnTo>
                      <a:lnTo>
                        <a:pt x="4178" y="13745"/>
                      </a:lnTo>
                      <a:lnTo>
                        <a:pt x="4985" y="13745"/>
                      </a:lnTo>
                      <a:lnTo>
                        <a:pt x="8030" y="12493"/>
                      </a:lnTo>
                      <a:lnTo>
                        <a:pt x="10682" y="10445"/>
                      </a:lnTo>
                      <a:lnTo>
                        <a:pt x="12665" y="7816"/>
                      </a:lnTo>
                      <a:lnTo>
                        <a:pt x="13205" y="7145"/>
                      </a:lnTo>
                      <a:lnTo>
                        <a:pt x="10237" y="3911"/>
                      </a:lnTo>
                      <a:lnTo>
                        <a:pt x="767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26" name="object 393">
                  <a:extLst>
                    <a:ext uri="{FF2B5EF4-FFF2-40B4-BE49-F238E27FC236}">
                      <a16:creationId xmlns:a16="http://schemas.microsoft.com/office/drawing/2014/main" id="{A513193E-07F9-499E-9902-18BCEEDC437E}"/>
                    </a:ext>
                  </a:extLst>
                </p:cNvPr>
                <p:cNvSpPr/>
                <p:nvPr/>
              </p:nvSpPr>
              <p:spPr>
                <a:xfrm>
                  <a:off x="3296360" y="11196492"/>
                  <a:ext cx="13335" cy="13970"/>
                </a:xfrm>
                <a:custGeom>
                  <a:avLst/>
                  <a:gdLst/>
                  <a:ahLst/>
                  <a:cxnLst/>
                  <a:rect l="l" t="t" r="r" b="b"/>
                  <a:pathLst>
                    <a:path w="13335" h="13970">
                      <a:moveTo>
                        <a:pt x="7679" y="0"/>
                      </a:moveTo>
                      <a:lnTo>
                        <a:pt x="10237" y="3911"/>
                      </a:lnTo>
                      <a:lnTo>
                        <a:pt x="13205" y="7145"/>
                      </a:lnTo>
                      <a:lnTo>
                        <a:pt x="12665" y="7816"/>
                      </a:lnTo>
                      <a:lnTo>
                        <a:pt x="10682" y="10445"/>
                      </a:lnTo>
                      <a:lnTo>
                        <a:pt x="8030" y="12493"/>
                      </a:lnTo>
                      <a:lnTo>
                        <a:pt x="4985" y="13745"/>
                      </a:lnTo>
                      <a:lnTo>
                        <a:pt x="4178" y="13745"/>
                      </a:lnTo>
                      <a:lnTo>
                        <a:pt x="0" y="9436"/>
                      </a:lnTo>
                      <a:lnTo>
                        <a:pt x="403" y="8492"/>
                      </a:lnTo>
                      <a:lnTo>
                        <a:pt x="2474" y="5377"/>
                      </a:lnTo>
                      <a:lnTo>
                        <a:pt x="4920" y="2528"/>
                      </a:lnTo>
                      <a:lnTo>
                        <a:pt x="7679"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2" name="object 394">
                <a:extLst>
                  <a:ext uri="{FF2B5EF4-FFF2-40B4-BE49-F238E27FC236}">
                    <a16:creationId xmlns:a16="http://schemas.microsoft.com/office/drawing/2014/main" id="{559B7DCE-6632-47BA-88A6-F776FE406EAB}"/>
                  </a:ext>
                </a:extLst>
              </p:cNvPr>
              <p:cNvGrpSpPr/>
              <p:nvPr/>
            </p:nvGrpSpPr>
            <p:grpSpPr>
              <a:xfrm>
                <a:off x="14126260" y="10779225"/>
                <a:ext cx="17606" cy="19961"/>
                <a:chOff x="3504593" y="10537287"/>
                <a:chExt cx="17145" cy="19050"/>
              </a:xfrm>
            </p:grpSpPr>
            <p:sp>
              <p:nvSpPr>
                <p:cNvPr id="323" name="object 395">
                  <a:extLst>
                    <a:ext uri="{FF2B5EF4-FFF2-40B4-BE49-F238E27FC236}">
                      <a16:creationId xmlns:a16="http://schemas.microsoft.com/office/drawing/2014/main" id="{BFF9D24B-D07F-4301-9E38-CC9E35574777}"/>
                    </a:ext>
                  </a:extLst>
                </p:cNvPr>
                <p:cNvSpPr/>
                <p:nvPr/>
              </p:nvSpPr>
              <p:spPr>
                <a:xfrm>
                  <a:off x="3507961" y="10540655"/>
                  <a:ext cx="10795" cy="12065"/>
                </a:xfrm>
                <a:custGeom>
                  <a:avLst/>
                  <a:gdLst/>
                  <a:ahLst/>
                  <a:cxnLst/>
                  <a:rect l="l" t="t" r="r" b="b"/>
                  <a:pathLst>
                    <a:path w="10795" h="12065">
                      <a:moveTo>
                        <a:pt x="5258" y="0"/>
                      </a:moveTo>
                      <a:lnTo>
                        <a:pt x="2813" y="605"/>
                      </a:lnTo>
                      <a:lnTo>
                        <a:pt x="866" y="2445"/>
                      </a:lnTo>
                      <a:lnTo>
                        <a:pt x="136" y="4854"/>
                      </a:lnTo>
                      <a:lnTo>
                        <a:pt x="0" y="6742"/>
                      </a:lnTo>
                      <a:lnTo>
                        <a:pt x="2830" y="8760"/>
                      </a:lnTo>
                      <a:lnTo>
                        <a:pt x="5121" y="11727"/>
                      </a:lnTo>
                      <a:lnTo>
                        <a:pt x="7412" y="8896"/>
                      </a:lnTo>
                      <a:lnTo>
                        <a:pt x="10243" y="6872"/>
                      </a:lnTo>
                      <a:lnTo>
                        <a:pt x="10107" y="4991"/>
                      </a:lnTo>
                      <a:lnTo>
                        <a:pt x="9490" y="2581"/>
                      </a:lnTo>
                      <a:lnTo>
                        <a:pt x="7644" y="688"/>
                      </a:lnTo>
                      <a:lnTo>
                        <a:pt x="525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24" name="object 396">
                  <a:extLst>
                    <a:ext uri="{FF2B5EF4-FFF2-40B4-BE49-F238E27FC236}">
                      <a16:creationId xmlns:a16="http://schemas.microsoft.com/office/drawing/2014/main" id="{9D38533D-7C45-446D-A3F6-AE9DDBE79983}"/>
                    </a:ext>
                  </a:extLst>
                </p:cNvPr>
                <p:cNvSpPr/>
                <p:nvPr/>
              </p:nvSpPr>
              <p:spPr>
                <a:xfrm>
                  <a:off x="3507961" y="10540655"/>
                  <a:ext cx="10795" cy="12065"/>
                </a:xfrm>
                <a:custGeom>
                  <a:avLst/>
                  <a:gdLst/>
                  <a:ahLst/>
                  <a:cxnLst/>
                  <a:rect l="l" t="t" r="r" b="b"/>
                  <a:pathLst>
                    <a:path w="10795" h="12065">
                      <a:moveTo>
                        <a:pt x="5121" y="11727"/>
                      </a:moveTo>
                      <a:lnTo>
                        <a:pt x="2830" y="8760"/>
                      </a:lnTo>
                      <a:lnTo>
                        <a:pt x="0" y="6742"/>
                      </a:lnTo>
                      <a:lnTo>
                        <a:pt x="136" y="4854"/>
                      </a:lnTo>
                      <a:lnTo>
                        <a:pt x="866" y="2445"/>
                      </a:lnTo>
                      <a:lnTo>
                        <a:pt x="2813" y="605"/>
                      </a:lnTo>
                      <a:lnTo>
                        <a:pt x="5258" y="0"/>
                      </a:lnTo>
                      <a:lnTo>
                        <a:pt x="7644" y="688"/>
                      </a:lnTo>
                      <a:lnTo>
                        <a:pt x="9490" y="2581"/>
                      </a:lnTo>
                      <a:lnTo>
                        <a:pt x="10107" y="4991"/>
                      </a:lnTo>
                      <a:lnTo>
                        <a:pt x="10243" y="6872"/>
                      </a:lnTo>
                      <a:lnTo>
                        <a:pt x="7412" y="8896"/>
                      </a:lnTo>
                      <a:lnTo>
                        <a:pt x="5121" y="11727"/>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3" name="object 397">
                <a:extLst>
                  <a:ext uri="{FF2B5EF4-FFF2-40B4-BE49-F238E27FC236}">
                    <a16:creationId xmlns:a16="http://schemas.microsoft.com/office/drawing/2014/main" id="{792C713A-AF55-4E4B-A0E5-A8D45BCD6399}"/>
                  </a:ext>
                </a:extLst>
              </p:cNvPr>
              <p:cNvGrpSpPr/>
              <p:nvPr/>
            </p:nvGrpSpPr>
            <p:grpSpPr>
              <a:xfrm>
                <a:off x="14109372" y="11567396"/>
                <a:ext cx="19563" cy="17965"/>
                <a:chOff x="3488148" y="11289492"/>
                <a:chExt cx="19050" cy="17145"/>
              </a:xfrm>
            </p:grpSpPr>
            <p:sp>
              <p:nvSpPr>
                <p:cNvPr id="321" name="object 398">
                  <a:extLst>
                    <a:ext uri="{FF2B5EF4-FFF2-40B4-BE49-F238E27FC236}">
                      <a16:creationId xmlns:a16="http://schemas.microsoft.com/office/drawing/2014/main" id="{2A21B0CE-772D-4246-B306-3F47FC30646E}"/>
                    </a:ext>
                  </a:extLst>
                </p:cNvPr>
                <p:cNvSpPr/>
                <p:nvPr/>
              </p:nvSpPr>
              <p:spPr>
                <a:xfrm>
                  <a:off x="3491516" y="11292860"/>
                  <a:ext cx="12065" cy="10795"/>
                </a:xfrm>
                <a:custGeom>
                  <a:avLst/>
                  <a:gdLst/>
                  <a:ahLst/>
                  <a:cxnLst/>
                  <a:rect l="l" t="t" r="r" b="b"/>
                  <a:pathLst>
                    <a:path w="12064" h="10795">
                      <a:moveTo>
                        <a:pt x="6338" y="0"/>
                      </a:moveTo>
                      <a:lnTo>
                        <a:pt x="4991" y="136"/>
                      </a:lnTo>
                      <a:lnTo>
                        <a:pt x="2534" y="753"/>
                      </a:lnTo>
                      <a:lnTo>
                        <a:pt x="617" y="2670"/>
                      </a:lnTo>
                      <a:lnTo>
                        <a:pt x="0" y="5121"/>
                      </a:lnTo>
                      <a:lnTo>
                        <a:pt x="670" y="7543"/>
                      </a:lnTo>
                      <a:lnTo>
                        <a:pt x="2563" y="9442"/>
                      </a:lnTo>
                      <a:lnTo>
                        <a:pt x="4991" y="10107"/>
                      </a:lnTo>
                      <a:lnTo>
                        <a:pt x="6742" y="10243"/>
                      </a:lnTo>
                      <a:lnTo>
                        <a:pt x="8896" y="7412"/>
                      </a:lnTo>
                      <a:lnTo>
                        <a:pt x="11727" y="5121"/>
                      </a:lnTo>
                      <a:lnTo>
                        <a:pt x="8356" y="3371"/>
                      </a:lnTo>
                      <a:lnTo>
                        <a:pt x="633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22" name="object 399">
                  <a:extLst>
                    <a:ext uri="{FF2B5EF4-FFF2-40B4-BE49-F238E27FC236}">
                      <a16:creationId xmlns:a16="http://schemas.microsoft.com/office/drawing/2014/main" id="{E082D13F-CF8D-4335-BD25-DB11E7F6C09D}"/>
                    </a:ext>
                  </a:extLst>
                </p:cNvPr>
                <p:cNvSpPr/>
                <p:nvPr/>
              </p:nvSpPr>
              <p:spPr>
                <a:xfrm>
                  <a:off x="3491516" y="11292860"/>
                  <a:ext cx="12065" cy="10795"/>
                </a:xfrm>
                <a:custGeom>
                  <a:avLst/>
                  <a:gdLst/>
                  <a:ahLst/>
                  <a:cxnLst/>
                  <a:rect l="l" t="t" r="r" b="b"/>
                  <a:pathLst>
                    <a:path w="12064" h="10795">
                      <a:moveTo>
                        <a:pt x="11727" y="5121"/>
                      </a:moveTo>
                      <a:lnTo>
                        <a:pt x="8896" y="7412"/>
                      </a:lnTo>
                      <a:lnTo>
                        <a:pt x="6742" y="10243"/>
                      </a:lnTo>
                      <a:lnTo>
                        <a:pt x="4991" y="10107"/>
                      </a:lnTo>
                      <a:lnTo>
                        <a:pt x="2563" y="9442"/>
                      </a:lnTo>
                      <a:lnTo>
                        <a:pt x="670" y="7543"/>
                      </a:lnTo>
                      <a:lnTo>
                        <a:pt x="0" y="5121"/>
                      </a:lnTo>
                      <a:lnTo>
                        <a:pt x="617" y="2670"/>
                      </a:lnTo>
                      <a:lnTo>
                        <a:pt x="2534" y="753"/>
                      </a:lnTo>
                      <a:lnTo>
                        <a:pt x="4991" y="136"/>
                      </a:lnTo>
                      <a:lnTo>
                        <a:pt x="6338" y="0"/>
                      </a:lnTo>
                      <a:lnTo>
                        <a:pt x="8356" y="3371"/>
                      </a:lnTo>
                      <a:lnTo>
                        <a:pt x="11727" y="512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4" name="object 400">
                <a:extLst>
                  <a:ext uri="{FF2B5EF4-FFF2-40B4-BE49-F238E27FC236}">
                    <a16:creationId xmlns:a16="http://schemas.microsoft.com/office/drawing/2014/main" id="{B92422E6-99A5-4F8C-9286-C84B9A19E7F3}"/>
                  </a:ext>
                </a:extLst>
              </p:cNvPr>
              <p:cNvGrpSpPr/>
              <p:nvPr/>
            </p:nvGrpSpPr>
            <p:grpSpPr>
              <a:xfrm>
                <a:off x="13930416" y="10414728"/>
                <a:ext cx="18259" cy="19961"/>
                <a:chOff x="3313882" y="10189422"/>
                <a:chExt cx="17780" cy="19050"/>
              </a:xfrm>
            </p:grpSpPr>
            <p:sp>
              <p:nvSpPr>
                <p:cNvPr id="319" name="object 401">
                  <a:extLst>
                    <a:ext uri="{FF2B5EF4-FFF2-40B4-BE49-F238E27FC236}">
                      <a16:creationId xmlns:a16="http://schemas.microsoft.com/office/drawing/2014/main" id="{2249FF65-DB60-41DC-97CE-70076F6BF5EA}"/>
                    </a:ext>
                  </a:extLst>
                </p:cNvPr>
                <p:cNvSpPr/>
                <p:nvPr/>
              </p:nvSpPr>
              <p:spPr>
                <a:xfrm>
                  <a:off x="3317250" y="10192790"/>
                  <a:ext cx="10795" cy="12065"/>
                </a:xfrm>
                <a:custGeom>
                  <a:avLst/>
                  <a:gdLst/>
                  <a:ahLst/>
                  <a:cxnLst/>
                  <a:rect l="l" t="t" r="r" b="b"/>
                  <a:pathLst>
                    <a:path w="10795" h="12065">
                      <a:moveTo>
                        <a:pt x="5388" y="0"/>
                      </a:moveTo>
                      <a:lnTo>
                        <a:pt x="2908" y="587"/>
                      </a:lnTo>
                      <a:lnTo>
                        <a:pt x="913" y="2427"/>
                      </a:lnTo>
                      <a:lnTo>
                        <a:pt x="130" y="4854"/>
                      </a:lnTo>
                      <a:lnTo>
                        <a:pt x="0" y="6605"/>
                      </a:lnTo>
                      <a:lnTo>
                        <a:pt x="2830" y="8760"/>
                      </a:lnTo>
                      <a:lnTo>
                        <a:pt x="4985" y="11727"/>
                      </a:lnTo>
                      <a:lnTo>
                        <a:pt x="7412" y="9300"/>
                      </a:lnTo>
                      <a:lnTo>
                        <a:pt x="10783" y="7282"/>
                      </a:lnTo>
                      <a:lnTo>
                        <a:pt x="9673" y="2557"/>
                      </a:lnTo>
                      <a:lnTo>
                        <a:pt x="7804" y="635"/>
                      </a:lnTo>
                      <a:lnTo>
                        <a:pt x="538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20" name="object 402">
                  <a:extLst>
                    <a:ext uri="{FF2B5EF4-FFF2-40B4-BE49-F238E27FC236}">
                      <a16:creationId xmlns:a16="http://schemas.microsoft.com/office/drawing/2014/main" id="{CBEDC734-6AD1-419F-AB56-FE80975BEE12}"/>
                    </a:ext>
                  </a:extLst>
                </p:cNvPr>
                <p:cNvSpPr/>
                <p:nvPr/>
              </p:nvSpPr>
              <p:spPr>
                <a:xfrm>
                  <a:off x="3317250" y="10192790"/>
                  <a:ext cx="10795" cy="12065"/>
                </a:xfrm>
                <a:custGeom>
                  <a:avLst/>
                  <a:gdLst/>
                  <a:ahLst/>
                  <a:cxnLst/>
                  <a:rect l="l" t="t" r="r" b="b"/>
                  <a:pathLst>
                    <a:path w="10795" h="12065">
                      <a:moveTo>
                        <a:pt x="4985" y="11727"/>
                      </a:moveTo>
                      <a:lnTo>
                        <a:pt x="2830" y="8760"/>
                      </a:lnTo>
                      <a:lnTo>
                        <a:pt x="0" y="6605"/>
                      </a:lnTo>
                      <a:lnTo>
                        <a:pt x="130" y="4854"/>
                      </a:lnTo>
                      <a:lnTo>
                        <a:pt x="913" y="2427"/>
                      </a:lnTo>
                      <a:lnTo>
                        <a:pt x="2908" y="587"/>
                      </a:lnTo>
                      <a:lnTo>
                        <a:pt x="5388" y="0"/>
                      </a:lnTo>
                      <a:lnTo>
                        <a:pt x="7804" y="635"/>
                      </a:lnTo>
                      <a:lnTo>
                        <a:pt x="9673" y="2557"/>
                      </a:lnTo>
                      <a:lnTo>
                        <a:pt x="10243" y="4991"/>
                      </a:lnTo>
                      <a:lnTo>
                        <a:pt x="10783" y="7282"/>
                      </a:lnTo>
                      <a:lnTo>
                        <a:pt x="7412" y="9300"/>
                      </a:lnTo>
                      <a:lnTo>
                        <a:pt x="4985" y="11727"/>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5" name="object 403">
                <a:extLst>
                  <a:ext uri="{FF2B5EF4-FFF2-40B4-BE49-F238E27FC236}">
                    <a16:creationId xmlns:a16="http://schemas.microsoft.com/office/drawing/2014/main" id="{7927E3D3-7202-4172-BC7B-E289EADA05CB}"/>
                  </a:ext>
                </a:extLst>
              </p:cNvPr>
              <p:cNvGrpSpPr/>
              <p:nvPr/>
            </p:nvGrpSpPr>
            <p:grpSpPr>
              <a:xfrm>
                <a:off x="14340654" y="11600019"/>
                <a:ext cx="21519" cy="21292"/>
                <a:chOff x="3713368" y="11320627"/>
                <a:chExt cx="20955" cy="20320"/>
              </a:xfrm>
            </p:grpSpPr>
            <p:sp>
              <p:nvSpPr>
                <p:cNvPr id="317" name="object 404">
                  <a:extLst>
                    <a:ext uri="{FF2B5EF4-FFF2-40B4-BE49-F238E27FC236}">
                      <a16:creationId xmlns:a16="http://schemas.microsoft.com/office/drawing/2014/main" id="{C99F598C-B698-4634-8C06-4362FEB2F7DF}"/>
                    </a:ext>
                  </a:extLst>
                </p:cNvPr>
                <p:cNvSpPr/>
                <p:nvPr/>
              </p:nvSpPr>
              <p:spPr>
                <a:xfrm>
                  <a:off x="3716736" y="11323995"/>
                  <a:ext cx="13970" cy="13335"/>
                </a:xfrm>
                <a:custGeom>
                  <a:avLst/>
                  <a:gdLst/>
                  <a:ahLst/>
                  <a:cxnLst/>
                  <a:rect l="l" t="t" r="r" b="b"/>
                  <a:pathLst>
                    <a:path w="13970" h="13334">
                      <a:moveTo>
                        <a:pt x="4308" y="0"/>
                      </a:moveTo>
                      <a:lnTo>
                        <a:pt x="0" y="4178"/>
                      </a:lnTo>
                      <a:lnTo>
                        <a:pt x="0" y="4985"/>
                      </a:lnTo>
                      <a:lnTo>
                        <a:pt x="1287" y="8047"/>
                      </a:lnTo>
                      <a:lnTo>
                        <a:pt x="3329" y="10736"/>
                      </a:lnTo>
                      <a:lnTo>
                        <a:pt x="5929" y="12801"/>
                      </a:lnTo>
                      <a:lnTo>
                        <a:pt x="6469" y="13205"/>
                      </a:lnTo>
                      <a:lnTo>
                        <a:pt x="9834" y="10243"/>
                      </a:lnTo>
                      <a:lnTo>
                        <a:pt x="13745" y="7816"/>
                      </a:lnTo>
                      <a:lnTo>
                        <a:pt x="11335" y="4991"/>
                      </a:lnTo>
                      <a:lnTo>
                        <a:pt x="8522" y="2534"/>
                      </a:lnTo>
                      <a:lnTo>
                        <a:pt x="5388" y="540"/>
                      </a:lnTo>
                      <a:lnTo>
                        <a:pt x="430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18" name="object 405">
                  <a:extLst>
                    <a:ext uri="{FF2B5EF4-FFF2-40B4-BE49-F238E27FC236}">
                      <a16:creationId xmlns:a16="http://schemas.microsoft.com/office/drawing/2014/main" id="{822CECB3-3DDA-4D08-A98D-7E6C892D608E}"/>
                    </a:ext>
                  </a:extLst>
                </p:cNvPr>
                <p:cNvSpPr/>
                <p:nvPr/>
              </p:nvSpPr>
              <p:spPr>
                <a:xfrm>
                  <a:off x="3716736" y="11323995"/>
                  <a:ext cx="13970" cy="13335"/>
                </a:xfrm>
                <a:custGeom>
                  <a:avLst/>
                  <a:gdLst/>
                  <a:ahLst/>
                  <a:cxnLst/>
                  <a:rect l="l" t="t" r="r" b="b"/>
                  <a:pathLst>
                    <a:path w="13970" h="13334">
                      <a:moveTo>
                        <a:pt x="13745" y="7816"/>
                      </a:moveTo>
                      <a:lnTo>
                        <a:pt x="9834" y="10243"/>
                      </a:lnTo>
                      <a:lnTo>
                        <a:pt x="6469" y="13205"/>
                      </a:lnTo>
                      <a:lnTo>
                        <a:pt x="5929" y="12801"/>
                      </a:lnTo>
                      <a:lnTo>
                        <a:pt x="3329" y="10736"/>
                      </a:lnTo>
                      <a:lnTo>
                        <a:pt x="1287" y="8047"/>
                      </a:lnTo>
                      <a:lnTo>
                        <a:pt x="0" y="4985"/>
                      </a:lnTo>
                      <a:lnTo>
                        <a:pt x="0" y="4178"/>
                      </a:lnTo>
                      <a:lnTo>
                        <a:pt x="4308" y="0"/>
                      </a:lnTo>
                      <a:lnTo>
                        <a:pt x="5388" y="540"/>
                      </a:lnTo>
                      <a:lnTo>
                        <a:pt x="8522" y="2534"/>
                      </a:lnTo>
                      <a:lnTo>
                        <a:pt x="11335" y="4991"/>
                      </a:lnTo>
                      <a:lnTo>
                        <a:pt x="13745" y="7816"/>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6" name="object 406">
                <a:extLst>
                  <a:ext uri="{FF2B5EF4-FFF2-40B4-BE49-F238E27FC236}">
                    <a16:creationId xmlns:a16="http://schemas.microsoft.com/office/drawing/2014/main" id="{9E4B8432-0C55-45A5-B204-062425C15504}"/>
                  </a:ext>
                </a:extLst>
              </p:cNvPr>
              <p:cNvGrpSpPr/>
              <p:nvPr/>
            </p:nvGrpSpPr>
            <p:grpSpPr>
              <a:xfrm>
                <a:off x="14148545" y="10538160"/>
                <a:ext cx="19563" cy="23288"/>
                <a:chOff x="3526294" y="10307222"/>
                <a:chExt cx="19050" cy="22225"/>
              </a:xfrm>
            </p:grpSpPr>
            <p:sp>
              <p:nvSpPr>
                <p:cNvPr id="315" name="object 407">
                  <a:extLst>
                    <a:ext uri="{FF2B5EF4-FFF2-40B4-BE49-F238E27FC236}">
                      <a16:creationId xmlns:a16="http://schemas.microsoft.com/office/drawing/2014/main" id="{BB47FEAB-A3D9-4D9B-B891-2B1485C91B78}"/>
                    </a:ext>
                  </a:extLst>
                </p:cNvPr>
                <p:cNvSpPr/>
                <p:nvPr/>
              </p:nvSpPr>
              <p:spPr>
                <a:xfrm>
                  <a:off x="3529662" y="10310590"/>
                  <a:ext cx="12065" cy="15240"/>
                </a:xfrm>
                <a:custGeom>
                  <a:avLst/>
                  <a:gdLst/>
                  <a:ahLst/>
                  <a:cxnLst/>
                  <a:rect l="l" t="t" r="r" b="b"/>
                  <a:pathLst>
                    <a:path w="12064" h="15240">
                      <a:moveTo>
                        <a:pt x="6196" y="0"/>
                      </a:moveTo>
                      <a:lnTo>
                        <a:pt x="3905" y="2362"/>
                      </a:lnTo>
                      <a:lnTo>
                        <a:pt x="1952" y="5044"/>
                      </a:lnTo>
                      <a:lnTo>
                        <a:pt x="403" y="7952"/>
                      </a:lnTo>
                      <a:lnTo>
                        <a:pt x="0" y="9163"/>
                      </a:lnTo>
                      <a:lnTo>
                        <a:pt x="3501" y="11590"/>
                      </a:lnTo>
                      <a:lnTo>
                        <a:pt x="6872" y="15229"/>
                      </a:lnTo>
                      <a:lnTo>
                        <a:pt x="9003" y="12077"/>
                      </a:lnTo>
                      <a:lnTo>
                        <a:pt x="10635" y="8623"/>
                      </a:lnTo>
                      <a:lnTo>
                        <a:pt x="11727" y="4985"/>
                      </a:lnTo>
                      <a:lnTo>
                        <a:pt x="11858" y="3501"/>
                      </a:lnTo>
                      <a:lnTo>
                        <a:pt x="8219" y="1750"/>
                      </a:lnTo>
                      <a:lnTo>
                        <a:pt x="619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16" name="object 408">
                  <a:extLst>
                    <a:ext uri="{FF2B5EF4-FFF2-40B4-BE49-F238E27FC236}">
                      <a16:creationId xmlns:a16="http://schemas.microsoft.com/office/drawing/2014/main" id="{D5491679-A9A0-484D-A045-07A95B1FD627}"/>
                    </a:ext>
                  </a:extLst>
                </p:cNvPr>
                <p:cNvSpPr/>
                <p:nvPr/>
              </p:nvSpPr>
              <p:spPr>
                <a:xfrm>
                  <a:off x="3529662" y="10310590"/>
                  <a:ext cx="12065" cy="15240"/>
                </a:xfrm>
                <a:custGeom>
                  <a:avLst/>
                  <a:gdLst/>
                  <a:ahLst/>
                  <a:cxnLst/>
                  <a:rect l="l" t="t" r="r" b="b"/>
                  <a:pathLst>
                    <a:path w="12064" h="15240">
                      <a:moveTo>
                        <a:pt x="6872" y="15229"/>
                      </a:moveTo>
                      <a:lnTo>
                        <a:pt x="3501" y="11590"/>
                      </a:lnTo>
                      <a:lnTo>
                        <a:pt x="0" y="9163"/>
                      </a:lnTo>
                      <a:lnTo>
                        <a:pt x="403" y="7952"/>
                      </a:lnTo>
                      <a:lnTo>
                        <a:pt x="1952" y="5044"/>
                      </a:lnTo>
                      <a:lnTo>
                        <a:pt x="3905" y="2362"/>
                      </a:lnTo>
                      <a:lnTo>
                        <a:pt x="6196" y="0"/>
                      </a:lnTo>
                      <a:lnTo>
                        <a:pt x="8219" y="1750"/>
                      </a:lnTo>
                      <a:lnTo>
                        <a:pt x="11858" y="3501"/>
                      </a:lnTo>
                      <a:lnTo>
                        <a:pt x="11727" y="4985"/>
                      </a:lnTo>
                      <a:lnTo>
                        <a:pt x="10635" y="8623"/>
                      </a:lnTo>
                      <a:lnTo>
                        <a:pt x="9003" y="12077"/>
                      </a:lnTo>
                      <a:lnTo>
                        <a:pt x="6872" y="15229"/>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7" name="object 409">
                <a:extLst>
                  <a:ext uri="{FF2B5EF4-FFF2-40B4-BE49-F238E27FC236}">
                    <a16:creationId xmlns:a16="http://schemas.microsoft.com/office/drawing/2014/main" id="{D4A6E190-9B68-4DC4-B9A3-FA8CEB565074}"/>
                  </a:ext>
                </a:extLst>
              </p:cNvPr>
              <p:cNvGrpSpPr/>
              <p:nvPr/>
            </p:nvGrpSpPr>
            <p:grpSpPr>
              <a:xfrm>
                <a:off x="14401410" y="10641114"/>
                <a:ext cx="19563" cy="20626"/>
                <a:chOff x="3772532" y="10405478"/>
                <a:chExt cx="19050" cy="19685"/>
              </a:xfrm>
            </p:grpSpPr>
            <p:sp>
              <p:nvSpPr>
                <p:cNvPr id="313" name="object 410">
                  <a:extLst>
                    <a:ext uri="{FF2B5EF4-FFF2-40B4-BE49-F238E27FC236}">
                      <a16:creationId xmlns:a16="http://schemas.microsoft.com/office/drawing/2014/main" id="{CA3B12CE-307F-4BA0-B2AD-9662687FD3B4}"/>
                    </a:ext>
                  </a:extLst>
                </p:cNvPr>
                <p:cNvSpPr/>
                <p:nvPr/>
              </p:nvSpPr>
              <p:spPr>
                <a:xfrm>
                  <a:off x="3775900" y="10408846"/>
                  <a:ext cx="12065" cy="12700"/>
                </a:xfrm>
                <a:custGeom>
                  <a:avLst/>
                  <a:gdLst/>
                  <a:ahLst/>
                  <a:cxnLst/>
                  <a:rect l="l" t="t" r="r" b="b"/>
                  <a:pathLst>
                    <a:path w="12064" h="12700">
                      <a:moveTo>
                        <a:pt x="7412" y="0"/>
                      </a:moveTo>
                      <a:lnTo>
                        <a:pt x="0" y="5929"/>
                      </a:lnTo>
                      <a:lnTo>
                        <a:pt x="5798" y="12398"/>
                      </a:lnTo>
                      <a:lnTo>
                        <a:pt x="8356" y="9970"/>
                      </a:lnTo>
                      <a:lnTo>
                        <a:pt x="11460" y="8356"/>
                      </a:lnTo>
                      <a:lnTo>
                        <a:pt x="11727" y="4308"/>
                      </a:lnTo>
                      <a:lnTo>
                        <a:pt x="8896" y="2154"/>
                      </a:lnTo>
                      <a:lnTo>
                        <a:pt x="741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14" name="object 411">
                  <a:extLst>
                    <a:ext uri="{FF2B5EF4-FFF2-40B4-BE49-F238E27FC236}">
                      <a16:creationId xmlns:a16="http://schemas.microsoft.com/office/drawing/2014/main" id="{74E8E0FC-D0B6-43C8-8854-E619228FA366}"/>
                    </a:ext>
                  </a:extLst>
                </p:cNvPr>
                <p:cNvSpPr/>
                <p:nvPr/>
              </p:nvSpPr>
              <p:spPr>
                <a:xfrm>
                  <a:off x="3775900" y="10408846"/>
                  <a:ext cx="12065" cy="12700"/>
                </a:xfrm>
                <a:custGeom>
                  <a:avLst/>
                  <a:gdLst/>
                  <a:ahLst/>
                  <a:cxnLst/>
                  <a:rect l="l" t="t" r="r" b="b"/>
                  <a:pathLst>
                    <a:path w="12064" h="12700">
                      <a:moveTo>
                        <a:pt x="5798" y="12398"/>
                      </a:moveTo>
                      <a:lnTo>
                        <a:pt x="0" y="5929"/>
                      </a:lnTo>
                      <a:lnTo>
                        <a:pt x="7412" y="0"/>
                      </a:lnTo>
                      <a:lnTo>
                        <a:pt x="8896" y="2154"/>
                      </a:lnTo>
                      <a:lnTo>
                        <a:pt x="11727" y="4308"/>
                      </a:lnTo>
                      <a:lnTo>
                        <a:pt x="11590" y="6332"/>
                      </a:lnTo>
                      <a:lnTo>
                        <a:pt x="11460" y="8356"/>
                      </a:lnTo>
                      <a:lnTo>
                        <a:pt x="8356" y="9970"/>
                      </a:lnTo>
                      <a:lnTo>
                        <a:pt x="5798" y="1239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8" name="object 412">
                <a:extLst>
                  <a:ext uri="{FF2B5EF4-FFF2-40B4-BE49-F238E27FC236}">
                    <a16:creationId xmlns:a16="http://schemas.microsoft.com/office/drawing/2014/main" id="{3A5ECF74-D4EC-49EB-815F-17D2145A0B36}"/>
                  </a:ext>
                </a:extLst>
              </p:cNvPr>
              <p:cNvGrpSpPr/>
              <p:nvPr/>
            </p:nvGrpSpPr>
            <p:grpSpPr>
              <a:xfrm>
                <a:off x="14063422" y="9238201"/>
                <a:ext cx="20867" cy="19295"/>
                <a:chOff x="3443402" y="9066581"/>
                <a:chExt cx="20320" cy="18415"/>
              </a:xfrm>
            </p:grpSpPr>
            <p:sp>
              <p:nvSpPr>
                <p:cNvPr id="311" name="object 413">
                  <a:extLst>
                    <a:ext uri="{FF2B5EF4-FFF2-40B4-BE49-F238E27FC236}">
                      <a16:creationId xmlns:a16="http://schemas.microsoft.com/office/drawing/2014/main" id="{4C5EC6DA-3961-435F-83B2-45D313B6E14C}"/>
                    </a:ext>
                  </a:extLst>
                </p:cNvPr>
                <p:cNvSpPr/>
                <p:nvPr/>
              </p:nvSpPr>
              <p:spPr>
                <a:xfrm>
                  <a:off x="3446770" y="9069949"/>
                  <a:ext cx="13335" cy="12065"/>
                </a:xfrm>
                <a:custGeom>
                  <a:avLst/>
                  <a:gdLst/>
                  <a:ahLst/>
                  <a:cxnLst/>
                  <a:rect l="l" t="t" r="r" b="b"/>
                  <a:pathLst>
                    <a:path w="13335" h="12065">
                      <a:moveTo>
                        <a:pt x="4451" y="0"/>
                      </a:moveTo>
                      <a:lnTo>
                        <a:pt x="2160" y="2694"/>
                      </a:lnTo>
                      <a:lnTo>
                        <a:pt x="0" y="4041"/>
                      </a:lnTo>
                      <a:lnTo>
                        <a:pt x="1786" y="6653"/>
                      </a:lnTo>
                      <a:lnTo>
                        <a:pt x="3917" y="9009"/>
                      </a:lnTo>
                      <a:lnTo>
                        <a:pt x="6338" y="11050"/>
                      </a:lnTo>
                      <a:lnTo>
                        <a:pt x="7145" y="11454"/>
                      </a:lnTo>
                      <a:lnTo>
                        <a:pt x="10243" y="8083"/>
                      </a:lnTo>
                      <a:lnTo>
                        <a:pt x="13074" y="5792"/>
                      </a:lnTo>
                      <a:lnTo>
                        <a:pt x="10380" y="3365"/>
                      </a:lnTo>
                      <a:lnTo>
                        <a:pt x="8760" y="534"/>
                      </a:lnTo>
                      <a:lnTo>
                        <a:pt x="445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12" name="object 414">
                  <a:extLst>
                    <a:ext uri="{FF2B5EF4-FFF2-40B4-BE49-F238E27FC236}">
                      <a16:creationId xmlns:a16="http://schemas.microsoft.com/office/drawing/2014/main" id="{5CB0F03B-2129-49D8-A2E0-962A24237A9C}"/>
                    </a:ext>
                  </a:extLst>
                </p:cNvPr>
                <p:cNvSpPr/>
                <p:nvPr/>
              </p:nvSpPr>
              <p:spPr>
                <a:xfrm>
                  <a:off x="3446770" y="9069949"/>
                  <a:ext cx="13335" cy="12065"/>
                </a:xfrm>
                <a:custGeom>
                  <a:avLst/>
                  <a:gdLst/>
                  <a:ahLst/>
                  <a:cxnLst/>
                  <a:rect l="l" t="t" r="r" b="b"/>
                  <a:pathLst>
                    <a:path w="13335" h="12065">
                      <a:moveTo>
                        <a:pt x="13074" y="5792"/>
                      </a:moveTo>
                      <a:lnTo>
                        <a:pt x="10243" y="8083"/>
                      </a:lnTo>
                      <a:lnTo>
                        <a:pt x="7145" y="11454"/>
                      </a:lnTo>
                      <a:lnTo>
                        <a:pt x="6338" y="11050"/>
                      </a:lnTo>
                      <a:lnTo>
                        <a:pt x="3917" y="9009"/>
                      </a:lnTo>
                      <a:lnTo>
                        <a:pt x="1786" y="6653"/>
                      </a:lnTo>
                      <a:lnTo>
                        <a:pt x="0" y="4041"/>
                      </a:lnTo>
                      <a:lnTo>
                        <a:pt x="2160" y="2694"/>
                      </a:lnTo>
                      <a:lnTo>
                        <a:pt x="4451" y="0"/>
                      </a:lnTo>
                      <a:lnTo>
                        <a:pt x="6605" y="267"/>
                      </a:lnTo>
                      <a:lnTo>
                        <a:pt x="8760" y="534"/>
                      </a:lnTo>
                      <a:lnTo>
                        <a:pt x="10380" y="3365"/>
                      </a:lnTo>
                      <a:lnTo>
                        <a:pt x="13074" y="579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49" name="object 415">
                <a:extLst>
                  <a:ext uri="{FF2B5EF4-FFF2-40B4-BE49-F238E27FC236}">
                    <a16:creationId xmlns:a16="http://schemas.microsoft.com/office/drawing/2014/main" id="{B87322B4-4DEF-44BE-B81B-8FC6B177BD3A}"/>
                  </a:ext>
                </a:extLst>
              </p:cNvPr>
              <p:cNvGrpSpPr/>
              <p:nvPr/>
            </p:nvGrpSpPr>
            <p:grpSpPr>
              <a:xfrm>
                <a:off x="13921003" y="10615264"/>
                <a:ext cx="20215" cy="19295"/>
                <a:chOff x="3304716" y="10380807"/>
                <a:chExt cx="19685" cy="18415"/>
              </a:xfrm>
            </p:grpSpPr>
            <p:sp>
              <p:nvSpPr>
                <p:cNvPr id="309" name="object 416">
                  <a:extLst>
                    <a:ext uri="{FF2B5EF4-FFF2-40B4-BE49-F238E27FC236}">
                      <a16:creationId xmlns:a16="http://schemas.microsoft.com/office/drawing/2014/main" id="{EAE47A7E-EDF7-45D4-98F7-06064A6004F7}"/>
                    </a:ext>
                  </a:extLst>
                </p:cNvPr>
                <p:cNvSpPr/>
                <p:nvPr/>
              </p:nvSpPr>
              <p:spPr>
                <a:xfrm>
                  <a:off x="3308084" y="10384175"/>
                  <a:ext cx="13335" cy="11430"/>
                </a:xfrm>
                <a:custGeom>
                  <a:avLst/>
                  <a:gdLst/>
                  <a:ahLst/>
                  <a:cxnLst/>
                  <a:rect l="l" t="t" r="r" b="b"/>
                  <a:pathLst>
                    <a:path w="13335" h="11429">
                      <a:moveTo>
                        <a:pt x="4581" y="0"/>
                      </a:moveTo>
                      <a:lnTo>
                        <a:pt x="2154" y="2427"/>
                      </a:lnTo>
                      <a:lnTo>
                        <a:pt x="0" y="3644"/>
                      </a:lnTo>
                      <a:lnTo>
                        <a:pt x="1697" y="6243"/>
                      </a:lnTo>
                      <a:lnTo>
                        <a:pt x="3733" y="8599"/>
                      </a:lnTo>
                      <a:lnTo>
                        <a:pt x="6065" y="10653"/>
                      </a:lnTo>
                      <a:lnTo>
                        <a:pt x="6872" y="11056"/>
                      </a:lnTo>
                      <a:lnTo>
                        <a:pt x="9970" y="7952"/>
                      </a:lnTo>
                      <a:lnTo>
                        <a:pt x="12938" y="5798"/>
                      </a:lnTo>
                      <a:lnTo>
                        <a:pt x="10374" y="3371"/>
                      </a:lnTo>
                      <a:lnTo>
                        <a:pt x="8623" y="273"/>
                      </a:lnTo>
                      <a:lnTo>
                        <a:pt x="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10" name="object 417">
                  <a:extLst>
                    <a:ext uri="{FF2B5EF4-FFF2-40B4-BE49-F238E27FC236}">
                      <a16:creationId xmlns:a16="http://schemas.microsoft.com/office/drawing/2014/main" id="{79CFA6BE-E96F-4001-BA2D-70B704256092}"/>
                    </a:ext>
                  </a:extLst>
                </p:cNvPr>
                <p:cNvSpPr/>
                <p:nvPr/>
              </p:nvSpPr>
              <p:spPr>
                <a:xfrm>
                  <a:off x="3308084" y="10384175"/>
                  <a:ext cx="13335" cy="11430"/>
                </a:xfrm>
                <a:custGeom>
                  <a:avLst/>
                  <a:gdLst/>
                  <a:ahLst/>
                  <a:cxnLst/>
                  <a:rect l="l" t="t" r="r" b="b"/>
                  <a:pathLst>
                    <a:path w="13335" h="11429">
                      <a:moveTo>
                        <a:pt x="12938" y="5798"/>
                      </a:moveTo>
                      <a:lnTo>
                        <a:pt x="9970" y="7952"/>
                      </a:lnTo>
                      <a:lnTo>
                        <a:pt x="6872" y="11056"/>
                      </a:lnTo>
                      <a:lnTo>
                        <a:pt x="6065" y="10653"/>
                      </a:lnTo>
                      <a:lnTo>
                        <a:pt x="3733" y="8599"/>
                      </a:lnTo>
                      <a:lnTo>
                        <a:pt x="1697" y="6243"/>
                      </a:lnTo>
                      <a:lnTo>
                        <a:pt x="0" y="3644"/>
                      </a:lnTo>
                      <a:lnTo>
                        <a:pt x="2154" y="2427"/>
                      </a:lnTo>
                      <a:lnTo>
                        <a:pt x="4581" y="0"/>
                      </a:lnTo>
                      <a:lnTo>
                        <a:pt x="6605" y="136"/>
                      </a:lnTo>
                      <a:lnTo>
                        <a:pt x="8623" y="273"/>
                      </a:lnTo>
                      <a:lnTo>
                        <a:pt x="10374" y="3371"/>
                      </a:lnTo>
                      <a:lnTo>
                        <a:pt x="12938" y="579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0" name="object 418">
                <a:extLst>
                  <a:ext uri="{FF2B5EF4-FFF2-40B4-BE49-F238E27FC236}">
                    <a16:creationId xmlns:a16="http://schemas.microsoft.com/office/drawing/2014/main" id="{711F30A2-F99C-4B85-876D-F3FE201139AC}"/>
                  </a:ext>
                </a:extLst>
              </p:cNvPr>
              <p:cNvGrpSpPr/>
              <p:nvPr/>
            </p:nvGrpSpPr>
            <p:grpSpPr>
              <a:xfrm>
                <a:off x="13634501" y="10426313"/>
                <a:ext cx="18911" cy="17965"/>
                <a:chOff x="3025722" y="10200478"/>
                <a:chExt cx="18415" cy="17145"/>
              </a:xfrm>
            </p:grpSpPr>
            <p:sp>
              <p:nvSpPr>
                <p:cNvPr id="307" name="object 419">
                  <a:extLst>
                    <a:ext uri="{FF2B5EF4-FFF2-40B4-BE49-F238E27FC236}">
                      <a16:creationId xmlns:a16="http://schemas.microsoft.com/office/drawing/2014/main" id="{99A4C392-85B5-4FB2-BC4B-C224FB3C5FF3}"/>
                    </a:ext>
                  </a:extLst>
                </p:cNvPr>
                <p:cNvSpPr/>
                <p:nvPr/>
              </p:nvSpPr>
              <p:spPr>
                <a:xfrm>
                  <a:off x="3029090" y="10203846"/>
                  <a:ext cx="12065" cy="10160"/>
                </a:xfrm>
                <a:custGeom>
                  <a:avLst/>
                  <a:gdLst/>
                  <a:ahLst/>
                  <a:cxnLst/>
                  <a:rect l="l" t="t" r="r" b="b"/>
                  <a:pathLst>
                    <a:path w="12064" h="10159">
                      <a:moveTo>
                        <a:pt x="3911" y="0"/>
                      </a:moveTo>
                      <a:lnTo>
                        <a:pt x="0" y="540"/>
                      </a:lnTo>
                      <a:lnTo>
                        <a:pt x="1080" y="5388"/>
                      </a:lnTo>
                      <a:lnTo>
                        <a:pt x="2427" y="8760"/>
                      </a:lnTo>
                      <a:lnTo>
                        <a:pt x="5121" y="10107"/>
                      </a:lnTo>
                      <a:lnTo>
                        <a:pt x="7952" y="7952"/>
                      </a:lnTo>
                      <a:lnTo>
                        <a:pt x="11590" y="6332"/>
                      </a:lnTo>
                      <a:lnTo>
                        <a:pt x="9507" y="4124"/>
                      </a:lnTo>
                      <a:lnTo>
                        <a:pt x="7205" y="2136"/>
                      </a:lnTo>
                      <a:lnTo>
                        <a:pt x="4718" y="403"/>
                      </a:lnTo>
                      <a:lnTo>
                        <a:pt x="391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08" name="object 420">
                  <a:extLst>
                    <a:ext uri="{FF2B5EF4-FFF2-40B4-BE49-F238E27FC236}">
                      <a16:creationId xmlns:a16="http://schemas.microsoft.com/office/drawing/2014/main" id="{7D865B61-227C-4897-994A-92C4091A400B}"/>
                    </a:ext>
                  </a:extLst>
                </p:cNvPr>
                <p:cNvSpPr/>
                <p:nvPr/>
              </p:nvSpPr>
              <p:spPr>
                <a:xfrm>
                  <a:off x="3029090" y="10203846"/>
                  <a:ext cx="12065" cy="10160"/>
                </a:xfrm>
                <a:custGeom>
                  <a:avLst/>
                  <a:gdLst/>
                  <a:ahLst/>
                  <a:cxnLst/>
                  <a:rect l="l" t="t" r="r" b="b"/>
                  <a:pathLst>
                    <a:path w="12064" h="10159">
                      <a:moveTo>
                        <a:pt x="11590" y="6332"/>
                      </a:moveTo>
                      <a:lnTo>
                        <a:pt x="7952" y="7952"/>
                      </a:lnTo>
                      <a:lnTo>
                        <a:pt x="5121" y="10107"/>
                      </a:lnTo>
                      <a:lnTo>
                        <a:pt x="3774" y="9430"/>
                      </a:lnTo>
                      <a:lnTo>
                        <a:pt x="2427" y="8760"/>
                      </a:lnTo>
                      <a:lnTo>
                        <a:pt x="1080" y="5388"/>
                      </a:lnTo>
                      <a:lnTo>
                        <a:pt x="540" y="2961"/>
                      </a:lnTo>
                      <a:lnTo>
                        <a:pt x="0" y="540"/>
                      </a:lnTo>
                      <a:lnTo>
                        <a:pt x="3911" y="0"/>
                      </a:lnTo>
                      <a:lnTo>
                        <a:pt x="4718" y="403"/>
                      </a:lnTo>
                      <a:lnTo>
                        <a:pt x="7205" y="2136"/>
                      </a:lnTo>
                      <a:lnTo>
                        <a:pt x="9507" y="4124"/>
                      </a:lnTo>
                      <a:lnTo>
                        <a:pt x="11590" y="6332"/>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1" name="object 421">
                <a:extLst>
                  <a:ext uri="{FF2B5EF4-FFF2-40B4-BE49-F238E27FC236}">
                    <a16:creationId xmlns:a16="http://schemas.microsoft.com/office/drawing/2014/main" id="{7E013999-9C3E-41F7-9332-58DE5D63F13E}"/>
                  </a:ext>
                </a:extLst>
              </p:cNvPr>
              <p:cNvGrpSpPr/>
              <p:nvPr/>
            </p:nvGrpSpPr>
            <p:grpSpPr>
              <a:xfrm>
                <a:off x="16151981" y="12060688"/>
                <a:ext cx="19563" cy="19961"/>
                <a:chOff x="5477223" y="11760275"/>
                <a:chExt cx="19050" cy="19050"/>
              </a:xfrm>
            </p:grpSpPr>
            <p:sp>
              <p:nvSpPr>
                <p:cNvPr id="305" name="object 422">
                  <a:extLst>
                    <a:ext uri="{FF2B5EF4-FFF2-40B4-BE49-F238E27FC236}">
                      <a16:creationId xmlns:a16="http://schemas.microsoft.com/office/drawing/2014/main" id="{38502EF3-FA8B-487A-8992-0B88A9EBD84F}"/>
                    </a:ext>
                  </a:extLst>
                </p:cNvPr>
                <p:cNvSpPr/>
                <p:nvPr/>
              </p:nvSpPr>
              <p:spPr>
                <a:xfrm>
                  <a:off x="5480591" y="11763644"/>
                  <a:ext cx="12065" cy="12065"/>
                </a:xfrm>
                <a:custGeom>
                  <a:avLst/>
                  <a:gdLst/>
                  <a:ahLst/>
                  <a:cxnLst/>
                  <a:rect l="l" t="t" r="r" b="b"/>
                  <a:pathLst>
                    <a:path w="12064" h="12065">
                      <a:moveTo>
                        <a:pt x="4581" y="0"/>
                      </a:moveTo>
                      <a:lnTo>
                        <a:pt x="2154" y="2557"/>
                      </a:lnTo>
                      <a:lnTo>
                        <a:pt x="0" y="3905"/>
                      </a:lnTo>
                      <a:lnTo>
                        <a:pt x="5258" y="11727"/>
                      </a:lnTo>
                      <a:lnTo>
                        <a:pt x="11994" y="6469"/>
                      </a:lnTo>
                      <a:lnTo>
                        <a:pt x="9840" y="4314"/>
                      </a:lnTo>
                      <a:lnTo>
                        <a:pt x="8356" y="540"/>
                      </a:lnTo>
                      <a:lnTo>
                        <a:pt x="458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06" name="object 423">
                  <a:extLst>
                    <a:ext uri="{FF2B5EF4-FFF2-40B4-BE49-F238E27FC236}">
                      <a16:creationId xmlns:a16="http://schemas.microsoft.com/office/drawing/2014/main" id="{22D3B3E0-C25C-4483-AC9A-248BF8D886DD}"/>
                    </a:ext>
                  </a:extLst>
                </p:cNvPr>
                <p:cNvSpPr/>
                <p:nvPr/>
              </p:nvSpPr>
              <p:spPr>
                <a:xfrm>
                  <a:off x="5480591" y="11763644"/>
                  <a:ext cx="12065" cy="12065"/>
                </a:xfrm>
                <a:custGeom>
                  <a:avLst/>
                  <a:gdLst/>
                  <a:ahLst/>
                  <a:cxnLst/>
                  <a:rect l="l" t="t" r="r" b="b"/>
                  <a:pathLst>
                    <a:path w="12064" h="12065">
                      <a:moveTo>
                        <a:pt x="11994" y="6469"/>
                      </a:moveTo>
                      <a:lnTo>
                        <a:pt x="5258" y="11727"/>
                      </a:lnTo>
                      <a:lnTo>
                        <a:pt x="0" y="3905"/>
                      </a:lnTo>
                      <a:lnTo>
                        <a:pt x="2154" y="2557"/>
                      </a:lnTo>
                      <a:lnTo>
                        <a:pt x="4581" y="0"/>
                      </a:lnTo>
                      <a:lnTo>
                        <a:pt x="6469" y="267"/>
                      </a:lnTo>
                      <a:lnTo>
                        <a:pt x="8356" y="540"/>
                      </a:lnTo>
                      <a:lnTo>
                        <a:pt x="9840" y="4314"/>
                      </a:lnTo>
                      <a:lnTo>
                        <a:pt x="11994" y="6469"/>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2" name="object 424">
                <a:extLst>
                  <a:ext uri="{FF2B5EF4-FFF2-40B4-BE49-F238E27FC236}">
                    <a16:creationId xmlns:a16="http://schemas.microsoft.com/office/drawing/2014/main" id="{C965F9E8-7E83-4F31-BA0D-2A215EF47028}"/>
                  </a:ext>
                </a:extLst>
              </p:cNvPr>
              <p:cNvGrpSpPr/>
              <p:nvPr/>
            </p:nvGrpSpPr>
            <p:grpSpPr>
              <a:xfrm>
                <a:off x="14443215" y="11124095"/>
                <a:ext cx="24779" cy="17965"/>
                <a:chOff x="3813241" y="10866420"/>
                <a:chExt cx="24130" cy="17145"/>
              </a:xfrm>
            </p:grpSpPr>
            <p:sp>
              <p:nvSpPr>
                <p:cNvPr id="303" name="object 425">
                  <a:extLst>
                    <a:ext uri="{FF2B5EF4-FFF2-40B4-BE49-F238E27FC236}">
                      <a16:creationId xmlns:a16="http://schemas.microsoft.com/office/drawing/2014/main" id="{8049E01E-EA5A-415D-8DD0-81EC35CD3EAC}"/>
                    </a:ext>
                  </a:extLst>
                </p:cNvPr>
                <p:cNvSpPr/>
                <p:nvPr/>
              </p:nvSpPr>
              <p:spPr>
                <a:xfrm>
                  <a:off x="3816609" y="10869788"/>
                  <a:ext cx="17780" cy="10160"/>
                </a:xfrm>
                <a:custGeom>
                  <a:avLst/>
                  <a:gdLst/>
                  <a:ahLst/>
                  <a:cxnLst/>
                  <a:rect l="l" t="t" r="r" b="b"/>
                  <a:pathLst>
                    <a:path w="17779" h="10159">
                      <a:moveTo>
                        <a:pt x="2961" y="0"/>
                      </a:moveTo>
                      <a:lnTo>
                        <a:pt x="0" y="2427"/>
                      </a:lnTo>
                      <a:lnTo>
                        <a:pt x="53" y="4884"/>
                      </a:lnTo>
                      <a:lnTo>
                        <a:pt x="1008" y="7234"/>
                      </a:lnTo>
                      <a:lnTo>
                        <a:pt x="2694" y="9033"/>
                      </a:lnTo>
                      <a:lnTo>
                        <a:pt x="3905" y="9840"/>
                      </a:lnTo>
                      <a:lnTo>
                        <a:pt x="7003" y="7816"/>
                      </a:lnTo>
                      <a:lnTo>
                        <a:pt x="17383" y="4178"/>
                      </a:lnTo>
                      <a:lnTo>
                        <a:pt x="13079" y="2427"/>
                      </a:lnTo>
                      <a:lnTo>
                        <a:pt x="8866" y="1115"/>
                      </a:lnTo>
                      <a:lnTo>
                        <a:pt x="4445" y="136"/>
                      </a:lnTo>
                      <a:lnTo>
                        <a:pt x="296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04" name="object 426">
                  <a:extLst>
                    <a:ext uri="{FF2B5EF4-FFF2-40B4-BE49-F238E27FC236}">
                      <a16:creationId xmlns:a16="http://schemas.microsoft.com/office/drawing/2014/main" id="{4D326398-C1F1-4362-87D2-A04EEBADA499}"/>
                    </a:ext>
                  </a:extLst>
                </p:cNvPr>
                <p:cNvSpPr/>
                <p:nvPr/>
              </p:nvSpPr>
              <p:spPr>
                <a:xfrm>
                  <a:off x="3816609" y="10869788"/>
                  <a:ext cx="17780" cy="10160"/>
                </a:xfrm>
                <a:custGeom>
                  <a:avLst/>
                  <a:gdLst/>
                  <a:ahLst/>
                  <a:cxnLst/>
                  <a:rect l="l" t="t" r="r" b="b"/>
                  <a:pathLst>
                    <a:path w="17779" h="10159">
                      <a:moveTo>
                        <a:pt x="17383" y="4178"/>
                      </a:moveTo>
                      <a:lnTo>
                        <a:pt x="7003" y="7816"/>
                      </a:lnTo>
                      <a:lnTo>
                        <a:pt x="3905" y="9840"/>
                      </a:lnTo>
                      <a:lnTo>
                        <a:pt x="2694" y="9033"/>
                      </a:lnTo>
                      <a:lnTo>
                        <a:pt x="1008" y="7234"/>
                      </a:lnTo>
                      <a:lnTo>
                        <a:pt x="53" y="4884"/>
                      </a:lnTo>
                      <a:lnTo>
                        <a:pt x="0" y="2427"/>
                      </a:lnTo>
                      <a:lnTo>
                        <a:pt x="2961" y="0"/>
                      </a:lnTo>
                      <a:lnTo>
                        <a:pt x="4445" y="136"/>
                      </a:lnTo>
                      <a:lnTo>
                        <a:pt x="8866" y="1115"/>
                      </a:lnTo>
                      <a:lnTo>
                        <a:pt x="13193" y="2463"/>
                      </a:lnTo>
                      <a:lnTo>
                        <a:pt x="17383" y="417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3" name="object 427">
                <a:extLst>
                  <a:ext uri="{FF2B5EF4-FFF2-40B4-BE49-F238E27FC236}">
                    <a16:creationId xmlns:a16="http://schemas.microsoft.com/office/drawing/2014/main" id="{A07DDDB6-2934-45EE-B93A-1211D4E928EE}"/>
                  </a:ext>
                </a:extLst>
              </p:cNvPr>
              <p:cNvGrpSpPr/>
              <p:nvPr/>
            </p:nvGrpSpPr>
            <p:grpSpPr>
              <a:xfrm>
                <a:off x="13579416" y="8094994"/>
                <a:ext cx="18911" cy="21292"/>
                <a:chOff x="2972081" y="7975540"/>
                <a:chExt cx="18415" cy="20320"/>
              </a:xfrm>
            </p:grpSpPr>
            <p:sp>
              <p:nvSpPr>
                <p:cNvPr id="301" name="object 428">
                  <a:extLst>
                    <a:ext uri="{FF2B5EF4-FFF2-40B4-BE49-F238E27FC236}">
                      <a16:creationId xmlns:a16="http://schemas.microsoft.com/office/drawing/2014/main" id="{D59B3DFE-356B-4D57-BBD9-53BD30867E63}"/>
                    </a:ext>
                  </a:extLst>
                </p:cNvPr>
                <p:cNvSpPr/>
                <p:nvPr/>
              </p:nvSpPr>
              <p:spPr>
                <a:xfrm>
                  <a:off x="2975449" y="7978908"/>
                  <a:ext cx="11430" cy="13335"/>
                </a:xfrm>
                <a:custGeom>
                  <a:avLst/>
                  <a:gdLst/>
                  <a:ahLst/>
                  <a:cxnLst/>
                  <a:rect l="l" t="t" r="r" b="b"/>
                  <a:pathLst>
                    <a:path w="11430" h="13334">
                      <a:moveTo>
                        <a:pt x="7412" y="0"/>
                      </a:moveTo>
                      <a:lnTo>
                        <a:pt x="4771" y="1750"/>
                      </a:lnTo>
                      <a:lnTo>
                        <a:pt x="2409" y="3887"/>
                      </a:lnTo>
                      <a:lnTo>
                        <a:pt x="403" y="6338"/>
                      </a:lnTo>
                      <a:lnTo>
                        <a:pt x="0" y="7009"/>
                      </a:lnTo>
                      <a:lnTo>
                        <a:pt x="3234" y="10107"/>
                      </a:lnTo>
                      <a:lnTo>
                        <a:pt x="5525" y="13074"/>
                      </a:lnTo>
                      <a:lnTo>
                        <a:pt x="7952" y="10380"/>
                      </a:lnTo>
                      <a:lnTo>
                        <a:pt x="11050" y="8760"/>
                      </a:lnTo>
                      <a:lnTo>
                        <a:pt x="11317" y="4451"/>
                      </a:lnTo>
                      <a:lnTo>
                        <a:pt x="8760" y="2160"/>
                      </a:lnTo>
                      <a:lnTo>
                        <a:pt x="741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02" name="object 429">
                  <a:extLst>
                    <a:ext uri="{FF2B5EF4-FFF2-40B4-BE49-F238E27FC236}">
                      <a16:creationId xmlns:a16="http://schemas.microsoft.com/office/drawing/2014/main" id="{F96794B8-9199-4000-96B8-829110C68C91}"/>
                    </a:ext>
                  </a:extLst>
                </p:cNvPr>
                <p:cNvSpPr/>
                <p:nvPr/>
              </p:nvSpPr>
              <p:spPr>
                <a:xfrm>
                  <a:off x="2975449" y="7978908"/>
                  <a:ext cx="11430" cy="13335"/>
                </a:xfrm>
                <a:custGeom>
                  <a:avLst/>
                  <a:gdLst/>
                  <a:ahLst/>
                  <a:cxnLst/>
                  <a:rect l="l" t="t" r="r" b="b"/>
                  <a:pathLst>
                    <a:path w="11430" h="13334">
                      <a:moveTo>
                        <a:pt x="5525" y="13074"/>
                      </a:moveTo>
                      <a:lnTo>
                        <a:pt x="3234" y="10107"/>
                      </a:lnTo>
                      <a:lnTo>
                        <a:pt x="0" y="7009"/>
                      </a:lnTo>
                      <a:lnTo>
                        <a:pt x="403" y="6338"/>
                      </a:lnTo>
                      <a:lnTo>
                        <a:pt x="2409" y="3887"/>
                      </a:lnTo>
                      <a:lnTo>
                        <a:pt x="4771" y="1750"/>
                      </a:lnTo>
                      <a:lnTo>
                        <a:pt x="7412" y="0"/>
                      </a:lnTo>
                      <a:lnTo>
                        <a:pt x="8760" y="2160"/>
                      </a:lnTo>
                      <a:lnTo>
                        <a:pt x="11317" y="4451"/>
                      </a:lnTo>
                      <a:lnTo>
                        <a:pt x="11187" y="6605"/>
                      </a:lnTo>
                      <a:lnTo>
                        <a:pt x="11050" y="8760"/>
                      </a:lnTo>
                      <a:lnTo>
                        <a:pt x="7952" y="10380"/>
                      </a:lnTo>
                      <a:lnTo>
                        <a:pt x="5525" y="13074"/>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4" name="object 430">
                <a:extLst>
                  <a:ext uri="{FF2B5EF4-FFF2-40B4-BE49-F238E27FC236}">
                    <a16:creationId xmlns:a16="http://schemas.microsoft.com/office/drawing/2014/main" id="{5723CA92-2E70-4F00-9D5C-AB53FE65C80C}"/>
                  </a:ext>
                </a:extLst>
              </p:cNvPr>
              <p:cNvGrpSpPr/>
              <p:nvPr/>
            </p:nvGrpSpPr>
            <p:grpSpPr>
              <a:xfrm>
                <a:off x="14458713" y="11894189"/>
                <a:ext cx="23475" cy="17299"/>
                <a:chOff x="3828333" y="11601373"/>
                <a:chExt cx="22860" cy="16510"/>
              </a:xfrm>
            </p:grpSpPr>
            <p:sp>
              <p:nvSpPr>
                <p:cNvPr id="299" name="object 431">
                  <a:extLst>
                    <a:ext uri="{FF2B5EF4-FFF2-40B4-BE49-F238E27FC236}">
                      <a16:creationId xmlns:a16="http://schemas.microsoft.com/office/drawing/2014/main" id="{0CDC558F-AE0C-425E-8741-F2B7A1362E89}"/>
                    </a:ext>
                  </a:extLst>
                </p:cNvPr>
                <p:cNvSpPr/>
                <p:nvPr/>
              </p:nvSpPr>
              <p:spPr>
                <a:xfrm>
                  <a:off x="3831701" y="11604741"/>
                  <a:ext cx="15875" cy="9525"/>
                </a:xfrm>
                <a:custGeom>
                  <a:avLst/>
                  <a:gdLst/>
                  <a:ahLst/>
                  <a:cxnLst/>
                  <a:rect l="l" t="t" r="r" b="b"/>
                  <a:pathLst>
                    <a:path w="15875" h="9525">
                      <a:moveTo>
                        <a:pt x="2830" y="0"/>
                      </a:moveTo>
                      <a:lnTo>
                        <a:pt x="0" y="1750"/>
                      </a:lnTo>
                      <a:lnTo>
                        <a:pt x="0" y="2557"/>
                      </a:lnTo>
                      <a:lnTo>
                        <a:pt x="451" y="4943"/>
                      </a:lnTo>
                      <a:lnTo>
                        <a:pt x="1222" y="7258"/>
                      </a:lnTo>
                      <a:lnTo>
                        <a:pt x="2290" y="9430"/>
                      </a:lnTo>
                      <a:lnTo>
                        <a:pt x="15769" y="4041"/>
                      </a:lnTo>
                      <a:lnTo>
                        <a:pt x="12107" y="2320"/>
                      </a:lnTo>
                      <a:lnTo>
                        <a:pt x="8261" y="1008"/>
                      </a:lnTo>
                      <a:lnTo>
                        <a:pt x="4314" y="130"/>
                      </a:lnTo>
                      <a:lnTo>
                        <a:pt x="283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300" name="object 432">
                  <a:extLst>
                    <a:ext uri="{FF2B5EF4-FFF2-40B4-BE49-F238E27FC236}">
                      <a16:creationId xmlns:a16="http://schemas.microsoft.com/office/drawing/2014/main" id="{354AB899-A708-4F4A-9D6D-AC9A8AD78009}"/>
                    </a:ext>
                  </a:extLst>
                </p:cNvPr>
                <p:cNvSpPr/>
                <p:nvPr/>
              </p:nvSpPr>
              <p:spPr>
                <a:xfrm>
                  <a:off x="3831701" y="11604741"/>
                  <a:ext cx="15875" cy="9525"/>
                </a:xfrm>
                <a:custGeom>
                  <a:avLst/>
                  <a:gdLst/>
                  <a:ahLst/>
                  <a:cxnLst/>
                  <a:rect l="l" t="t" r="r" b="b"/>
                  <a:pathLst>
                    <a:path w="15875" h="9525">
                      <a:moveTo>
                        <a:pt x="15769" y="4041"/>
                      </a:moveTo>
                      <a:lnTo>
                        <a:pt x="2290" y="9430"/>
                      </a:lnTo>
                      <a:lnTo>
                        <a:pt x="1222" y="7258"/>
                      </a:lnTo>
                      <a:lnTo>
                        <a:pt x="451" y="4943"/>
                      </a:lnTo>
                      <a:lnTo>
                        <a:pt x="0" y="2557"/>
                      </a:lnTo>
                      <a:lnTo>
                        <a:pt x="0" y="1750"/>
                      </a:lnTo>
                      <a:lnTo>
                        <a:pt x="2830" y="0"/>
                      </a:lnTo>
                      <a:lnTo>
                        <a:pt x="4314" y="130"/>
                      </a:lnTo>
                      <a:lnTo>
                        <a:pt x="8261" y="1008"/>
                      </a:lnTo>
                      <a:lnTo>
                        <a:pt x="12107" y="2320"/>
                      </a:lnTo>
                      <a:lnTo>
                        <a:pt x="15769" y="4041"/>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5" name="object 433">
                <a:extLst>
                  <a:ext uri="{FF2B5EF4-FFF2-40B4-BE49-F238E27FC236}">
                    <a16:creationId xmlns:a16="http://schemas.microsoft.com/office/drawing/2014/main" id="{80A257C9-1D87-48D2-A3C5-FCC8FC0EE656}"/>
                  </a:ext>
                </a:extLst>
              </p:cNvPr>
              <p:cNvGrpSpPr/>
              <p:nvPr/>
            </p:nvGrpSpPr>
            <p:grpSpPr>
              <a:xfrm>
                <a:off x="13638792" y="9348774"/>
                <a:ext cx="24127" cy="17965"/>
                <a:chOff x="3029901" y="9172109"/>
                <a:chExt cx="23495" cy="17145"/>
              </a:xfrm>
            </p:grpSpPr>
            <p:sp>
              <p:nvSpPr>
                <p:cNvPr id="297" name="object 434">
                  <a:extLst>
                    <a:ext uri="{FF2B5EF4-FFF2-40B4-BE49-F238E27FC236}">
                      <a16:creationId xmlns:a16="http://schemas.microsoft.com/office/drawing/2014/main" id="{13054C5D-3A80-4CD1-8D12-C5DA1D8A1124}"/>
                    </a:ext>
                  </a:extLst>
                </p:cNvPr>
                <p:cNvSpPr/>
                <p:nvPr/>
              </p:nvSpPr>
              <p:spPr>
                <a:xfrm>
                  <a:off x="3033269" y="9175478"/>
                  <a:ext cx="17145" cy="10160"/>
                </a:xfrm>
                <a:custGeom>
                  <a:avLst/>
                  <a:gdLst/>
                  <a:ahLst/>
                  <a:cxnLst/>
                  <a:rect l="l" t="t" r="r" b="b"/>
                  <a:pathLst>
                    <a:path w="17144" h="10159">
                      <a:moveTo>
                        <a:pt x="3371" y="0"/>
                      </a:moveTo>
                      <a:lnTo>
                        <a:pt x="0" y="0"/>
                      </a:lnTo>
                      <a:lnTo>
                        <a:pt x="807" y="4854"/>
                      </a:lnTo>
                      <a:lnTo>
                        <a:pt x="1887" y="8356"/>
                      </a:lnTo>
                      <a:lnTo>
                        <a:pt x="4581" y="9976"/>
                      </a:lnTo>
                      <a:lnTo>
                        <a:pt x="7679" y="7952"/>
                      </a:lnTo>
                      <a:lnTo>
                        <a:pt x="16712" y="4718"/>
                      </a:lnTo>
                      <a:lnTo>
                        <a:pt x="12896" y="2854"/>
                      </a:lnTo>
                      <a:lnTo>
                        <a:pt x="8932" y="1317"/>
                      </a:lnTo>
                      <a:lnTo>
                        <a:pt x="4854" y="136"/>
                      </a:lnTo>
                      <a:lnTo>
                        <a:pt x="337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98" name="object 435">
                  <a:extLst>
                    <a:ext uri="{FF2B5EF4-FFF2-40B4-BE49-F238E27FC236}">
                      <a16:creationId xmlns:a16="http://schemas.microsoft.com/office/drawing/2014/main" id="{6B46AEC8-2ECD-4309-8B42-10476647E12E}"/>
                    </a:ext>
                  </a:extLst>
                </p:cNvPr>
                <p:cNvSpPr/>
                <p:nvPr/>
              </p:nvSpPr>
              <p:spPr>
                <a:xfrm>
                  <a:off x="3033269" y="9175478"/>
                  <a:ext cx="17145" cy="10160"/>
                </a:xfrm>
                <a:custGeom>
                  <a:avLst/>
                  <a:gdLst/>
                  <a:ahLst/>
                  <a:cxnLst/>
                  <a:rect l="l" t="t" r="r" b="b"/>
                  <a:pathLst>
                    <a:path w="17144" h="10159">
                      <a:moveTo>
                        <a:pt x="16712" y="4718"/>
                      </a:moveTo>
                      <a:lnTo>
                        <a:pt x="7679" y="7952"/>
                      </a:lnTo>
                      <a:lnTo>
                        <a:pt x="4581" y="9976"/>
                      </a:lnTo>
                      <a:lnTo>
                        <a:pt x="3234" y="9169"/>
                      </a:lnTo>
                      <a:lnTo>
                        <a:pt x="1887" y="8356"/>
                      </a:lnTo>
                      <a:lnTo>
                        <a:pt x="807" y="4854"/>
                      </a:lnTo>
                      <a:lnTo>
                        <a:pt x="403" y="2427"/>
                      </a:lnTo>
                      <a:lnTo>
                        <a:pt x="0" y="0"/>
                      </a:lnTo>
                      <a:lnTo>
                        <a:pt x="3371" y="0"/>
                      </a:lnTo>
                      <a:lnTo>
                        <a:pt x="4854" y="136"/>
                      </a:lnTo>
                      <a:lnTo>
                        <a:pt x="8932" y="1317"/>
                      </a:lnTo>
                      <a:lnTo>
                        <a:pt x="12896" y="2854"/>
                      </a:lnTo>
                      <a:lnTo>
                        <a:pt x="16712" y="471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6" name="object 436">
                <a:extLst>
                  <a:ext uri="{FF2B5EF4-FFF2-40B4-BE49-F238E27FC236}">
                    <a16:creationId xmlns:a16="http://schemas.microsoft.com/office/drawing/2014/main" id="{B7FEF2AD-5B73-4BD5-87C7-E9D43DB9A418}"/>
                  </a:ext>
                </a:extLst>
              </p:cNvPr>
              <p:cNvGrpSpPr/>
              <p:nvPr/>
            </p:nvGrpSpPr>
            <p:grpSpPr>
              <a:xfrm>
                <a:off x="13954356" y="11791094"/>
                <a:ext cx="24127" cy="17299"/>
                <a:chOff x="3337194" y="11502983"/>
                <a:chExt cx="23495" cy="16510"/>
              </a:xfrm>
            </p:grpSpPr>
            <p:sp>
              <p:nvSpPr>
                <p:cNvPr id="295" name="object 437">
                  <a:extLst>
                    <a:ext uri="{FF2B5EF4-FFF2-40B4-BE49-F238E27FC236}">
                      <a16:creationId xmlns:a16="http://schemas.microsoft.com/office/drawing/2014/main" id="{831E20EB-A52E-40E5-AE79-98412F3B3C88}"/>
                    </a:ext>
                  </a:extLst>
                </p:cNvPr>
                <p:cNvSpPr/>
                <p:nvPr/>
              </p:nvSpPr>
              <p:spPr>
                <a:xfrm>
                  <a:off x="3340562" y="11506351"/>
                  <a:ext cx="16510" cy="9525"/>
                </a:xfrm>
                <a:custGeom>
                  <a:avLst/>
                  <a:gdLst/>
                  <a:ahLst/>
                  <a:cxnLst/>
                  <a:rect l="l" t="t" r="r" b="b"/>
                  <a:pathLst>
                    <a:path w="16510" h="9525">
                      <a:moveTo>
                        <a:pt x="2830" y="0"/>
                      </a:moveTo>
                      <a:lnTo>
                        <a:pt x="0" y="1750"/>
                      </a:lnTo>
                      <a:lnTo>
                        <a:pt x="0" y="2557"/>
                      </a:lnTo>
                      <a:lnTo>
                        <a:pt x="451" y="4943"/>
                      </a:lnTo>
                      <a:lnTo>
                        <a:pt x="1222" y="7252"/>
                      </a:lnTo>
                      <a:lnTo>
                        <a:pt x="2296" y="9430"/>
                      </a:lnTo>
                      <a:lnTo>
                        <a:pt x="16445" y="3638"/>
                      </a:lnTo>
                      <a:lnTo>
                        <a:pt x="12516" y="2100"/>
                      </a:lnTo>
                      <a:lnTo>
                        <a:pt x="8457" y="925"/>
                      </a:lnTo>
                      <a:lnTo>
                        <a:pt x="4314" y="136"/>
                      </a:lnTo>
                      <a:lnTo>
                        <a:pt x="283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96" name="object 438">
                  <a:extLst>
                    <a:ext uri="{FF2B5EF4-FFF2-40B4-BE49-F238E27FC236}">
                      <a16:creationId xmlns:a16="http://schemas.microsoft.com/office/drawing/2014/main" id="{7FEDB00B-1DD8-4CB3-9A7A-912246E8FB57}"/>
                    </a:ext>
                  </a:extLst>
                </p:cNvPr>
                <p:cNvSpPr/>
                <p:nvPr/>
              </p:nvSpPr>
              <p:spPr>
                <a:xfrm>
                  <a:off x="3340562" y="11506351"/>
                  <a:ext cx="16510" cy="9525"/>
                </a:xfrm>
                <a:custGeom>
                  <a:avLst/>
                  <a:gdLst/>
                  <a:ahLst/>
                  <a:cxnLst/>
                  <a:rect l="l" t="t" r="r" b="b"/>
                  <a:pathLst>
                    <a:path w="16510" h="9525">
                      <a:moveTo>
                        <a:pt x="16445" y="3638"/>
                      </a:moveTo>
                      <a:lnTo>
                        <a:pt x="2296" y="9430"/>
                      </a:lnTo>
                      <a:lnTo>
                        <a:pt x="1222" y="7252"/>
                      </a:lnTo>
                      <a:lnTo>
                        <a:pt x="451" y="4943"/>
                      </a:lnTo>
                      <a:lnTo>
                        <a:pt x="0" y="2557"/>
                      </a:lnTo>
                      <a:lnTo>
                        <a:pt x="0" y="1750"/>
                      </a:lnTo>
                      <a:lnTo>
                        <a:pt x="2830" y="0"/>
                      </a:lnTo>
                      <a:lnTo>
                        <a:pt x="4314" y="136"/>
                      </a:lnTo>
                      <a:lnTo>
                        <a:pt x="8457" y="925"/>
                      </a:lnTo>
                      <a:lnTo>
                        <a:pt x="12516" y="2100"/>
                      </a:lnTo>
                      <a:lnTo>
                        <a:pt x="16445" y="3638"/>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7" name="object 439">
                <a:extLst>
                  <a:ext uri="{FF2B5EF4-FFF2-40B4-BE49-F238E27FC236}">
                    <a16:creationId xmlns:a16="http://schemas.microsoft.com/office/drawing/2014/main" id="{44DFE14E-631C-4F2F-979F-E4ABFC0CFE5E}"/>
                  </a:ext>
                </a:extLst>
              </p:cNvPr>
              <p:cNvGrpSpPr/>
              <p:nvPr/>
            </p:nvGrpSpPr>
            <p:grpSpPr>
              <a:xfrm>
                <a:off x="13931659" y="8287620"/>
                <a:ext cx="17606" cy="19961"/>
                <a:chOff x="3315092" y="8159377"/>
                <a:chExt cx="17145" cy="19050"/>
              </a:xfrm>
            </p:grpSpPr>
            <p:sp>
              <p:nvSpPr>
                <p:cNvPr id="293" name="object 440">
                  <a:extLst>
                    <a:ext uri="{FF2B5EF4-FFF2-40B4-BE49-F238E27FC236}">
                      <a16:creationId xmlns:a16="http://schemas.microsoft.com/office/drawing/2014/main" id="{995D9E69-F275-4603-BCB0-34F920CB1920}"/>
                    </a:ext>
                  </a:extLst>
                </p:cNvPr>
                <p:cNvSpPr/>
                <p:nvPr/>
              </p:nvSpPr>
              <p:spPr>
                <a:xfrm>
                  <a:off x="3318460" y="8162746"/>
                  <a:ext cx="10160" cy="12065"/>
                </a:xfrm>
                <a:custGeom>
                  <a:avLst/>
                  <a:gdLst/>
                  <a:ahLst/>
                  <a:cxnLst/>
                  <a:rect l="l" t="t" r="r" b="b"/>
                  <a:pathLst>
                    <a:path w="10160" h="12065">
                      <a:moveTo>
                        <a:pt x="8896" y="0"/>
                      </a:moveTo>
                      <a:lnTo>
                        <a:pt x="4314" y="1080"/>
                      </a:lnTo>
                      <a:lnTo>
                        <a:pt x="1080" y="2563"/>
                      </a:lnTo>
                      <a:lnTo>
                        <a:pt x="0" y="5525"/>
                      </a:lnTo>
                      <a:lnTo>
                        <a:pt x="2427" y="8089"/>
                      </a:lnTo>
                      <a:lnTo>
                        <a:pt x="4314" y="11727"/>
                      </a:lnTo>
                      <a:lnTo>
                        <a:pt x="6320" y="9448"/>
                      </a:lnTo>
                      <a:lnTo>
                        <a:pt x="8083" y="6961"/>
                      </a:lnTo>
                      <a:lnTo>
                        <a:pt x="9573" y="4314"/>
                      </a:lnTo>
                      <a:lnTo>
                        <a:pt x="9840" y="3507"/>
                      </a:lnTo>
                      <a:lnTo>
                        <a:pt x="8896"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94" name="object 441">
                  <a:extLst>
                    <a:ext uri="{FF2B5EF4-FFF2-40B4-BE49-F238E27FC236}">
                      <a16:creationId xmlns:a16="http://schemas.microsoft.com/office/drawing/2014/main" id="{60651A81-6F99-4DC2-B021-82B2A45829C4}"/>
                    </a:ext>
                  </a:extLst>
                </p:cNvPr>
                <p:cNvSpPr/>
                <p:nvPr/>
              </p:nvSpPr>
              <p:spPr>
                <a:xfrm>
                  <a:off x="3318460" y="8162746"/>
                  <a:ext cx="10160" cy="12065"/>
                </a:xfrm>
                <a:custGeom>
                  <a:avLst/>
                  <a:gdLst/>
                  <a:ahLst/>
                  <a:cxnLst/>
                  <a:rect l="l" t="t" r="r" b="b"/>
                  <a:pathLst>
                    <a:path w="10160" h="12065">
                      <a:moveTo>
                        <a:pt x="4314" y="11727"/>
                      </a:moveTo>
                      <a:lnTo>
                        <a:pt x="2427" y="8089"/>
                      </a:lnTo>
                      <a:lnTo>
                        <a:pt x="0" y="5525"/>
                      </a:lnTo>
                      <a:lnTo>
                        <a:pt x="540" y="4047"/>
                      </a:lnTo>
                      <a:lnTo>
                        <a:pt x="1080" y="2563"/>
                      </a:lnTo>
                      <a:lnTo>
                        <a:pt x="4314" y="1080"/>
                      </a:lnTo>
                      <a:lnTo>
                        <a:pt x="6605" y="540"/>
                      </a:lnTo>
                      <a:lnTo>
                        <a:pt x="8896" y="0"/>
                      </a:lnTo>
                      <a:lnTo>
                        <a:pt x="9840" y="3507"/>
                      </a:lnTo>
                      <a:lnTo>
                        <a:pt x="9573" y="4314"/>
                      </a:lnTo>
                      <a:lnTo>
                        <a:pt x="8083" y="6961"/>
                      </a:lnTo>
                      <a:lnTo>
                        <a:pt x="6320" y="9448"/>
                      </a:lnTo>
                      <a:lnTo>
                        <a:pt x="4314" y="11727"/>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8" name="object 442">
                <a:extLst>
                  <a:ext uri="{FF2B5EF4-FFF2-40B4-BE49-F238E27FC236}">
                    <a16:creationId xmlns:a16="http://schemas.microsoft.com/office/drawing/2014/main" id="{AA70D8EA-EB0F-4BEE-8E91-5D0B261DFD55}"/>
                  </a:ext>
                </a:extLst>
              </p:cNvPr>
              <p:cNvGrpSpPr/>
              <p:nvPr/>
            </p:nvGrpSpPr>
            <p:grpSpPr>
              <a:xfrm>
                <a:off x="13602805" y="8692371"/>
                <a:ext cx="19563" cy="15969"/>
                <a:chOff x="2994857" y="8545658"/>
                <a:chExt cx="19050" cy="15240"/>
              </a:xfrm>
            </p:grpSpPr>
            <p:sp>
              <p:nvSpPr>
                <p:cNvPr id="291" name="object 443">
                  <a:extLst>
                    <a:ext uri="{FF2B5EF4-FFF2-40B4-BE49-F238E27FC236}">
                      <a16:creationId xmlns:a16="http://schemas.microsoft.com/office/drawing/2014/main" id="{F29003D8-A90D-4DFF-AB22-38F5E5F680E4}"/>
                    </a:ext>
                  </a:extLst>
                </p:cNvPr>
                <p:cNvSpPr/>
                <p:nvPr/>
              </p:nvSpPr>
              <p:spPr>
                <a:xfrm>
                  <a:off x="2998225" y="8549026"/>
                  <a:ext cx="12700" cy="8255"/>
                </a:xfrm>
                <a:custGeom>
                  <a:avLst/>
                  <a:gdLst/>
                  <a:ahLst/>
                  <a:cxnLst/>
                  <a:rect l="l" t="t" r="r" b="b"/>
                  <a:pathLst>
                    <a:path w="12700" h="8254">
                      <a:moveTo>
                        <a:pt x="4041" y="0"/>
                      </a:moveTo>
                      <a:lnTo>
                        <a:pt x="3098" y="0"/>
                      </a:lnTo>
                      <a:lnTo>
                        <a:pt x="0" y="1887"/>
                      </a:lnTo>
                      <a:lnTo>
                        <a:pt x="2694" y="5661"/>
                      </a:lnTo>
                      <a:lnTo>
                        <a:pt x="4985" y="8219"/>
                      </a:lnTo>
                      <a:lnTo>
                        <a:pt x="7952" y="8219"/>
                      </a:lnTo>
                      <a:lnTo>
                        <a:pt x="9573" y="5121"/>
                      </a:lnTo>
                      <a:lnTo>
                        <a:pt x="12131" y="2290"/>
                      </a:lnTo>
                      <a:lnTo>
                        <a:pt x="9573" y="1109"/>
                      </a:lnTo>
                      <a:lnTo>
                        <a:pt x="6843" y="338"/>
                      </a:lnTo>
                      <a:lnTo>
                        <a:pt x="404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92" name="object 444">
                  <a:extLst>
                    <a:ext uri="{FF2B5EF4-FFF2-40B4-BE49-F238E27FC236}">
                      <a16:creationId xmlns:a16="http://schemas.microsoft.com/office/drawing/2014/main" id="{6E93C7D0-9A45-409B-B82E-A9B97FF55D7F}"/>
                    </a:ext>
                  </a:extLst>
                </p:cNvPr>
                <p:cNvSpPr/>
                <p:nvPr/>
              </p:nvSpPr>
              <p:spPr>
                <a:xfrm>
                  <a:off x="2998225" y="8549026"/>
                  <a:ext cx="12700" cy="8255"/>
                </a:xfrm>
                <a:custGeom>
                  <a:avLst/>
                  <a:gdLst/>
                  <a:ahLst/>
                  <a:cxnLst/>
                  <a:rect l="l" t="t" r="r" b="b"/>
                  <a:pathLst>
                    <a:path w="12700" h="8254">
                      <a:moveTo>
                        <a:pt x="12131" y="2290"/>
                      </a:moveTo>
                      <a:lnTo>
                        <a:pt x="9573" y="5121"/>
                      </a:lnTo>
                      <a:lnTo>
                        <a:pt x="7952" y="8219"/>
                      </a:lnTo>
                      <a:lnTo>
                        <a:pt x="6469" y="8219"/>
                      </a:lnTo>
                      <a:lnTo>
                        <a:pt x="4985" y="8219"/>
                      </a:lnTo>
                      <a:lnTo>
                        <a:pt x="2694" y="5661"/>
                      </a:lnTo>
                      <a:lnTo>
                        <a:pt x="1347" y="3774"/>
                      </a:lnTo>
                      <a:lnTo>
                        <a:pt x="0" y="1887"/>
                      </a:lnTo>
                      <a:lnTo>
                        <a:pt x="3098" y="0"/>
                      </a:lnTo>
                      <a:lnTo>
                        <a:pt x="4041" y="0"/>
                      </a:lnTo>
                      <a:lnTo>
                        <a:pt x="6843" y="338"/>
                      </a:lnTo>
                      <a:lnTo>
                        <a:pt x="9573" y="1109"/>
                      </a:lnTo>
                      <a:lnTo>
                        <a:pt x="12131" y="229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59" name="object 445">
                <a:extLst>
                  <a:ext uri="{FF2B5EF4-FFF2-40B4-BE49-F238E27FC236}">
                    <a16:creationId xmlns:a16="http://schemas.microsoft.com/office/drawing/2014/main" id="{1B633D49-278B-456F-A491-C364127C6D12}"/>
                  </a:ext>
                </a:extLst>
              </p:cNvPr>
              <p:cNvGrpSpPr/>
              <p:nvPr/>
            </p:nvGrpSpPr>
            <p:grpSpPr>
              <a:xfrm>
                <a:off x="13771109" y="7938096"/>
                <a:ext cx="15650" cy="19961"/>
                <a:chOff x="3158750" y="7825802"/>
                <a:chExt cx="15240" cy="19050"/>
              </a:xfrm>
            </p:grpSpPr>
            <p:sp>
              <p:nvSpPr>
                <p:cNvPr id="289" name="object 446">
                  <a:extLst>
                    <a:ext uri="{FF2B5EF4-FFF2-40B4-BE49-F238E27FC236}">
                      <a16:creationId xmlns:a16="http://schemas.microsoft.com/office/drawing/2014/main" id="{97E54E19-CEA6-41B1-81EB-DC6C20EEAAFE}"/>
                    </a:ext>
                  </a:extLst>
                </p:cNvPr>
                <p:cNvSpPr/>
                <p:nvPr/>
              </p:nvSpPr>
              <p:spPr>
                <a:xfrm>
                  <a:off x="3162118" y="7829170"/>
                  <a:ext cx="8890" cy="12700"/>
                </a:xfrm>
                <a:custGeom>
                  <a:avLst/>
                  <a:gdLst/>
                  <a:ahLst/>
                  <a:cxnLst/>
                  <a:rect l="l" t="t" r="r" b="b"/>
                  <a:pathLst>
                    <a:path w="8889" h="12700">
                      <a:moveTo>
                        <a:pt x="2290" y="0"/>
                      </a:moveTo>
                      <a:lnTo>
                        <a:pt x="1151" y="2575"/>
                      </a:lnTo>
                      <a:lnTo>
                        <a:pt x="379" y="5299"/>
                      </a:lnTo>
                      <a:lnTo>
                        <a:pt x="0" y="8089"/>
                      </a:lnTo>
                      <a:lnTo>
                        <a:pt x="0" y="9027"/>
                      </a:lnTo>
                      <a:lnTo>
                        <a:pt x="1887" y="12131"/>
                      </a:lnTo>
                      <a:lnTo>
                        <a:pt x="5661" y="9436"/>
                      </a:lnTo>
                      <a:lnTo>
                        <a:pt x="8089" y="7145"/>
                      </a:lnTo>
                      <a:lnTo>
                        <a:pt x="8356" y="4178"/>
                      </a:lnTo>
                      <a:lnTo>
                        <a:pt x="5121" y="2563"/>
                      </a:lnTo>
                      <a:lnTo>
                        <a:pt x="229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90" name="object 447">
                  <a:extLst>
                    <a:ext uri="{FF2B5EF4-FFF2-40B4-BE49-F238E27FC236}">
                      <a16:creationId xmlns:a16="http://schemas.microsoft.com/office/drawing/2014/main" id="{9AE533AC-76FF-43DA-A480-AFC914E2FA4D}"/>
                    </a:ext>
                  </a:extLst>
                </p:cNvPr>
                <p:cNvSpPr/>
                <p:nvPr/>
              </p:nvSpPr>
              <p:spPr>
                <a:xfrm>
                  <a:off x="3162118" y="7829170"/>
                  <a:ext cx="8890" cy="12700"/>
                </a:xfrm>
                <a:custGeom>
                  <a:avLst/>
                  <a:gdLst/>
                  <a:ahLst/>
                  <a:cxnLst/>
                  <a:rect l="l" t="t" r="r" b="b"/>
                  <a:pathLst>
                    <a:path w="8889" h="12700">
                      <a:moveTo>
                        <a:pt x="2290" y="0"/>
                      </a:moveTo>
                      <a:lnTo>
                        <a:pt x="5121" y="2563"/>
                      </a:lnTo>
                      <a:lnTo>
                        <a:pt x="8356" y="4178"/>
                      </a:lnTo>
                      <a:lnTo>
                        <a:pt x="8219" y="5661"/>
                      </a:lnTo>
                      <a:lnTo>
                        <a:pt x="8089" y="7145"/>
                      </a:lnTo>
                      <a:lnTo>
                        <a:pt x="5661" y="9436"/>
                      </a:lnTo>
                      <a:lnTo>
                        <a:pt x="3774" y="10783"/>
                      </a:lnTo>
                      <a:lnTo>
                        <a:pt x="1887" y="12131"/>
                      </a:lnTo>
                      <a:lnTo>
                        <a:pt x="0" y="9027"/>
                      </a:lnTo>
                      <a:lnTo>
                        <a:pt x="0" y="8089"/>
                      </a:lnTo>
                      <a:lnTo>
                        <a:pt x="379" y="5299"/>
                      </a:lnTo>
                      <a:lnTo>
                        <a:pt x="1151" y="2575"/>
                      </a:lnTo>
                      <a:lnTo>
                        <a:pt x="2290" y="0"/>
                      </a:lnTo>
                      <a:close/>
                    </a:path>
                  </a:pathLst>
                </a:custGeom>
                <a:ln w="673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pic>
            <p:nvPicPr>
              <p:cNvPr id="260" name="object 448">
                <a:extLst>
                  <a:ext uri="{FF2B5EF4-FFF2-40B4-BE49-F238E27FC236}">
                    <a16:creationId xmlns:a16="http://schemas.microsoft.com/office/drawing/2014/main" id="{342ED9AD-322C-4A7B-ACB3-5BE71B05B8F4}"/>
                  </a:ext>
                </a:extLst>
              </p:cNvPr>
              <p:cNvPicPr/>
              <p:nvPr/>
            </p:nvPicPr>
            <p:blipFill>
              <a:blip r:embed="rId20" cstate="print"/>
              <a:stretch>
                <a:fillRect/>
              </a:stretch>
            </p:blipFill>
            <p:spPr>
              <a:xfrm>
                <a:off x="18548350" y="2832727"/>
                <a:ext cx="94254" cy="191213"/>
              </a:xfrm>
              <a:prstGeom prst="rect">
                <a:avLst/>
              </a:prstGeom>
            </p:spPr>
          </p:pic>
          <p:pic>
            <p:nvPicPr>
              <p:cNvPr id="261" name="object 449">
                <a:extLst>
                  <a:ext uri="{FF2B5EF4-FFF2-40B4-BE49-F238E27FC236}">
                    <a16:creationId xmlns:a16="http://schemas.microsoft.com/office/drawing/2014/main" id="{5449E74B-14C5-4137-A1C5-41A55EF1E05C}"/>
                  </a:ext>
                </a:extLst>
              </p:cNvPr>
              <p:cNvPicPr/>
              <p:nvPr/>
            </p:nvPicPr>
            <p:blipFill>
              <a:blip r:embed="rId21" cstate="print"/>
              <a:stretch>
                <a:fillRect/>
              </a:stretch>
            </p:blipFill>
            <p:spPr>
              <a:xfrm>
                <a:off x="18566618" y="1960532"/>
                <a:ext cx="127750" cy="205336"/>
              </a:xfrm>
              <a:prstGeom prst="rect">
                <a:avLst/>
              </a:prstGeom>
            </p:spPr>
          </p:pic>
          <p:pic>
            <p:nvPicPr>
              <p:cNvPr id="262" name="object 450">
                <a:extLst>
                  <a:ext uri="{FF2B5EF4-FFF2-40B4-BE49-F238E27FC236}">
                    <a16:creationId xmlns:a16="http://schemas.microsoft.com/office/drawing/2014/main" id="{669782A9-74AC-4902-8756-83C9BCD8F0FA}"/>
                  </a:ext>
                </a:extLst>
              </p:cNvPr>
              <p:cNvPicPr/>
              <p:nvPr/>
            </p:nvPicPr>
            <p:blipFill>
              <a:blip r:embed="rId22" cstate="print"/>
              <a:stretch>
                <a:fillRect/>
              </a:stretch>
            </p:blipFill>
            <p:spPr>
              <a:xfrm>
                <a:off x="19040662" y="1879045"/>
                <a:ext cx="124563" cy="197712"/>
              </a:xfrm>
              <a:prstGeom prst="rect">
                <a:avLst/>
              </a:prstGeom>
            </p:spPr>
          </p:pic>
          <p:sp>
            <p:nvSpPr>
              <p:cNvPr id="263" name="object 451">
                <a:extLst>
                  <a:ext uri="{FF2B5EF4-FFF2-40B4-BE49-F238E27FC236}">
                    <a16:creationId xmlns:a16="http://schemas.microsoft.com/office/drawing/2014/main" id="{5E45C214-1027-4DCA-9735-7DC10BDE9E8A}"/>
                  </a:ext>
                </a:extLst>
              </p:cNvPr>
              <p:cNvSpPr/>
              <p:nvPr/>
            </p:nvSpPr>
            <p:spPr>
              <a:xfrm>
                <a:off x="19003208" y="2467241"/>
                <a:ext cx="58688" cy="219569"/>
              </a:xfrm>
              <a:custGeom>
                <a:avLst/>
                <a:gdLst/>
                <a:ahLst/>
                <a:cxnLst/>
                <a:rect l="l" t="t" r="r" b="b"/>
                <a:pathLst>
                  <a:path w="57150" h="209550">
                    <a:moveTo>
                      <a:pt x="4394" y="0"/>
                    </a:moveTo>
                    <a:lnTo>
                      <a:pt x="5812" y="82140"/>
                    </a:lnTo>
                    <a:lnTo>
                      <a:pt x="19039" y="136100"/>
                    </a:lnTo>
                    <a:lnTo>
                      <a:pt x="36885" y="182524"/>
                    </a:lnTo>
                    <a:lnTo>
                      <a:pt x="56557" y="209314"/>
                    </a:lnTo>
                    <a:lnTo>
                      <a:pt x="47779" y="155001"/>
                    </a:lnTo>
                    <a:lnTo>
                      <a:pt x="38510" y="102028"/>
                    </a:lnTo>
                    <a:lnTo>
                      <a:pt x="25224" y="50369"/>
                    </a:lnTo>
                    <a:lnTo>
                      <a:pt x="439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nvGrpSpPr>
              <p:cNvPr id="264" name="object 452">
                <a:extLst>
                  <a:ext uri="{FF2B5EF4-FFF2-40B4-BE49-F238E27FC236}">
                    <a16:creationId xmlns:a16="http://schemas.microsoft.com/office/drawing/2014/main" id="{71534D22-0272-43CB-ADC4-CFCC66D7E24A}"/>
                  </a:ext>
                </a:extLst>
              </p:cNvPr>
              <p:cNvGrpSpPr/>
              <p:nvPr/>
            </p:nvGrpSpPr>
            <p:grpSpPr>
              <a:xfrm>
                <a:off x="13838097" y="1325165"/>
                <a:ext cx="5943802" cy="10808128"/>
                <a:chOff x="3223982" y="1514627"/>
                <a:chExt cx="5788025" cy="10314940"/>
              </a:xfrm>
            </p:grpSpPr>
            <p:pic>
              <p:nvPicPr>
                <p:cNvPr id="284" name="object 453">
                  <a:extLst>
                    <a:ext uri="{FF2B5EF4-FFF2-40B4-BE49-F238E27FC236}">
                      <a16:creationId xmlns:a16="http://schemas.microsoft.com/office/drawing/2014/main" id="{89288423-E6ED-461F-A2DF-E6EAB71C21CC}"/>
                    </a:ext>
                  </a:extLst>
                </p:cNvPr>
                <p:cNvPicPr/>
                <p:nvPr/>
              </p:nvPicPr>
              <p:blipFill>
                <a:blip r:embed="rId23" cstate="print"/>
                <a:stretch>
                  <a:fillRect/>
                </a:stretch>
              </p:blipFill>
              <p:spPr>
                <a:xfrm>
                  <a:off x="7663474" y="1745238"/>
                  <a:ext cx="171033" cy="122378"/>
                </a:xfrm>
                <a:prstGeom prst="rect">
                  <a:avLst/>
                </a:prstGeom>
              </p:spPr>
            </p:pic>
            <p:pic>
              <p:nvPicPr>
                <p:cNvPr id="285" name="object 454">
                  <a:extLst>
                    <a:ext uri="{FF2B5EF4-FFF2-40B4-BE49-F238E27FC236}">
                      <a16:creationId xmlns:a16="http://schemas.microsoft.com/office/drawing/2014/main" id="{0BE6E118-BF95-4BE9-B5F8-B4657AEF4971}"/>
                    </a:ext>
                  </a:extLst>
                </p:cNvPr>
                <p:cNvPicPr/>
                <p:nvPr/>
              </p:nvPicPr>
              <p:blipFill>
                <a:blip r:embed="rId24" cstate="print"/>
                <a:stretch>
                  <a:fillRect/>
                </a:stretch>
              </p:blipFill>
              <p:spPr>
                <a:xfrm>
                  <a:off x="3841540" y="1514630"/>
                  <a:ext cx="3842284" cy="10028915"/>
                </a:xfrm>
                <a:prstGeom prst="rect">
                  <a:avLst/>
                </a:prstGeom>
              </p:spPr>
            </p:pic>
            <p:pic>
              <p:nvPicPr>
                <p:cNvPr id="286" name="object 455">
                  <a:extLst>
                    <a:ext uri="{FF2B5EF4-FFF2-40B4-BE49-F238E27FC236}">
                      <a16:creationId xmlns:a16="http://schemas.microsoft.com/office/drawing/2014/main" id="{766EDBBE-BDC9-404E-985D-040A793BCE51}"/>
                    </a:ext>
                  </a:extLst>
                </p:cNvPr>
                <p:cNvPicPr/>
                <p:nvPr/>
              </p:nvPicPr>
              <p:blipFill>
                <a:blip r:embed="rId25" cstate="print"/>
                <a:stretch>
                  <a:fillRect/>
                </a:stretch>
              </p:blipFill>
              <p:spPr>
                <a:xfrm>
                  <a:off x="7576537" y="2405792"/>
                  <a:ext cx="95291" cy="79249"/>
                </a:xfrm>
                <a:prstGeom prst="rect">
                  <a:avLst/>
                </a:prstGeom>
              </p:spPr>
            </p:pic>
            <p:sp>
              <p:nvSpPr>
                <p:cNvPr id="287" name="object 456">
                  <a:extLst>
                    <a:ext uri="{FF2B5EF4-FFF2-40B4-BE49-F238E27FC236}">
                      <a16:creationId xmlns:a16="http://schemas.microsoft.com/office/drawing/2014/main" id="{51FB3C31-5C6E-4465-8323-7C4FE8A294E2}"/>
                    </a:ext>
                  </a:extLst>
                </p:cNvPr>
                <p:cNvSpPr/>
                <p:nvPr/>
              </p:nvSpPr>
              <p:spPr>
                <a:xfrm>
                  <a:off x="4078605" y="5696971"/>
                  <a:ext cx="4546600" cy="6132830"/>
                </a:xfrm>
                <a:custGeom>
                  <a:avLst/>
                  <a:gdLst/>
                  <a:ahLst/>
                  <a:cxnLst/>
                  <a:rect l="l" t="t" r="r" b="b"/>
                  <a:pathLst>
                    <a:path w="4546600" h="6132830">
                      <a:moveTo>
                        <a:pt x="2665666" y="5790654"/>
                      </a:moveTo>
                      <a:lnTo>
                        <a:pt x="2122513" y="5223230"/>
                      </a:lnTo>
                      <a:lnTo>
                        <a:pt x="1723694" y="5223230"/>
                      </a:lnTo>
                      <a:lnTo>
                        <a:pt x="0" y="5223230"/>
                      </a:lnTo>
                      <a:lnTo>
                        <a:pt x="0" y="6132588"/>
                      </a:lnTo>
                      <a:lnTo>
                        <a:pt x="1723694" y="6132588"/>
                      </a:lnTo>
                      <a:lnTo>
                        <a:pt x="2122513" y="6132588"/>
                      </a:lnTo>
                      <a:lnTo>
                        <a:pt x="2665666" y="5790654"/>
                      </a:lnTo>
                      <a:close/>
                    </a:path>
                    <a:path w="4546600" h="6132830">
                      <a:moveTo>
                        <a:pt x="4546511" y="0"/>
                      </a:moveTo>
                      <a:lnTo>
                        <a:pt x="1886369" y="0"/>
                      </a:lnTo>
                      <a:lnTo>
                        <a:pt x="1886369" y="1151953"/>
                      </a:lnTo>
                      <a:lnTo>
                        <a:pt x="4546511" y="1151953"/>
                      </a:lnTo>
                      <a:lnTo>
                        <a:pt x="4546511" y="0"/>
                      </a:lnTo>
                      <a:close/>
                    </a:path>
                  </a:pathLst>
                </a:custGeom>
                <a:solidFill>
                  <a:srgbClr val="AC18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pic>
              <p:nvPicPr>
                <p:cNvPr id="288" name="object 457">
                  <a:extLst>
                    <a:ext uri="{FF2B5EF4-FFF2-40B4-BE49-F238E27FC236}">
                      <a16:creationId xmlns:a16="http://schemas.microsoft.com/office/drawing/2014/main" id="{1C3A8874-7537-44D6-BF1F-4E0B8AA6530C}"/>
                    </a:ext>
                  </a:extLst>
                </p:cNvPr>
                <p:cNvPicPr/>
                <p:nvPr/>
              </p:nvPicPr>
              <p:blipFill>
                <a:blip r:embed="rId26" cstate="print"/>
                <a:stretch>
                  <a:fillRect/>
                </a:stretch>
              </p:blipFill>
              <p:spPr>
                <a:xfrm>
                  <a:off x="3223982" y="1514627"/>
                  <a:ext cx="5787555" cy="10184863"/>
                </a:xfrm>
                <a:prstGeom prst="rect">
                  <a:avLst/>
                </a:prstGeom>
              </p:spPr>
            </p:pic>
          </p:grpSp>
          <p:sp>
            <p:nvSpPr>
              <p:cNvPr id="265" name="object 458">
                <a:extLst>
                  <a:ext uri="{FF2B5EF4-FFF2-40B4-BE49-F238E27FC236}">
                    <a16:creationId xmlns:a16="http://schemas.microsoft.com/office/drawing/2014/main" id="{9DE86A86-5F1C-41D1-903E-0997A5359513}"/>
                  </a:ext>
                </a:extLst>
              </p:cNvPr>
              <p:cNvSpPr txBox="1"/>
              <p:nvPr/>
            </p:nvSpPr>
            <p:spPr>
              <a:xfrm>
                <a:off x="12476282" y="1108075"/>
                <a:ext cx="455812" cy="306538"/>
              </a:xfrm>
              <a:prstGeom prst="rect">
                <a:avLst/>
              </a:prstGeom>
            </p:spPr>
            <p:txBody>
              <a:bodyPr vert="horz" wrap="square" lIns="0" tIns="6721" rIns="0" bIns="0" rtlCol="0">
                <a:spAutoFit/>
              </a:bodyPr>
              <a:lstStyle/>
              <a:p>
                <a:pPr marL="6110" marR="0" lvl="0" indent="0" algn="l" defTabSz="914400" rtl="0" eaLnBrk="1" fontAlgn="auto" latinLnBrk="0" hangingPunct="1">
                  <a:lnSpc>
                    <a:spcPct val="100000"/>
                  </a:lnSpc>
                  <a:spcBef>
                    <a:spcPts val="53"/>
                  </a:spcBef>
                  <a:spcAft>
                    <a:spcPts val="0"/>
                  </a:spcAft>
                  <a:buClrTx/>
                  <a:buSzTx/>
                  <a:buFontTx/>
                  <a:buNone/>
                  <a:tabLst/>
                  <a:defRPr/>
                </a:pPr>
                <a:r>
                  <a:rPr kumimoji="0" sz="914" b="0" i="0" u="none" strike="noStrike" kern="1200" cap="none" spc="108" normalizeH="0" baseline="0" noProof="0" dirty="0">
                    <a:ln>
                      <a:noFill/>
                    </a:ln>
                    <a:solidFill>
                      <a:srgbClr val="E73743"/>
                    </a:solidFill>
                    <a:effectLst/>
                    <a:uLnTx/>
                    <a:uFillTx/>
                    <a:latin typeface="Century Gothic"/>
                    <a:cs typeface="Century Gothic"/>
                  </a:rPr>
                  <a:t>0m</a:t>
                </a:r>
                <a:endParaRPr kumimoji="0" sz="914" b="0" i="0" u="none" strike="noStrike" kern="1200" cap="none" spc="0" normalizeH="0" baseline="0" noProof="0">
                  <a:ln>
                    <a:noFill/>
                  </a:ln>
                  <a:solidFill>
                    <a:srgbClr val="202220"/>
                  </a:solidFill>
                  <a:effectLst/>
                  <a:uLnTx/>
                  <a:uFillTx/>
                  <a:latin typeface="Century Gothic"/>
                  <a:cs typeface="Century Gothic"/>
                </a:endParaRPr>
              </a:p>
            </p:txBody>
          </p:sp>
          <p:grpSp>
            <p:nvGrpSpPr>
              <p:cNvPr id="266" name="object 481">
                <a:extLst>
                  <a:ext uri="{FF2B5EF4-FFF2-40B4-BE49-F238E27FC236}">
                    <a16:creationId xmlns:a16="http://schemas.microsoft.com/office/drawing/2014/main" id="{E990E1AA-86C2-421F-BD98-F219BAA607EC}"/>
                  </a:ext>
                </a:extLst>
              </p:cNvPr>
              <p:cNvGrpSpPr/>
              <p:nvPr/>
            </p:nvGrpSpPr>
            <p:grpSpPr>
              <a:xfrm>
                <a:off x="12931706" y="12397360"/>
                <a:ext cx="630096" cy="238201"/>
                <a:chOff x="1689925" y="11680080"/>
                <a:chExt cx="613583" cy="227331"/>
              </a:xfrm>
            </p:grpSpPr>
            <p:pic>
              <p:nvPicPr>
                <p:cNvPr id="281" name="object 482">
                  <a:extLst>
                    <a:ext uri="{FF2B5EF4-FFF2-40B4-BE49-F238E27FC236}">
                      <a16:creationId xmlns:a16="http://schemas.microsoft.com/office/drawing/2014/main" id="{CF6734E5-A292-43E1-831E-543E06F91B0C}"/>
                    </a:ext>
                  </a:extLst>
                </p:cNvPr>
                <p:cNvPicPr/>
                <p:nvPr/>
              </p:nvPicPr>
              <p:blipFill>
                <a:blip r:embed="rId27" cstate="print"/>
                <a:stretch>
                  <a:fillRect/>
                </a:stretch>
              </p:blipFill>
              <p:spPr>
                <a:xfrm>
                  <a:off x="1689925" y="11680080"/>
                  <a:ext cx="357703" cy="226567"/>
                </a:xfrm>
                <a:prstGeom prst="rect">
                  <a:avLst/>
                </a:prstGeom>
              </p:spPr>
            </p:pic>
            <p:pic>
              <p:nvPicPr>
                <p:cNvPr id="282" name="object 483">
                  <a:extLst>
                    <a:ext uri="{FF2B5EF4-FFF2-40B4-BE49-F238E27FC236}">
                      <a16:creationId xmlns:a16="http://schemas.microsoft.com/office/drawing/2014/main" id="{FE8F9859-462A-470B-A014-D4701A8E65EC}"/>
                    </a:ext>
                  </a:extLst>
                </p:cNvPr>
                <p:cNvPicPr/>
                <p:nvPr/>
              </p:nvPicPr>
              <p:blipFill>
                <a:blip r:embed="rId28" cstate="print"/>
                <a:stretch>
                  <a:fillRect/>
                </a:stretch>
              </p:blipFill>
              <p:spPr>
                <a:xfrm>
                  <a:off x="2072428" y="11690188"/>
                  <a:ext cx="160512" cy="169823"/>
                </a:xfrm>
                <a:prstGeom prst="rect">
                  <a:avLst/>
                </a:prstGeom>
              </p:spPr>
            </p:pic>
            <p:sp>
              <p:nvSpPr>
                <p:cNvPr id="283" name="object 484">
                  <a:extLst>
                    <a:ext uri="{FF2B5EF4-FFF2-40B4-BE49-F238E27FC236}">
                      <a16:creationId xmlns:a16="http://schemas.microsoft.com/office/drawing/2014/main" id="{932A9CAA-9D09-4BC5-A1BA-951079B06780}"/>
                    </a:ext>
                  </a:extLst>
                </p:cNvPr>
                <p:cNvSpPr/>
                <p:nvPr/>
              </p:nvSpPr>
              <p:spPr>
                <a:xfrm>
                  <a:off x="2258423" y="11680082"/>
                  <a:ext cx="45085" cy="227329"/>
                </a:xfrm>
                <a:custGeom>
                  <a:avLst/>
                  <a:gdLst/>
                  <a:ahLst/>
                  <a:cxnLst/>
                  <a:rect l="l" t="t" r="r" b="b"/>
                  <a:pathLst>
                    <a:path w="45085" h="227329">
                      <a:moveTo>
                        <a:pt x="16576" y="0"/>
                      </a:moveTo>
                      <a:lnTo>
                        <a:pt x="0" y="0"/>
                      </a:lnTo>
                      <a:lnTo>
                        <a:pt x="6707" y="12503"/>
                      </a:lnTo>
                      <a:lnTo>
                        <a:pt x="12484" y="25444"/>
                      </a:lnTo>
                      <a:lnTo>
                        <a:pt x="17308" y="38770"/>
                      </a:lnTo>
                      <a:lnTo>
                        <a:pt x="21158" y="52429"/>
                      </a:lnTo>
                      <a:lnTo>
                        <a:pt x="26212" y="82815"/>
                      </a:lnTo>
                      <a:lnTo>
                        <a:pt x="27897" y="113482"/>
                      </a:lnTo>
                      <a:lnTo>
                        <a:pt x="26212" y="144149"/>
                      </a:lnTo>
                      <a:lnTo>
                        <a:pt x="17295" y="188222"/>
                      </a:lnTo>
                      <a:lnTo>
                        <a:pt x="0" y="227101"/>
                      </a:lnTo>
                      <a:lnTo>
                        <a:pt x="16576" y="227101"/>
                      </a:lnTo>
                      <a:lnTo>
                        <a:pt x="33851" y="189271"/>
                      </a:lnTo>
                      <a:lnTo>
                        <a:pt x="43156" y="144907"/>
                      </a:lnTo>
                      <a:lnTo>
                        <a:pt x="44880" y="113482"/>
                      </a:lnTo>
                      <a:lnTo>
                        <a:pt x="44503" y="97730"/>
                      </a:lnTo>
                      <a:lnTo>
                        <a:pt x="37467" y="51082"/>
                      </a:lnTo>
                      <a:lnTo>
                        <a:pt x="23288" y="12125"/>
                      </a:lnTo>
                      <a:lnTo>
                        <a:pt x="16576" y="0"/>
                      </a:lnTo>
                      <a:close/>
                    </a:path>
                  </a:pathLst>
                </a:custGeom>
                <a:solidFill>
                  <a:srgbClr val="E737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grpSp>
            <p:nvGrpSpPr>
              <p:cNvPr id="267" name="object 485">
                <a:extLst>
                  <a:ext uri="{FF2B5EF4-FFF2-40B4-BE49-F238E27FC236}">
                    <a16:creationId xmlns:a16="http://schemas.microsoft.com/office/drawing/2014/main" id="{43B3E0D0-D986-477F-AAA4-E6E11BCB5D18}"/>
                  </a:ext>
                </a:extLst>
              </p:cNvPr>
              <p:cNvGrpSpPr/>
              <p:nvPr/>
            </p:nvGrpSpPr>
            <p:grpSpPr>
              <a:xfrm>
                <a:off x="13029665" y="1339290"/>
                <a:ext cx="314307" cy="11003744"/>
                <a:chOff x="2436738" y="1528107"/>
                <a:chExt cx="306070" cy="10501630"/>
              </a:xfrm>
            </p:grpSpPr>
            <p:sp>
              <p:nvSpPr>
                <p:cNvPr id="274" name="object 486">
                  <a:extLst>
                    <a:ext uri="{FF2B5EF4-FFF2-40B4-BE49-F238E27FC236}">
                      <a16:creationId xmlns:a16="http://schemas.microsoft.com/office/drawing/2014/main" id="{14A9C160-FAC6-4D70-9BFF-FAB0DD89DE2E}"/>
                    </a:ext>
                  </a:extLst>
                </p:cNvPr>
                <p:cNvSpPr/>
                <p:nvPr/>
              </p:nvSpPr>
              <p:spPr>
                <a:xfrm>
                  <a:off x="2436738" y="1548324"/>
                  <a:ext cx="205740" cy="10414000"/>
                </a:xfrm>
                <a:custGeom>
                  <a:avLst/>
                  <a:gdLst/>
                  <a:ahLst/>
                  <a:cxnLst/>
                  <a:rect l="l" t="t" r="r" b="b"/>
                  <a:pathLst>
                    <a:path w="205739" h="10414000">
                      <a:moveTo>
                        <a:pt x="205266" y="0"/>
                      </a:moveTo>
                      <a:lnTo>
                        <a:pt x="205266" y="10413851"/>
                      </a:lnTo>
                    </a:path>
                    <a:path w="205739" h="10414000">
                      <a:moveTo>
                        <a:pt x="205266" y="0"/>
                      </a:moveTo>
                      <a:lnTo>
                        <a:pt x="0" y="0"/>
                      </a:lnTo>
                    </a:path>
                  </a:pathLst>
                </a:custGeom>
                <a:ln w="40434">
                  <a:solidFill>
                    <a:srgbClr val="E737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75" name="object 487">
                  <a:extLst>
                    <a:ext uri="{FF2B5EF4-FFF2-40B4-BE49-F238E27FC236}">
                      <a16:creationId xmlns:a16="http://schemas.microsoft.com/office/drawing/2014/main" id="{BA67D326-CC28-4D89-9AB0-D2E445690FEA}"/>
                    </a:ext>
                  </a:extLst>
                </p:cNvPr>
                <p:cNvSpPr/>
                <p:nvPr/>
              </p:nvSpPr>
              <p:spPr>
                <a:xfrm>
                  <a:off x="2436738" y="4575195"/>
                  <a:ext cx="205740" cy="0"/>
                </a:xfrm>
                <a:custGeom>
                  <a:avLst/>
                  <a:gdLst/>
                  <a:ahLst/>
                  <a:cxnLst/>
                  <a:rect l="l" t="t" r="r" b="b"/>
                  <a:pathLst>
                    <a:path w="205739">
                      <a:moveTo>
                        <a:pt x="205266" y="0"/>
                      </a:moveTo>
                      <a:lnTo>
                        <a:pt x="0" y="0"/>
                      </a:lnTo>
                    </a:path>
                  </a:pathLst>
                </a:custGeom>
                <a:ln w="40434">
                  <a:solidFill>
                    <a:srgbClr val="E737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76" name="object 488">
                  <a:extLst>
                    <a:ext uri="{FF2B5EF4-FFF2-40B4-BE49-F238E27FC236}">
                      <a16:creationId xmlns:a16="http://schemas.microsoft.com/office/drawing/2014/main" id="{0B349772-8629-45BD-9864-73CDDE48AAC2}"/>
                    </a:ext>
                  </a:extLst>
                </p:cNvPr>
                <p:cNvSpPr/>
                <p:nvPr/>
              </p:nvSpPr>
              <p:spPr>
                <a:xfrm>
                  <a:off x="2436738" y="9571594"/>
                  <a:ext cx="205740" cy="0"/>
                </a:xfrm>
                <a:custGeom>
                  <a:avLst/>
                  <a:gdLst/>
                  <a:ahLst/>
                  <a:cxnLst/>
                  <a:rect l="l" t="t" r="r" b="b"/>
                  <a:pathLst>
                    <a:path w="205739">
                      <a:moveTo>
                        <a:pt x="205266" y="0"/>
                      </a:moveTo>
                      <a:lnTo>
                        <a:pt x="0" y="0"/>
                      </a:lnTo>
                    </a:path>
                  </a:pathLst>
                </a:custGeom>
                <a:ln w="40434">
                  <a:solidFill>
                    <a:srgbClr val="E737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77" name="object 489">
                  <a:extLst>
                    <a:ext uri="{FF2B5EF4-FFF2-40B4-BE49-F238E27FC236}">
                      <a16:creationId xmlns:a16="http://schemas.microsoft.com/office/drawing/2014/main" id="{E0536ADF-B71F-48D9-8EE5-28C49222AF21}"/>
                    </a:ext>
                  </a:extLst>
                </p:cNvPr>
                <p:cNvSpPr/>
                <p:nvPr/>
              </p:nvSpPr>
              <p:spPr>
                <a:xfrm>
                  <a:off x="2436738" y="6246727"/>
                  <a:ext cx="205740" cy="0"/>
                </a:xfrm>
                <a:custGeom>
                  <a:avLst/>
                  <a:gdLst/>
                  <a:ahLst/>
                  <a:cxnLst/>
                  <a:rect l="l" t="t" r="r" b="b"/>
                  <a:pathLst>
                    <a:path w="205739">
                      <a:moveTo>
                        <a:pt x="205266" y="0"/>
                      </a:moveTo>
                      <a:lnTo>
                        <a:pt x="0" y="0"/>
                      </a:lnTo>
                    </a:path>
                  </a:pathLst>
                </a:custGeom>
                <a:ln w="40434">
                  <a:solidFill>
                    <a:srgbClr val="E737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78" name="object 490">
                  <a:extLst>
                    <a:ext uri="{FF2B5EF4-FFF2-40B4-BE49-F238E27FC236}">
                      <a16:creationId xmlns:a16="http://schemas.microsoft.com/office/drawing/2014/main" id="{93323B09-6B91-4A0E-B742-9581A2E84281}"/>
                    </a:ext>
                  </a:extLst>
                </p:cNvPr>
                <p:cNvSpPr/>
                <p:nvPr/>
              </p:nvSpPr>
              <p:spPr>
                <a:xfrm>
                  <a:off x="2436738" y="7902355"/>
                  <a:ext cx="205740" cy="0"/>
                </a:xfrm>
                <a:custGeom>
                  <a:avLst/>
                  <a:gdLst/>
                  <a:ahLst/>
                  <a:cxnLst/>
                  <a:rect l="l" t="t" r="r" b="b"/>
                  <a:pathLst>
                    <a:path w="205739">
                      <a:moveTo>
                        <a:pt x="205266" y="0"/>
                      </a:moveTo>
                      <a:lnTo>
                        <a:pt x="0" y="0"/>
                      </a:lnTo>
                    </a:path>
                  </a:pathLst>
                </a:custGeom>
                <a:ln w="40434">
                  <a:solidFill>
                    <a:srgbClr val="E737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79" name="object 491">
                  <a:extLst>
                    <a:ext uri="{FF2B5EF4-FFF2-40B4-BE49-F238E27FC236}">
                      <a16:creationId xmlns:a16="http://schemas.microsoft.com/office/drawing/2014/main" id="{142FD509-A00F-400D-8CBD-D3A6E71BF431}"/>
                    </a:ext>
                  </a:extLst>
                </p:cNvPr>
                <p:cNvSpPr/>
                <p:nvPr/>
              </p:nvSpPr>
              <p:spPr>
                <a:xfrm>
                  <a:off x="2436738" y="11534924"/>
                  <a:ext cx="205740" cy="0"/>
                </a:xfrm>
                <a:custGeom>
                  <a:avLst/>
                  <a:gdLst/>
                  <a:ahLst/>
                  <a:cxnLst/>
                  <a:rect l="l" t="t" r="r" b="b"/>
                  <a:pathLst>
                    <a:path w="205739">
                      <a:moveTo>
                        <a:pt x="205266" y="0"/>
                      </a:moveTo>
                      <a:lnTo>
                        <a:pt x="0" y="0"/>
                      </a:lnTo>
                    </a:path>
                  </a:pathLst>
                </a:custGeom>
                <a:ln w="40434">
                  <a:solidFill>
                    <a:srgbClr val="E7374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sp>
              <p:nvSpPr>
                <p:cNvPr id="280" name="object 492">
                  <a:extLst>
                    <a:ext uri="{FF2B5EF4-FFF2-40B4-BE49-F238E27FC236}">
                      <a16:creationId xmlns:a16="http://schemas.microsoft.com/office/drawing/2014/main" id="{05564436-32AD-4EF3-9559-54718A5FE2BE}"/>
                    </a:ext>
                  </a:extLst>
                </p:cNvPr>
                <p:cNvSpPr/>
                <p:nvPr/>
              </p:nvSpPr>
              <p:spPr>
                <a:xfrm>
                  <a:off x="2541460" y="11894783"/>
                  <a:ext cx="201295" cy="135255"/>
                </a:xfrm>
                <a:custGeom>
                  <a:avLst/>
                  <a:gdLst/>
                  <a:ahLst/>
                  <a:cxnLst/>
                  <a:rect l="l" t="t" r="r" b="b"/>
                  <a:pathLst>
                    <a:path w="201294" h="135254">
                      <a:moveTo>
                        <a:pt x="0" y="0"/>
                      </a:moveTo>
                      <a:lnTo>
                        <a:pt x="100947" y="134646"/>
                      </a:lnTo>
                      <a:lnTo>
                        <a:pt x="200957" y="1080"/>
                      </a:lnTo>
                      <a:lnTo>
                        <a:pt x="0" y="0"/>
                      </a:lnTo>
                      <a:close/>
                    </a:path>
                  </a:pathLst>
                </a:custGeom>
                <a:solidFill>
                  <a:srgbClr val="E7374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66" b="0" i="0" u="none" strike="noStrike" kern="1200" cap="none" spc="0" normalizeH="0" baseline="0" noProof="0">
                    <a:ln>
                      <a:noFill/>
                    </a:ln>
                    <a:solidFill>
                      <a:srgbClr val="202220"/>
                    </a:solidFill>
                    <a:effectLst/>
                    <a:uLnTx/>
                    <a:uFillTx/>
                    <a:latin typeface="Helvetica Neue"/>
                  </a:endParaRPr>
                </a:p>
              </p:txBody>
            </p:sp>
          </p:grpSp>
          <p:sp>
            <p:nvSpPr>
              <p:cNvPr id="268" name="object 493">
                <a:extLst>
                  <a:ext uri="{FF2B5EF4-FFF2-40B4-BE49-F238E27FC236}">
                    <a16:creationId xmlns:a16="http://schemas.microsoft.com/office/drawing/2014/main" id="{C21B6EE9-204E-4949-BC62-55FEE8CEDB92}"/>
                  </a:ext>
                </a:extLst>
              </p:cNvPr>
              <p:cNvSpPr txBox="1"/>
              <p:nvPr/>
            </p:nvSpPr>
            <p:spPr>
              <a:xfrm>
                <a:off x="12006393" y="4295206"/>
                <a:ext cx="925316" cy="306538"/>
              </a:xfrm>
              <a:prstGeom prst="rect">
                <a:avLst/>
              </a:prstGeom>
            </p:spPr>
            <p:txBody>
              <a:bodyPr vert="horz" wrap="square" lIns="0" tIns="6721" rIns="0" bIns="0" rtlCol="0">
                <a:spAutoFit/>
              </a:bodyPr>
              <a:lstStyle/>
              <a:p>
                <a:pPr marL="6110" marR="0" lvl="0" indent="0" algn="l" defTabSz="914400" rtl="0" eaLnBrk="1" fontAlgn="auto" latinLnBrk="0" hangingPunct="1">
                  <a:lnSpc>
                    <a:spcPct val="100000"/>
                  </a:lnSpc>
                  <a:spcBef>
                    <a:spcPts val="53"/>
                  </a:spcBef>
                  <a:spcAft>
                    <a:spcPts val="0"/>
                  </a:spcAft>
                  <a:buClrTx/>
                  <a:buSzTx/>
                  <a:buFontTx/>
                  <a:buNone/>
                  <a:tabLst/>
                  <a:defRPr/>
                </a:pPr>
                <a:r>
                  <a:rPr kumimoji="0" sz="914" b="0" i="0" u="none" strike="noStrike" kern="1200" cap="none" spc="-176" normalizeH="0" baseline="0" noProof="0" dirty="0">
                    <a:ln>
                      <a:noFill/>
                    </a:ln>
                    <a:solidFill>
                      <a:srgbClr val="E73743"/>
                    </a:solidFill>
                    <a:effectLst/>
                    <a:uLnTx/>
                    <a:uFillTx/>
                    <a:latin typeface="Century Gothic"/>
                    <a:cs typeface="Century Gothic"/>
                  </a:rPr>
                  <a:t>1</a:t>
                </a:r>
                <a:r>
                  <a:rPr kumimoji="0" sz="914" b="0" i="0" u="none" strike="noStrike" kern="1200" cap="none" spc="-72" normalizeH="0" baseline="0" noProof="0" dirty="0">
                    <a:ln>
                      <a:noFill/>
                    </a:ln>
                    <a:solidFill>
                      <a:srgbClr val="E73743"/>
                    </a:solidFill>
                    <a:effectLst/>
                    <a:uLnTx/>
                    <a:uFillTx/>
                    <a:latin typeface="Century Gothic"/>
                    <a:cs typeface="Century Gothic"/>
                  </a:rPr>
                  <a:t>,</a:t>
                </a:r>
                <a:r>
                  <a:rPr kumimoji="0" sz="914" b="0" i="0" u="none" strike="noStrike" kern="1200" cap="none" spc="103" normalizeH="0" baseline="0" noProof="0" dirty="0">
                    <a:ln>
                      <a:noFill/>
                    </a:ln>
                    <a:solidFill>
                      <a:srgbClr val="E73743"/>
                    </a:solidFill>
                    <a:effectLst/>
                    <a:uLnTx/>
                    <a:uFillTx/>
                    <a:latin typeface="Century Gothic"/>
                    <a:cs typeface="Century Gothic"/>
                  </a:rPr>
                  <a:t>000m</a:t>
                </a:r>
                <a:endParaRPr kumimoji="0" sz="914" b="0" i="0" u="none" strike="noStrike" kern="1200" cap="none" spc="0" normalizeH="0" baseline="0" noProof="0">
                  <a:ln>
                    <a:noFill/>
                  </a:ln>
                  <a:solidFill>
                    <a:srgbClr val="202220"/>
                  </a:solidFill>
                  <a:effectLst/>
                  <a:uLnTx/>
                  <a:uFillTx/>
                  <a:latin typeface="Century Gothic"/>
                  <a:cs typeface="Century Gothic"/>
                </a:endParaRPr>
              </a:p>
            </p:txBody>
          </p:sp>
          <p:sp>
            <p:nvSpPr>
              <p:cNvPr id="269" name="object 494">
                <a:extLst>
                  <a:ext uri="{FF2B5EF4-FFF2-40B4-BE49-F238E27FC236}">
                    <a16:creationId xmlns:a16="http://schemas.microsoft.com/office/drawing/2014/main" id="{A1379F6A-D463-4D08-916B-DB26E36A3557}"/>
                  </a:ext>
                </a:extLst>
              </p:cNvPr>
              <p:cNvSpPr txBox="1"/>
              <p:nvPr/>
            </p:nvSpPr>
            <p:spPr>
              <a:xfrm>
                <a:off x="11861480" y="9499849"/>
                <a:ext cx="1005521" cy="306538"/>
              </a:xfrm>
              <a:prstGeom prst="rect">
                <a:avLst/>
              </a:prstGeom>
            </p:spPr>
            <p:txBody>
              <a:bodyPr vert="horz" wrap="square" lIns="0" tIns="6721" rIns="0" bIns="0" rtlCol="0">
                <a:spAutoFit/>
              </a:bodyPr>
              <a:lstStyle/>
              <a:p>
                <a:pPr marL="6110" marR="0" lvl="0" indent="0" algn="l" defTabSz="914400" rtl="0" eaLnBrk="1" fontAlgn="auto" latinLnBrk="0" hangingPunct="1">
                  <a:lnSpc>
                    <a:spcPct val="100000"/>
                  </a:lnSpc>
                  <a:spcBef>
                    <a:spcPts val="53"/>
                  </a:spcBef>
                  <a:spcAft>
                    <a:spcPts val="0"/>
                  </a:spcAft>
                  <a:buClrTx/>
                  <a:buSzTx/>
                  <a:buFontTx/>
                  <a:buNone/>
                  <a:tabLst/>
                  <a:defRPr/>
                </a:pPr>
                <a:r>
                  <a:rPr kumimoji="0" sz="914" b="0" i="0" u="none" strike="noStrike" kern="1200" cap="none" spc="115" normalizeH="0" baseline="0" noProof="0" dirty="0">
                    <a:ln>
                      <a:noFill/>
                    </a:ln>
                    <a:solidFill>
                      <a:srgbClr val="E73743"/>
                    </a:solidFill>
                    <a:effectLst/>
                    <a:uLnTx/>
                    <a:uFillTx/>
                    <a:latin typeface="Century Gothic"/>
                    <a:cs typeface="Century Gothic"/>
                  </a:rPr>
                  <a:t>4</a:t>
                </a:r>
                <a:r>
                  <a:rPr kumimoji="0" sz="914" b="0" i="0" u="none" strike="noStrike" kern="1200" cap="none" spc="-72" normalizeH="0" baseline="0" noProof="0" dirty="0">
                    <a:ln>
                      <a:noFill/>
                    </a:ln>
                    <a:solidFill>
                      <a:srgbClr val="E73743"/>
                    </a:solidFill>
                    <a:effectLst/>
                    <a:uLnTx/>
                    <a:uFillTx/>
                    <a:latin typeface="Century Gothic"/>
                    <a:cs typeface="Century Gothic"/>
                  </a:rPr>
                  <a:t>,</a:t>
                </a:r>
                <a:r>
                  <a:rPr kumimoji="0" lang="en-GB" sz="914" b="0" i="0" u="none" strike="noStrike" kern="1200" cap="none" spc="103" normalizeH="0" baseline="0" noProof="0" dirty="0">
                    <a:ln>
                      <a:noFill/>
                    </a:ln>
                    <a:solidFill>
                      <a:srgbClr val="E73743"/>
                    </a:solidFill>
                    <a:effectLst/>
                    <a:uLnTx/>
                    <a:uFillTx/>
                    <a:latin typeface="Century Gothic"/>
                    <a:cs typeface="Century Gothic"/>
                  </a:rPr>
                  <a:t>000</a:t>
                </a:r>
                <a:r>
                  <a:rPr kumimoji="0" sz="914" b="0" i="0" u="none" strike="noStrike" kern="1200" cap="none" spc="103" normalizeH="0" baseline="0" noProof="0" dirty="0">
                    <a:ln>
                      <a:noFill/>
                    </a:ln>
                    <a:solidFill>
                      <a:srgbClr val="E73743"/>
                    </a:solidFill>
                    <a:effectLst/>
                    <a:uLnTx/>
                    <a:uFillTx/>
                    <a:latin typeface="Century Gothic"/>
                    <a:cs typeface="Century Gothic"/>
                  </a:rPr>
                  <a:t>m</a:t>
                </a:r>
                <a:endParaRPr kumimoji="0" sz="914" b="0" i="0" u="none" strike="noStrike" kern="1200" cap="none" spc="0" normalizeH="0" baseline="0" noProof="0" dirty="0">
                  <a:ln>
                    <a:noFill/>
                  </a:ln>
                  <a:solidFill>
                    <a:srgbClr val="202220"/>
                  </a:solidFill>
                  <a:effectLst/>
                  <a:uLnTx/>
                  <a:uFillTx/>
                  <a:latin typeface="Century Gothic"/>
                  <a:cs typeface="Century Gothic"/>
                </a:endParaRPr>
              </a:p>
            </p:txBody>
          </p:sp>
          <p:sp>
            <p:nvSpPr>
              <p:cNvPr id="270" name="object 495">
                <a:extLst>
                  <a:ext uri="{FF2B5EF4-FFF2-40B4-BE49-F238E27FC236}">
                    <a16:creationId xmlns:a16="http://schemas.microsoft.com/office/drawing/2014/main" id="{A30B7813-3A8A-487A-9E03-3A3E1ED018D7}"/>
                  </a:ext>
                </a:extLst>
              </p:cNvPr>
              <p:cNvSpPr txBox="1"/>
              <p:nvPr/>
            </p:nvSpPr>
            <p:spPr>
              <a:xfrm>
                <a:off x="11952413" y="6030135"/>
                <a:ext cx="979437" cy="306538"/>
              </a:xfrm>
              <a:prstGeom prst="rect">
                <a:avLst/>
              </a:prstGeom>
            </p:spPr>
            <p:txBody>
              <a:bodyPr vert="horz" wrap="square" lIns="0" tIns="6721" rIns="0" bIns="0" rtlCol="0">
                <a:spAutoFit/>
              </a:bodyPr>
              <a:lstStyle/>
              <a:p>
                <a:pPr marL="6110" marR="0" lvl="0" indent="0" algn="l" defTabSz="914400" rtl="0" eaLnBrk="1" fontAlgn="auto" latinLnBrk="0" hangingPunct="1">
                  <a:lnSpc>
                    <a:spcPct val="100000"/>
                  </a:lnSpc>
                  <a:spcBef>
                    <a:spcPts val="53"/>
                  </a:spcBef>
                  <a:spcAft>
                    <a:spcPts val="0"/>
                  </a:spcAft>
                  <a:buClrTx/>
                  <a:buSzTx/>
                  <a:buFontTx/>
                  <a:buNone/>
                  <a:tabLst/>
                  <a:defRPr/>
                </a:pPr>
                <a:r>
                  <a:rPr kumimoji="0" sz="914" b="0" i="0" u="none" strike="noStrike" kern="1200" cap="none" spc="22" normalizeH="0" baseline="0" noProof="0" dirty="0">
                    <a:ln>
                      <a:noFill/>
                    </a:ln>
                    <a:solidFill>
                      <a:srgbClr val="E73743"/>
                    </a:solidFill>
                    <a:effectLst/>
                    <a:uLnTx/>
                    <a:uFillTx/>
                    <a:latin typeface="Century Gothic"/>
                    <a:cs typeface="Century Gothic"/>
                  </a:rPr>
                  <a:t>2</a:t>
                </a:r>
                <a:r>
                  <a:rPr kumimoji="0" sz="914" b="0" i="0" u="none" strike="noStrike" kern="1200" cap="none" spc="-72" normalizeH="0" baseline="0" noProof="0" dirty="0">
                    <a:ln>
                      <a:noFill/>
                    </a:ln>
                    <a:solidFill>
                      <a:srgbClr val="E73743"/>
                    </a:solidFill>
                    <a:effectLst/>
                    <a:uLnTx/>
                    <a:uFillTx/>
                    <a:latin typeface="Century Gothic"/>
                    <a:cs typeface="Century Gothic"/>
                  </a:rPr>
                  <a:t>,</a:t>
                </a:r>
                <a:r>
                  <a:rPr kumimoji="0" sz="914" b="0" i="0" u="none" strike="noStrike" kern="1200" cap="none" spc="103" normalizeH="0" baseline="0" noProof="0" dirty="0">
                    <a:ln>
                      <a:noFill/>
                    </a:ln>
                    <a:solidFill>
                      <a:srgbClr val="E73743"/>
                    </a:solidFill>
                    <a:effectLst/>
                    <a:uLnTx/>
                    <a:uFillTx/>
                    <a:latin typeface="Century Gothic"/>
                    <a:cs typeface="Century Gothic"/>
                  </a:rPr>
                  <a:t>000m</a:t>
                </a:r>
                <a:endParaRPr kumimoji="0" sz="914" b="0" i="0" u="none" strike="noStrike" kern="1200" cap="none" spc="0" normalizeH="0" baseline="0" noProof="0" dirty="0">
                  <a:ln>
                    <a:noFill/>
                  </a:ln>
                  <a:solidFill>
                    <a:srgbClr val="202220"/>
                  </a:solidFill>
                  <a:effectLst/>
                  <a:uLnTx/>
                  <a:uFillTx/>
                  <a:latin typeface="Century Gothic"/>
                  <a:cs typeface="Century Gothic"/>
                </a:endParaRPr>
              </a:p>
            </p:txBody>
          </p:sp>
          <p:sp>
            <p:nvSpPr>
              <p:cNvPr id="271" name="object 496">
                <a:extLst>
                  <a:ext uri="{FF2B5EF4-FFF2-40B4-BE49-F238E27FC236}">
                    <a16:creationId xmlns:a16="http://schemas.microsoft.com/office/drawing/2014/main" id="{253DBEC9-549B-4AC5-9DB5-3D205A636C5F}"/>
                  </a:ext>
                </a:extLst>
              </p:cNvPr>
              <p:cNvSpPr txBox="1"/>
              <p:nvPr/>
            </p:nvSpPr>
            <p:spPr>
              <a:xfrm>
                <a:off x="11955874" y="7764922"/>
                <a:ext cx="976178" cy="306538"/>
              </a:xfrm>
              <a:prstGeom prst="rect">
                <a:avLst/>
              </a:prstGeom>
            </p:spPr>
            <p:txBody>
              <a:bodyPr vert="horz" wrap="square" lIns="0" tIns="6721" rIns="0" bIns="0" rtlCol="0">
                <a:spAutoFit/>
              </a:bodyPr>
              <a:lstStyle/>
              <a:p>
                <a:pPr marL="6110" marR="0" lvl="0" indent="0" algn="l" defTabSz="914400" rtl="0" eaLnBrk="1" fontAlgn="auto" latinLnBrk="0" hangingPunct="1">
                  <a:lnSpc>
                    <a:spcPct val="100000"/>
                  </a:lnSpc>
                  <a:spcBef>
                    <a:spcPts val="53"/>
                  </a:spcBef>
                  <a:spcAft>
                    <a:spcPts val="0"/>
                  </a:spcAft>
                  <a:buClrTx/>
                  <a:buSzTx/>
                  <a:buFontTx/>
                  <a:buNone/>
                  <a:tabLst/>
                  <a:defRPr/>
                </a:pPr>
                <a:r>
                  <a:rPr kumimoji="0" sz="914" b="0" i="0" u="none" strike="noStrike" kern="1200" cap="none" spc="10" normalizeH="0" baseline="0" noProof="0" dirty="0">
                    <a:ln>
                      <a:noFill/>
                    </a:ln>
                    <a:solidFill>
                      <a:srgbClr val="E73743"/>
                    </a:solidFill>
                    <a:effectLst/>
                    <a:uLnTx/>
                    <a:uFillTx/>
                    <a:latin typeface="Century Gothic"/>
                    <a:cs typeface="Century Gothic"/>
                  </a:rPr>
                  <a:t>3</a:t>
                </a:r>
                <a:r>
                  <a:rPr kumimoji="0" sz="914" b="0" i="0" u="none" strike="noStrike" kern="1200" cap="none" spc="-72" normalizeH="0" baseline="0" noProof="0" dirty="0">
                    <a:ln>
                      <a:noFill/>
                    </a:ln>
                    <a:solidFill>
                      <a:srgbClr val="E73743"/>
                    </a:solidFill>
                    <a:effectLst/>
                    <a:uLnTx/>
                    <a:uFillTx/>
                    <a:latin typeface="Century Gothic"/>
                    <a:cs typeface="Century Gothic"/>
                  </a:rPr>
                  <a:t>,</a:t>
                </a:r>
                <a:r>
                  <a:rPr kumimoji="0" sz="914" b="0" i="0" u="none" strike="noStrike" kern="1200" cap="none" spc="103" normalizeH="0" baseline="0" noProof="0" dirty="0">
                    <a:ln>
                      <a:noFill/>
                    </a:ln>
                    <a:solidFill>
                      <a:srgbClr val="E73743"/>
                    </a:solidFill>
                    <a:effectLst/>
                    <a:uLnTx/>
                    <a:uFillTx/>
                    <a:latin typeface="Century Gothic"/>
                    <a:cs typeface="Century Gothic"/>
                  </a:rPr>
                  <a:t>000m</a:t>
                </a:r>
                <a:endParaRPr kumimoji="0" sz="914" b="0" i="0" u="none" strike="noStrike" kern="1200" cap="none" spc="0" normalizeH="0" baseline="0" noProof="0">
                  <a:ln>
                    <a:noFill/>
                  </a:ln>
                  <a:solidFill>
                    <a:srgbClr val="202220"/>
                  </a:solidFill>
                  <a:effectLst/>
                  <a:uLnTx/>
                  <a:uFillTx/>
                  <a:latin typeface="Century Gothic"/>
                  <a:cs typeface="Century Gothic"/>
                </a:endParaRPr>
              </a:p>
            </p:txBody>
          </p:sp>
          <p:sp>
            <p:nvSpPr>
              <p:cNvPr id="272" name="object 497">
                <a:extLst>
                  <a:ext uri="{FF2B5EF4-FFF2-40B4-BE49-F238E27FC236}">
                    <a16:creationId xmlns:a16="http://schemas.microsoft.com/office/drawing/2014/main" id="{FF0D438F-197F-4914-9FE2-C6EE3E2815C1}"/>
                  </a:ext>
                </a:extLst>
              </p:cNvPr>
              <p:cNvSpPr txBox="1"/>
              <p:nvPr/>
            </p:nvSpPr>
            <p:spPr>
              <a:xfrm>
                <a:off x="16780533" y="5800927"/>
                <a:ext cx="2391867" cy="906963"/>
              </a:xfrm>
              <a:prstGeom prst="rect">
                <a:avLst/>
              </a:prstGeom>
            </p:spPr>
            <p:txBody>
              <a:bodyPr vert="horz" wrap="square" lIns="0" tIns="5499" rIns="0" bIns="0" rtlCol="0">
                <a:spAutoFit/>
              </a:bodyPr>
              <a:lstStyle/>
              <a:p>
                <a:pPr marL="6110" marR="2444" lvl="0" indent="0" algn="l" defTabSz="914400" rtl="0" eaLnBrk="1" fontAlgn="auto" latinLnBrk="0" hangingPunct="1">
                  <a:lnSpc>
                    <a:spcPct val="102499"/>
                  </a:lnSpc>
                  <a:spcBef>
                    <a:spcPts val="43"/>
                  </a:spcBef>
                  <a:spcAft>
                    <a:spcPts val="0"/>
                  </a:spcAft>
                  <a:buClrTx/>
                  <a:buSzTx/>
                  <a:buFontTx/>
                  <a:buNone/>
                  <a:tabLst/>
                  <a:defRPr/>
                </a:pPr>
                <a:r>
                  <a:rPr kumimoji="0" sz="698" b="0" i="0" u="none" strike="noStrike" kern="1200" cap="none" spc="41" normalizeH="0" baseline="0" noProof="0" dirty="0">
                    <a:ln>
                      <a:noFill/>
                    </a:ln>
                    <a:solidFill>
                      <a:srgbClr val="FFFFFF"/>
                    </a:solidFill>
                    <a:effectLst/>
                    <a:uLnTx/>
                    <a:uFillTx/>
                    <a:latin typeface="Century Gothic"/>
                    <a:cs typeface="Century Gothic"/>
                  </a:rPr>
                  <a:t>Well </a:t>
                </a:r>
                <a:r>
                  <a:rPr kumimoji="0" sz="698" b="0" i="0" u="none" strike="noStrike" kern="1200" cap="none" spc="12" normalizeH="0" baseline="0" noProof="0" dirty="0">
                    <a:ln>
                      <a:noFill/>
                    </a:ln>
                    <a:solidFill>
                      <a:srgbClr val="FFFFFF"/>
                    </a:solidFill>
                    <a:effectLst/>
                    <a:uLnTx/>
                    <a:uFillTx/>
                    <a:latin typeface="Century Gothic"/>
                    <a:cs typeface="Century Gothic"/>
                  </a:rPr>
                  <a:t>vertical </a:t>
                </a:r>
                <a:r>
                  <a:rPr kumimoji="0" sz="698" b="0" i="0" u="none" strike="noStrike" kern="1200" cap="none" spc="14" normalizeH="0" baseline="0" noProof="0" dirty="0">
                    <a:ln>
                      <a:noFill/>
                    </a:ln>
                    <a:solidFill>
                      <a:srgbClr val="FFFFFF"/>
                    </a:solidFill>
                    <a:effectLst/>
                    <a:uLnTx/>
                    <a:uFillTx/>
                    <a:latin typeface="Century Gothic"/>
                    <a:cs typeface="Century Gothic"/>
                  </a:rPr>
                  <a:t>to </a:t>
                </a:r>
                <a:r>
                  <a:rPr kumimoji="0" sz="698" b="0" i="0" u="none" strike="noStrike" kern="1200" cap="none" spc="19" normalizeH="0" baseline="0" noProof="0" dirty="0">
                    <a:ln>
                      <a:noFill/>
                    </a:ln>
                    <a:solidFill>
                      <a:srgbClr val="FFFFFF"/>
                    </a:solidFill>
                    <a:effectLst/>
                    <a:uLnTx/>
                    <a:uFillTx/>
                    <a:latin typeface="Century Gothic"/>
                    <a:cs typeface="Century Gothic"/>
                  </a:rPr>
                  <a:t>1,700m </a:t>
                </a:r>
                <a:r>
                  <a:rPr kumimoji="0" sz="698" b="0" i="0" u="none" strike="noStrike" kern="1200" cap="none" spc="22" normalizeH="0" baseline="0" noProof="0" dirty="0">
                    <a:ln>
                      <a:noFill/>
                    </a:ln>
                    <a:solidFill>
                      <a:srgbClr val="FFFFFF"/>
                    </a:solidFill>
                    <a:effectLst/>
                    <a:uLnTx/>
                    <a:uFillTx/>
                    <a:latin typeface="Century Gothic"/>
                    <a:cs typeface="Century Gothic"/>
                  </a:rPr>
                  <a:t> </a:t>
                </a:r>
                <a:r>
                  <a:rPr kumimoji="0" sz="698" b="0" i="0" u="none" strike="noStrike" kern="1200" cap="none" spc="36" normalizeH="0" baseline="0" noProof="0" dirty="0">
                    <a:ln>
                      <a:noFill/>
                    </a:ln>
                    <a:solidFill>
                      <a:srgbClr val="FFFFFF"/>
                    </a:solidFill>
                    <a:effectLst/>
                    <a:uLnTx/>
                    <a:uFillTx/>
                    <a:latin typeface="Century Gothic"/>
                    <a:cs typeface="Century Gothic"/>
                  </a:rPr>
                  <a:t>then</a:t>
                </a:r>
                <a:r>
                  <a:rPr kumimoji="0" sz="698" b="0" i="0" u="none" strike="noStrike" kern="1200" cap="none" spc="-14" normalizeH="0" baseline="0" noProof="0" dirty="0">
                    <a:ln>
                      <a:noFill/>
                    </a:ln>
                    <a:solidFill>
                      <a:srgbClr val="FFFFFF"/>
                    </a:solidFill>
                    <a:effectLst/>
                    <a:uLnTx/>
                    <a:uFillTx/>
                    <a:latin typeface="Century Gothic"/>
                    <a:cs typeface="Century Gothic"/>
                  </a:rPr>
                  <a:t> </a:t>
                </a:r>
                <a:r>
                  <a:rPr kumimoji="0" sz="698" b="0" i="0" u="none" strike="noStrike" kern="1200" cap="none" spc="31" normalizeH="0" baseline="0" noProof="0" dirty="0">
                    <a:ln>
                      <a:noFill/>
                    </a:ln>
                    <a:solidFill>
                      <a:srgbClr val="FFFFFF"/>
                    </a:solidFill>
                    <a:effectLst/>
                    <a:uLnTx/>
                    <a:uFillTx/>
                    <a:latin typeface="Century Gothic"/>
                    <a:cs typeface="Century Gothic"/>
                  </a:rPr>
                  <a:t>drilled</a:t>
                </a:r>
                <a:r>
                  <a:rPr kumimoji="0" sz="698" b="0" i="0" u="none" strike="noStrike" kern="1200" cap="none" spc="-14" normalizeH="0" baseline="0" noProof="0" dirty="0">
                    <a:ln>
                      <a:noFill/>
                    </a:ln>
                    <a:solidFill>
                      <a:srgbClr val="FFFFFF"/>
                    </a:solidFill>
                    <a:effectLst/>
                    <a:uLnTx/>
                    <a:uFillTx/>
                    <a:latin typeface="Century Gothic"/>
                    <a:cs typeface="Century Gothic"/>
                  </a:rPr>
                  <a:t> </a:t>
                </a:r>
                <a:r>
                  <a:rPr kumimoji="0" sz="698" b="0" i="0" u="none" strike="noStrike" kern="1200" cap="none" spc="19" normalizeH="0" baseline="0" noProof="0" dirty="0">
                    <a:ln>
                      <a:noFill/>
                    </a:ln>
                    <a:solidFill>
                      <a:srgbClr val="FFFFFF"/>
                    </a:solidFill>
                    <a:effectLst/>
                    <a:uLnTx/>
                    <a:uFillTx/>
                    <a:latin typeface="Century Gothic"/>
                    <a:cs typeface="Century Gothic"/>
                  </a:rPr>
                  <a:t>directionally </a:t>
                </a:r>
                <a:r>
                  <a:rPr kumimoji="0" sz="698" b="0" i="0" u="none" strike="noStrike" kern="1200" cap="none" spc="-188" normalizeH="0" baseline="0" noProof="0" dirty="0">
                    <a:ln>
                      <a:noFill/>
                    </a:ln>
                    <a:solidFill>
                      <a:srgbClr val="FFFFFF"/>
                    </a:solidFill>
                    <a:effectLst/>
                    <a:uLnTx/>
                    <a:uFillTx/>
                    <a:latin typeface="Century Gothic"/>
                    <a:cs typeface="Century Gothic"/>
                  </a:rPr>
                  <a:t> </a:t>
                </a:r>
                <a:r>
                  <a:rPr kumimoji="0" sz="698" b="0" i="0" u="none" strike="noStrike" kern="1200" cap="none" spc="14" normalizeH="0" baseline="0" noProof="0" dirty="0">
                    <a:ln>
                      <a:noFill/>
                    </a:ln>
                    <a:solidFill>
                      <a:srgbClr val="FFFFFF"/>
                    </a:solidFill>
                    <a:effectLst/>
                    <a:uLnTx/>
                    <a:uFillTx/>
                    <a:latin typeface="Century Gothic"/>
                    <a:cs typeface="Century Gothic"/>
                  </a:rPr>
                  <a:t>to </a:t>
                </a:r>
                <a:r>
                  <a:rPr kumimoji="0" sz="698" b="0" i="0" u="none" strike="noStrike" kern="1200" cap="none" spc="29" normalizeH="0" baseline="0" noProof="0" dirty="0">
                    <a:ln>
                      <a:noFill/>
                    </a:ln>
                    <a:solidFill>
                      <a:srgbClr val="FFFFFF"/>
                    </a:solidFill>
                    <a:effectLst/>
                    <a:uLnTx/>
                    <a:uFillTx/>
                    <a:latin typeface="Century Gothic"/>
                    <a:cs typeface="Century Gothic"/>
                  </a:rPr>
                  <a:t>intersect </a:t>
                </a:r>
                <a:r>
                  <a:rPr kumimoji="0" sz="698" b="0" i="0" u="none" strike="noStrike" kern="1200" cap="none" spc="-5" normalizeH="0" baseline="0" noProof="0" dirty="0">
                    <a:ln>
                      <a:noFill/>
                    </a:ln>
                    <a:solidFill>
                      <a:srgbClr val="FFFFFF"/>
                    </a:solidFill>
                    <a:effectLst/>
                    <a:uLnTx/>
                    <a:uFillTx/>
                    <a:latin typeface="Century Gothic"/>
                    <a:cs typeface="Century Gothic"/>
                  </a:rPr>
                  <a:t>Great </a:t>
                </a:r>
                <a:r>
                  <a:rPr kumimoji="0" sz="698" b="0" i="0" u="none" strike="noStrike" kern="1200" cap="none" spc="-2" normalizeH="0" baseline="0" noProof="0" dirty="0">
                    <a:ln>
                      <a:noFill/>
                    </a:ln>
                    <a:solidFill>
                      <a:srgbClr val="FFFFFF"/>
                    </a:solidFill>
                    <a:effectLst/>
                    <a:uLnTx/>
                    <a:uFillTx/>
                    <a:latin typeface="Century Gothic"/>
                    <a:cs typeface="Century Gothic"/>
                  </a:rPr>
                  <a:t> </a:t>
                </a:r>
                <a:r>
                  <a:rPr kumimoji="0" sz="698" b="0" i="0" u="none" strike="noStrike" kern="1200" cap="none" spc="24" normalizeH="0" baseline="0" noProof="0" dirty="0">
                    <a:ln>
                      <a:noFill/>
                    </a:ln>
                    <a:solidFill>
                      <a:srgbClr val="FFFFFF"/>
                    </a:solidFill>
                    <a:effectLst/>
                    <a:uLnTx/>
                    <a:uFillTx/>
                    <a:latin typeface="Century Gothic"/>
                    <a:cs typeface="Century Gothic"/>
                  </a:rPr>
                  <a:t>Crosscourse</a:t>
                </a:r>
                <a:r>
                  <a:rPr kumimoji="0" sz="698" b="0" i="0" u="none" strike="noStrike" kern="1200" cap="none" spc="-10" normalizeH="0" baseline="0" noProof="0" dirty="0">
                    <a:ln>
                      <a:noFill/>
                    </a:ln>
                    <a:solidFill>
                      <a:srgbClr val="FFFFFF"/>
                    </a:solidFill>
                    <a:effectLst/>
                    <a:uLnTx/>
                    <a:uFillTx/>
                    <a:latin typeface="Century Gothic"/>
                    <a:cs typeface="Century Gothic"/>
                  </a:rPr>
                  <a:t> </a:t>
                </a:r>
                <a:r>
                  <a:rPr kumimoji="0" sz="698" b="0" i="0" u="none" strike="noStrike" kern="1200" cap="none" spc="24" normalizeH="0" baseline="0" noProof="0" dirty="0">
                    <a:ln>
                      <a:noFill/>
                    </a:ln>
                    <a:solidFill>
                      <a:srgbClr val="FFFFFF"/>
                    </a:solidFill>
                    <a:effectLst/>
                    <a:uLnTx/>
                    <a:uFillTx/>
                    <a:latin typeface="Century Gothic"/>
                    <a:cs typeface="Century Gothic"/>
                  </a:rPr>
                  <a:t>fault</a:t>
                </a:r>
                <a:endParaRPr kumimoji="0" sz="698" b="0" i="0" u="none" strike="noStrike" kern="1200" cap="none" spc="0" normalizeH="0" baseline="0" noProof="0" dirty="0">
                  <a:ln>
                    <a:noFill/>
                  </a:ln>
                  <a:solidFill>
                    <a:srgbClr val="202220"/>
                  </a:solidFill>
                  <a:effectLst/>
                  <a:uLnTx/>
                  <a:uFillTx/>
                  <a:latin typeface="Century Gothic"/>
                  <a:cs typeface="Century Gothic"/>
                </a:endParaRPr>
              </a:p>
            </p:txBody>
          </p:sp>
          <p:sp>
            <p:nvSpPr>
              <p:cNvPr id="273" name="object 494">
                <a:extLst>
                  <a:ext uri="{FF2B5EF4-FFF2-40B4-BE49-F238E27FC236}">
                    <a16:creationId xmlns:a16="http://schemas.microsoft.com/office/drawing/2014/main" id="{EA921705-734F-4333-8638-E70D08F3BBFC}"/>
                  </a:ext>
                </a:extLst>
              </p:cNvPr>
              <p:cNvSpPr txBox="1"/>
              <p:nvPr/>
            </p:nvSpPr>
            <p:spPr>
              <a:xfrm>
                <a:off x="11937743" y="11566155"/>
                <a:ext cx="1005521" cy="306538"/>
              </a:xfrm>
              <a:prstGeom prst="rect">
                <a:avLst/>
              </a:prstGeom>
            </p:spPr>
            <p:txBody>
              <a:bodyPr vert="horz" wrap="square" lIns="0" tIns="6721" rIns="0" bIns="0" rtlCol="0">
                <a:spAutoFit/>
              </a:bodyPr>
              <a:lstStyle/>
              <a:p>
                <a:pPr marL="6110" marR="0" lvl="0" indent="0" algn="l" defTabSz="914400" rtl="0" eaLnBrk="1" fontAlgn="auto" latinLnBrk="0" hangingPunct="1">
                  <a:lnSpc>
                    <a:spcPct val="100000"/>
                  </a:lnSpc>
                  <a:spcBef>
                    <a:spcPts val="53"/>
                  </a:spcBef>
                  <a:spcAft>
                    <a:spcPts val="0"/>
                  </a:spcAft>
                  <a:buClrTx/>
                  <a:buSzTx/>
                  <a:buFontTx/>
                  <a:buNone/>
                  <a:tabLst/>
                  <a:defRPr/>
                </a:pPr>
                <a:r>
                  <a:rPr kumimoji="0" sz="914" b="0" i="0" u="none" strike="noStrike" kern="1200" cap="none" spc="115" normalizeH="0" baseline="0" noProof="0" dirty="0">
                    <a:ln>
                      <a:noFill/>
                    </a:ln>
                    <a:solidFill>
                      <a:srgbClr val="E73743"/>
                    </a:solidFill>
                    <a:effectLst/>
                    <a:uLnTx/>
                    <a:uFillTx/>
                    <a:latin typeface="Century Gothic"/>
                    <a:cs typeface="Century Gothic"/>
                  </a:rPr>
                  <a:t>4</a:t>
                </a:r>
                <a:r>
                  <a:rPr kumimoji="0" sz="914" b="0" i="0" u="none" strike="noStrike" kern="1200" cap="none" spc="-72" normalizeH="0" baseline="0" noProof="0" dirty="0">
                    <a:ln>
                      <a:noFill/>
                    </a:ln>
                    <a:solidFill>
                      <a:srgbClr val="E73743"/>
                    </a:solidFill>
                    <a:effectLst/>
                    <a:uLnTx/>
                    <a:uFillTx/>
                    <a:latin typeface="Century Gothic"/>
                    <a:cs typeface="Century Gothic"/>
                  </a:rPr>
                  <a:t>,</a:t>
                </a:r>
                <a:r>
                  <a:rPr kumimoji="0" lang="en-GB" sz="914" b="0" i="0" u="none" strike="noStrike" kern="1200" cap="none" spc="103" normalizeH="0" baseline="0" noProof="0" dirty="0">
                    <a:ln>
                      <a:noFill/>
                    </a:ln>
                    <a:solidFill>
                      <a:srgbClr val="E73743"/>
                    </a:solidFill>
                    <a:effectLst/>
                    <a:uLnTx/>
                    <a:uFillTx/>
                    <a:latin typeface="Century Gothic"/>
                    <a:cs typeface="Century Gothic"/>
                  </a:rPr>
                  <a:t>871</a:t>
                </a:r>
                <a:r>
                  <a:rPr kumimoji="0" sz="914" b="0" i="0" u="none" strike="noStrike" kern="1200" cap="none" spc="103" normalizeH="0" baseline="0" noProof="0" dirty="0">
                    <a:ln>
                      <a:noFill/>
                    </a:ln>
                    <a:solidFill>
                      <a:srgbClr val="E73743"/>
                    </a:solidFill>
                    <a:effectLst/>
                    <a:uLnTx/>
                    <a:uFillTx/>
                    <a:latin typeface="Century Gothic"/>
                    <a:cs typeface="Century Gothic"/>
                  </a:rPr>
                  <a:t>m</a:t>
                </a:r>
                <a:endParaRPr kumimoji="0" sz="914" b="0" i="0" u="none" strike="noStrike" kern="1200" cap="none" spc="0" normalizeH="0" baseline="0" noProof="0" dirty="0">
                  <a:ln>
                    <a:noFill/>
                  </a:ln>
                  <a:solidFill>
                    <a:srgbClr val="202220"/>
                  </a:solidFill>
                  <a:effectLst/>
                  <a:uLnTx/>
                  <a:uFillTx/>
                  <a:latin typeface="Century Gothic"/>
                  <a:cs typeface="Century Gothic"/>
                </a:endParaRPr>
              </a:p>
            </p:txBody>
          </p:sp>
        </p:grpSp>
      </p:grpSp>
    </p:spTree>
    <p:extLst>
      <p:ext uri="{BB962C8B-B14F-4D97-AF65-F5344CB8AC3E}">
        <p14:creationId xmlns:p14="http://schemas.microsoft.com/office/powerpoint/2010/main" val="1957840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DCBF-F2EA-44EF-88F9-DC5C386BAF08}"/>
              </a:ext>
            </a:extLst>
          </p:cNvPr>
          <p:cNvSpPr>
            <a:spLocks noGrp="1"/>
          </p:cNvSpPr>
          <p:nvPr>
            <p:ph type="ctrTitle"/>
          </p:nvPr>
        </p:nvSpPr>
        <p:spPr/>
        <p:txBody>
          <a:bodyPr/>
          <a:lstStyle/>
          <a:p>
            <a:r>
              <a:rPr lang="en-GB" sz="3600" dirty="0">
                <a:latin typeface="Calibri" panose="020F0502020204030204" pitchFamily="34" charset="0"/>
                <a:cs typeface="Arial" panose="020B0604020202020204" pitchFamily="34" charset="0"/>
              </a:rPr>
              <a:t>Q&amp;A</a:t>
            </a:r>
            <a:br>
              <a:rPr lang="en-GB" dirty="0"/>
            </a:br>
            <a:br>
              <a:rPr lang="en-GB" dirty="0"/>
            </a:br>
            <a:r>
              <a:rPr lang="en-GB" sz="2800" dirty="0"/>
              <a:t>Chair – Sam Moore</a:t>
            </a:r>
          </a:p>
        </p:txBody>
      </p:sp>
    </p:spTree>
    <p:extLst>
      <p:ext uri="{BB962C8B-B14F-4D97-AF65-F5344CB8AC3E}">
        <p14:creationId xmlns:p14="http://schemas.microsoft.com/office/powerpoint/2010/main" val="3645499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DCBF-F2EA-44EF-88F9-DC5C386BAF08}"/>
              </a:ext>
            </a:extLst>
          </p:cNvPr>
          <p:cNvSpPr>
            <a:spLocks noGrp="1"/>
          </p:cNvSpPr>
          <p:nvPr>
            <p:ph type="ctrTitle"/>
          </p:nvPr>
        </p:nvSpPr>
        <p:spPr/>
        <p:txBody>
          <a:bodyPr/>
          <a:lstStyle/>
          <a:p>
            <a:r>
              <a:rPr lang="en-GB" sz="3600" dirty="0">
                <a:latin typeface="Calibri" panose="020F0502020204030204" pitchFamily="34" charset="0"/>
                <a:cs typeface="Arial" panose="020B0604020202020204" pitchFamily="34" charset="0"/>
              </a:rPr>
              <a:t>Wrap up discussion</a:t>
            </a:r>
            <a:br>
              <a:rPr lang="en-GB" dirty="0"/>
            </a:br>
            <a:br>
              <a:rPr lang="en-GB" dirty="0"/>
            </a:br>
            <a:r>
              <a:rPr lang="en-GB" sz="2800" dirty="0"/>
              <a:t>Sam Moore</a:t>
            </a:r>
          </a:p>
        </p:txBody>
      </p:sp>
    </p:spTree>
    <p:extLst>
      <p:ext uri="{BB962C8B-B14F-4D97-AF65-F5344CB8AC3E}">
        <p14:creationId xmlns:p14="http://schemas.microsoft.com/office/powerpoint/2010/main" val="3088612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normAutofit/>
          </a:bodyPr>
          <a:lstStyle/>
          <a:p>
            <a:r>
              <a:rPr lang="en-GB" dirty="0"/>
              <a:t>And finally...</a:t>
            </a:r>
          </a:p>
        </p:txBody>
      </p:sp>
      <p:sp>
        <p:nvSpPr>
          <p:cNvPr id="9" name="Rectangle 8">
            <a:extLst>
              <a:ext uri="{FF2B5EF4-FFF2-40B4-BE49-F238E27FC236}">
                <a16:creationId xmlns:a16="http://schemas.microsoft.com/office/drawing/2014/main" id="{453F55C5-D2E6-4E79-B902-DDFC58A03135}"/>
              </a:ext>
            </a:extLst>
          </p:cNvPr>
          <p:cNvSpPr/>
          <p:nvPr/>
        </p:nvSpPr>
        <p:spPr>
          <a:xfrm>
            <a:off x="838200" y="1471110"/>
            <a:ext cx="10988512" cy="4344459"/>
          </a:xfrm>
          <a:prstGeom prst="rect">
            <a:avLst/>
          </a:prstGeom>
        </p:spPr>
        <p:txBody>
          <a:bodyPr wrap="square" lIns="91440" tIns="45720" rIns="91440" bIns="45720" anchor="t">
            <a:spAutoFit/>
          </a:bodyPr>
          <a:lstStyle/>
          <a:p>
            <a:pPr marL="342900" lvl="0" indent="-342900">
              <a:lnSpc>
                <a:spcPct val="115000"/>
              </a:lnSpc>
              <a:spcBef>
                <a:spcPts val="600"/>
              </a:spcBef>
              <a:spcAft>
                <a:spcPts val="0"/>
              </a:spcAft>
              <a:buFont typeface="+mj-lt"/>
              <a:buAutoNum type="arabicPeriod"/>
            </a:pPr>
            <a:r>
              <a:rPr lang="en-GB" sz="28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Thank you for your time today</a:t>
            </a:r>
          </a:p>
          <a:p>
            <a:pPr marL="342900" lvl="0" indent="-342900">
              <a:lnSpc>
                <a:spcPct val="115000"/>
              </a:lnSpc>
              <a:spcBef>
                <a:spcPts val="600"/>
              </a:spcBef>
              <a:spcAft>
                <a:spcPts val="0"/>
              </a:spcAft>
              <a:buFont typeface="+mj-lt"/>
              <a:buAutoNum type="arabicPeriod"/>
            </a:pPr>
            <a:r>
              <a:rPr lang="en-GB" sz="28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We will be making the recording of today available on our website and on the website of other Hubs to share learning on this topic</a:t>
            </a:r>
          </a:p>
          <a:p>
            <a:pPr marL="342900" lvl="0" indent="-342900">
              <a:lnSpc>
                <a:spcPct val="115000"/>
              </a:lnSpc>
              <a:spcBef>
                <a:spcPts val="600"/>
              </a:spcBef>
              <a:spcAft>
                <a:spcPts val="0"/>
              </a:spcAft>
              <a:buFont typeface="+mj-lt"/>
              <a:buAutoNum type="arabicPeriod"/>
            </a:pPr>
            <a:r>
              <a:rPr lang="en-GB" sz="28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Next event 18 June : </a:t>
            </a:r>
            <a:r>
              <a:rPr lang="en-GB" sz="2800" u="sng" dirty="0">
                <a:solidFill>
                  <a:schemeClr val="accent1">
                    <a:lumMod val="50000"/>
                  </a:schemeClr>
                </a:solidFill>
                <a:latin typeface="Trebuchet MS" panose="020B0603020202020204" pitchFamily="34" charset="0"/>
                <a:hlinkClick r:id="rId3">
                  <a:extLst>
                    <a:ext uri="{A12FA001-AC4F-418D-AE19-62706E023703}">
                      <ahyp:hlinkClr xmlns:ahyp="http://schemas.microsoft.com/office/drawing/2018/hyperlinkcolor" val="tx"/>
                    </a:ext>
                  </a:extLst>
                </a:hlinkClick>
              </a:rPr>
              <a:t>5i Heat Network Project</a:t>
            </a:r>
            <a:endParaRPr lang="en-GB" sz="2800" u="sng" dirty="0">
              <a:solidFill>
                <a:schemeClr val="accent1">
                  <a:lumMod val="50000"/>
                </a:schemeClr>
              </a:solidFill>
              <a:latin typeface="Trebuchet MS" panose="020B0603020202020204" pitchFamily="34" charset="0"/>
            </a:endParaRPr>
          </a:p>
          <a:p>
            <a:pPr marL="342900" lvl="0" indent="-342900">
              <a:lnSpc>
                <a:spcPct val="115000"/>
              </a:lnSpc>
              <a:spcBef>
                <a:spcPts val="600"/>
              </a:spcBef>
              <a:spcAft>
                <a:spcPts val="0"/>
              </a:spcAft>
              <a:buFont typeface="+mj-lt"/>
              <a:buAutoNum type="arabicPeriod"/>
            </a:pPr>
            <a:r>
              <a:rPr lang="en-GB" sz="28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rPr>
              <a:t>Please do consider signing up to our newsletter (every two months): </a:t>
            </a:r>
            <a:r>
              <a:rPr lang="en-GB" sz="2800" u="sng" dirty="0">
                <a:solidFill>
                  <a:srgbClr val="505A6F"/>
                </a:solidFill>
                <a:effectLst/>
                <a:latin typeface="Trebuchet MS" panose="020B0603020202020204" pitchFamily="34" charset="0"/>
                <a:ea typeface="Times New Roman" panose="02020603050405020304" pitchFamily="18" charset="0"/>
                <a:hlinkClick r:id="rId4"/>
              </a:rPr>
              <a:t>South West Net Zero Hub Newsletter</a:t>
            </a:r>
            <a:endParaRPr lang="en-GB" sz="2800" u="sng" dirty="0">
              <a:solidFill>
                <a:srgbClr val="505A6F"/>
              </a:solidFill>
              <a:latin typeface="Trebuchet MS" panose="020B0603020202020204" pitchFamily="34" charset="0"/>
              <a:ea typeface="Times New Roman" panose="02020603050405020304" pitchFamily="18" charset="0"/>
            </a:endParaRPr>
          </a:p>
          <a:p>
            <a:pPr marL="342900" lvl="0" indent="-342900">
              <a:lnSpc>
                <a:spcPct val="115000"/>
              </a:lnSpc>
              <a:spcBef>
                <a:spcPts val="600"/>
              </a:spcBef>
              <a:spcAft>
                <a:spcPts val="0"/>
              </a:spcAft>
              <a:buFont typeface="+mj-lt"/>
              <a:buAutoNum type="arabicPeriod"/>
            </a:pPr>
            <a:r>
              <a:rPr lang="en-GB" sz="2800" dirty="0">
                <a:solidFill>
                  <a:srgbClr val="4C5C69"/>
                </a:solidFill>
                <a:latin typeface="Source Sans Pro" panose="020B0503030403020204" pitchFamily="34" charset="0"/>
                <a:cs typeface="Times New Roman" panose="02020603050405020304" pitchFamily="18" charset="0"/>
              </a:rPr>
              <a:t>Email: </a:t>
            </a:r>
            <a:r>
              <a:rPr lang="en-GB" sz="2800" u="sng" dirty="0">
                <a:solidFill>
                  <a:srgbClr val="0563C1"/>
                </a:solidFill>
                <a:hlinkClick r:id="rId5"/>
              </a:rPr>
              <a:t>sam.moore@WestOfEngland-CA.gov.uk</a:t>
            </a:r>
            <a:endParaRPr lang="en-GB" sz="2800" u="sng" dirty="0">
              <a:solidFill>
                <a:srgbClr val="0563C1"/>
              </a:solidFill>
            </a:endParaRPr>
          </a:p>
          <a:p>
            <a:pPr marL="342900" lvl="0" indent="-342900">
              <a:lnSpc>
                <a:spcPct val="115000"/>
              </a:lnSpc>
              <a:spcBef>
                <a:spcPts val="600"/>
              </a:spcBef>
              <a:spcAft>
                <a:spcPts val="0"/>
              </a:spcAft>
              <a:buFont typeface="+mj-lt"/>
              <a:buAutoNum type="arabicPeriod"/>
            </a:pPr>
            <a:endParaRPr lang="en-GB" sz="2400" dirty="0">
              <a:solidFill>
                <a:srgbClr val="4C5C69"/>
              </a:solidFill>
              <a:latin typeface="Source Sans Pro" panose="020B05030304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42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7E5CC-9983-41A6-AA56-706E65F2C7C3}"/>
              </a:ext>
            </a:extLst>
          </p:cNvPr>
          <p:cNvSpPr>
            <a:spLocks noGrp="1"/>
          </p:cNvSpPr>
          <p:nvPr>
            <p:ph sz="quarter" idx="30"/>
          </p:nvPr>
        </p:nvSpPr>
        <p:spPr>
          <a:xfrm>
            <a:off x="675861" y="1497495"/>
            <a:ext cx="11464261" cy="5033895"/>
          </a:xfrm>
        </p:spPr>
        <p:txBody>
          <a:bodyPr>
            <a:normAutofit fontScale="70000" lnSpcReduction="20000"/>
          </a:bodyPr>
          <a:lstStyle/>
          <a:p>
            <a:pPr marL="0" indent="0">
              <a:lnSpc>
                <a:spcPct val="115000"/>
              </a:lnSpc>
              <a:spcBef>
                <a:spcPts val="1200"/>
              </a:spcBef>
              <a:buNone/>
            </a:pPr>
            <a:r>
              <a:rPr lang="en-GB" sz="3300" b="1" dirty="0">
                <a:solidFill>
                  <a:srgbClr val="4C5C69"/>
                </a:solidFill>
                <a:ea typeface="Times New Roman" panose="02020603050405020304" pitchFamily="18" charset="0"/>
                <a:cs typeface="Times New Roman"/>
              </a:rPr>
              <a:t>Government Net Zero Strategy established 5 regional hubs with core objectives</a:t>
            </a:r>
            <a:r>
              <a:rPr lang="en-GB" sz="3300" dirty="0">
                <a:solidFill>
                  <a:srgbClr val="4C5C69"/>
                </a:solidFill>
                <a:ea typeface="Times New Roman" panose="02020603050405020304" pitchFamily="18" charset="0"/>
                <a:cs typeface="Times New Roman"/>
              </a:rPr>
              <a:t>:</a:t>
            </a:r>
          </a:p>
          <a:p>
            <a:pPr marL="342900" indent="-342900">
              <a:lnSpc>
                <a:spcPct val="115000"/>
              </a:lnSpc>
              <a:spcBef>
                <a:spcPts val="1200"/>
              </a:spcBef>
              <a:buAutoNum type="arabicPeriod"/>
            </a:pPr>
            <a:r>
              <a:rPr lang="en-GB" sz="3300" b="1" dirty="0">
                <a:solidFill>
                  <a:srgbClr val="50626F"/>
                </a:solidFill>
                <a:ea typeface="+mn-lt"/>
                <a:cs typeface="+mn-lt"/>
              </a:rPr>
              <a:t>Attract commercial investment </a:t>
            </a:r>
            <a:r>
              <a:rPr lang="en-GB" sz="3300" dirty="0">
                <a:solidFill>
                  <a:srgbClr val="50626F"/>
                </a:solidFill>
                <a:ea typeface="+mn-lt"/>
                <a:cs typeface="+mn-lt"/>
              </a:rPr>
              <a:t>and help LAs and other local public sector bodies to develop investment models which accelerate progress to net zero</a:t>
            </a:r>
          </a:p>
          <a:p>
            <a:pPr marL="342900" indent="-342900">
              <a:lnSpc>
                <a:spcPct val="115000"/>
              </a:lnSpc>
              <a:spcBef>
                <a:spcPts val="1200"/>
              </a:spcBef>
              <a:buAutoNum type="arabicPeriod"/>
            </a:pPr>
            <a:r>
              <a:rPr lang="en-GB" sz="3300" dirty="0">
                <a:solidFill>
                  <a:srgbClr val="50626F"/>
                </a:solidFill>
                <a:ea typeface="+mn-lt"/>
                <a:cs typeface="+mn-lt"/>
              </a:rPr>
              <a:t>Continue to </a:t>
            </a:r>
            <a:r>
              <a:rPr lang="en-GB" sz="3300" b="1" dirty="0">
                <a:solidFill>
                  <a:srgbClr val="50626F"/>
                </a:solidFill>
                <a:ea typeface="+mn-lt"/>
                <a:cs typeface="+mn-lt"/>
              </a:rPr>
              <a:t>increase the number, quality, and scale of local Net Zero projects </a:t>
            </a:r>
            <a:r>
              <a:rPr lang="en-GB" sz="3300" dirty="0">
                <a:solidFill>
                  <a:srgbClr val="50626F"/>
                </a:solidFill>
                <a:ea typeface="+mn-lt"/>
                <a:cs typeface="+mn-lt"/>
              </a:rPr>
              <a:t>being delivered across the region in line with national targets and strategies, including supporting the early-stage development and delivery of projects</a:t>
            </a:r>
            <a:r>
              <a:rPr lang="en-GB" sz="3300" dirty="0">
                <a:solidFill>
                  <a:srgbClr val="50626F"/>
                </a:solidFill>
                <a:ea typeface="Times New Roman" panose="02020603050405020304" pitchFamily="18" charset="0"/>
                <a:cs typeface="Times New Roman"/>
              </a:rPr>
              <a:t>.</a:t>
            </a:r>
          </a:p>
          <a:p>
            <a:pPr marL="342900" indent="-342900">
              <a:lnSpc>
                <a:spcPct val="115000"/>
              </a:lnSpc>
              <a:spcBef>
                <a:spcPts val="1200"/>
              </a:spcBef>
              <a:buFont typeface="+mj-lt"/>
              <a:buAutoNum type="arabicPeriod"/>
            </a:pPr>
            <a:r>
              <a:rPr lang="en-GB" sz="3300" b="1" dirty="0">
                <a:solidFill>
                  <a:srgbClr val="4C5C69"/>
                </a:solidFill>
                <a:ea typeface="Times New Roman" panose="02020603050405020304" pitchFamily="18" charset="0"/>
                <a:cs typeface="Times New Roman"/>
              </a:rPr>
              <a:t>Collaborate</a:t>
            </a:r>
            <a:r>
              <a:rPr lang="en-GB" sz="3300" dirty="0">
                <a:solidFill>
                  <a:srgbClr val="4C5C69"/>
                </a:solidFill>
                <a:ea typeface="Times New Roman" panose="02020603050405020304" pitchFamily="18" charset="0"/>
                <a:cs typeface="Times New Roman"/>
              </a:rPr>
              <a:t> with the Department of Energy Security &amp; Net Zero to develop &amp; support Net Zero elements to wider programmes &amp; initiatives including Levelling Up</a:t>
            </a:r>
          </a:p>
          <a:p>
            <a:pPr marL="342900" lvl="0" indent="-342900">
              <a:lnSpc>
                <a:spcPct val="115000"/>
              </a:lnSpc>
              <a:spcBef>
                <a:spcPts val="1200"/>
              </a:spcBef>
              <a:spcAft>
                <a:spcPts val="0"/>
              </a:spcAft>
              <a:buFont typeface="+mj-lt"/>
              <a:buAutoNum type="arabicPeriod"/>
            </a:pPr>
            <a:r>
              <a:rPr lang="en-GB" sz="3300" dirty="0">
                <a:solidFill>
                  <a:srgbClr val="4C5C69"/>
                </a:solidFill>
                <a:ea typeface="Times New Roman" panose="02020603050405020304" pitchFamily="18" charset="0"/>
                <a:cs typeface="Times New Roman"/>
              </a:rPr>
              <a:t>Support a national </a:t>
            </a:r>
            <a:r>
              <a:rPr lang="en-GB" sz="3300" b="1" dirty="0">
                <a:solidFill>
                  <a:srgbClr val="4C5C69"/>
                </a:solidFill>
                <a:ea typeface="Times New Roman" panose="02020603050405020304" pitchFamily="18" charset="0"/>
                <a:cs typeface="Times New Roman"/>
              </a:rPr>
              <a:t>knowledge transfer programme </a:t>
            </a:r>
            <a:r>
              <a:rPr lang="en-GB" sz="3300" dirty="0">
                <a:solidFill>
                  <a:srgbClr val="4C5C69"/>
                </a:solidFill>
                <a:ea typeface="Times New Roman" panose="02020603050405020304" pitchFamily="18" charset="0"/>
                <a:cs typeface="Times New Roman"/>
              </a:rPr>
              <a:t>to improve information sharing, training &amp; evaluation</a:t>
            </a:r>
          </a:p>
          <a:p>
            <a:pPr marL="342900" lvl="0" indent="-342900">
              <a:lnSpc>
                <a:spcPct val="115000"/>
              </a:lnSpc>
              <a:spcBef>
                <a:spcPts val="1200"/>
              </a:spcBef>
              <a:spcAft>
                <a:spcPts val="0"/>
              </a:spcAft>
              <a:buFont typeface="+mj-lt"/>
              <a:buAutoNum type="arabicPeriod"/>
            </a:pPr>
            <a:r>
              <a:rPr lang="en-GB" sz="3300" b="1" dirty="0">
                <a:solidFill>
                  <a:srgbClr val="4C5C69"/>
                </a:solidFill>
                <a:ea typeface="Times New Roman" panose="02020603050405020304" pitchFamily="18" charset="0"/>
                <a:cs typeface="Times New Roman"/>
              </a:rPr>
              <a:t>Raise local awareness </a:t>
            </a:r>
            <a:r>
              <a:rPr lang="en-GB" sz="3300" dirty="0">
                <a:solidFill>
                  <a:srgbClr val="4C5C69"/>
                </a:solidFill>
                <a:ea typeface="Times New Roman" panose="02020603050405020304" pitchFamily="18" charset="0"/>
                <a:cs typeface="Times New Roman"/>
              </a:rPr>
              <a:t>of opportunities &amp; benefits of local Net Zero investment</a:t>
            </a:r>
          </a:p>
          <a:p>
            <a:endParaRPr lang="en-GB" dirty="0"/>
          </a:p>
        </p:txBody>
      </p:sp>
      <p:sp>
        <p:nvSpPr>
          <p:cNvPr id="3" name="Title 2">
            <a:extLst>
              <a:ext uri="{FF2B5EF4-FFF2-40B4-BE49-F238E27FC236}">
                <a16:creationId xmlns:a16="http://schemas.microsoft.com/office/drawing/2014/main" id="{34B27E0C-BC3D-4553-A3A4-E8C71928DE3A}"/>
              </a:ext>
            </a:extLst>
          </p:cNvPr>
          <p:cNvSpPr>
            <a:spLocks noGrp="1"/>
          </p:cNvSpPr>
          <p:nvPr>
            <p:ph type="title"/>
          </p:nvPr>
        </p:nvSpPr>
        <p:spPr>
          <a:xfrm>
            <a:off x="550862" y="326608"/>
            <a:ext cx="6910112" cy="879339"/>
          </a:xfrm>
        </p:spPr>
        <p:txBody>
          <a:bodyPr>
            <a:normAutofit/>
          </a:bodyPr>
          <a:lstStyle/>
          <a:p>
            <a:r>
              <a:rPr lang="en-GB" dirty="0"/>
              <a:t>South West Net Zero Hub</a:t>
            </a:r>
          </a:p>
        </p:txBody>
      </p:sp>
    </p:spTree>
    <p:extLst>
      <p:ext uri="{BB962C8B-B14F-4D97-AF65-F5344CB8AC3E}">
        <p14:creationId xmlns:p14="http://schemas.microsoft.com/office/powerpoint/2010/main" val="1485943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22BBC-AEC4-43E0-B764-33F3C58BA937}"/>
              </a:ext>
            </a:extLst>
          </p:cNvPr>
          <p:cNvSpPr>
            <a:spLocks noGrp="1"/>
          </p:cNvSpPr>
          <p:nvPr>
            <p:ph type="title"/>
          </p:nvPr>
        </p:nvSpPr>
        <p:spPr/>
        <p:txBody>
          <a:bodyPr/>
          <a:lstStyle/>
          <a:p>
            <a:r>
              <a:rPr lang="en-GB"/>
              <a:t>Key Opportunity Areas</a:t>
            </a:r>
          </a:p>
        </p:txBody>
      </p:sp>
      <p:pic>
        <p:nvPicPr>
          <p:cNvPr id="4" name="Picture 3">
            <a:extLst>
              <a:ext uri="{FF2B5EF4-FFF2-40B4-BE49-F238E27FC236}">
                <a16:creationId xmlns:a16="http://schemas.microsoft.com/office/drawing/2014/main" id="{86F67696-37FA-4EDF-9422-BB9305EA0F71}"/>
              </a:ext>
            </a:extLst>
          </p:cNvPr>
          <p:cNvPicPr>
            <a:picLocks noChangeAspect="1"/>
          </p:cNvPicPr>
          <p:nvPr/>
        </p:nvPicPr>
        <p:blipFill>
          <a:blip r:embed="rId3"/>
          <a:stretch>
            <a:fillRect/>
          </a:stretch>
        </p:blipFill>
        <p:spPr>
          <a:xfrm>
            <a:off x="1782973" y="1520590"/>
            <a:ext cx="6992326" cy="5182323"/>
          </a:xfrm>
          <a:prstGeom prst="rect">
            <a:avLst/>
          </a:prstGeom>
        </p:spPr>
      </p:pic>
    </p:spTree>
    <p:extLst>
      <p:ext uri="{BB962C8B-B14F-4D97-AF65-F5344CB8AC3E}">
        <p14:creationId xmlns:p14="http://schemas.microsoft.com/office/powerpoint/2010/main" val="4110374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563FA01-A594-40BD-815D-B12B47611F0D}"/>
              </a:ext>
            </a:extLst>
          </p:cNvPr>
          <p:cNvSpPr>
            <a:spLocks noGrp="1"/>
          </p:cNvSpPr>
          <p:nvPr>
            <p:ph type="ctrTitle"/>
          </p:nvPr>
        </p:nvSpPr>
        <p:spPr>
          <a:xfrm>
            <a:off x="228600" y="1768894"/>
            <a:ext cx="7139400" cy="2823577"/>
          </a:xfrm>
        </p:spPr>
        <p:txBody>
          <a:bodyPr/>
          <a:lstStyle/>
          <a:p>
            <a:pPr>
              <a:lnSpc>
                <a:spcPct val="100000"/>
              </a:lnSpc>
              <a:spcBef>
                <a:spcPts val="600"/>
              </a:spcBef>
              <a:spcAft>
                <a:spcPts val="600"/>
              </a:spcAft>
            </a:pPr>
            <a:r>
              <a:rPr lang="en-GB" sz="3600" dirty="0">
                <a:latin typeface="Calibri" panose="020F0502020204030204" pitchFamily="34" charset="0"/>
                <a:cs typeface="Arial" panose="020B0604020202020204" pitchFamily="34" charset="0"/>
              </a:rPr>
              <a:t>Introduction to District Heating and the Heat and Buildings Strategy</a:t>
            </a:r>
            <a:br>
              <a:rPr lang="en-GB" sz="3600" dirty="0">
                <a:latin typeface="Calibri" panose="020F0502020204030204" pitchFamily="34" charset="0"/>
                <a:cs typeface="Arial" panose="020B0604020202020204" pitchFamily="34" charset="0"/>
              </a:rPr>
            </a:br>
            <a:br>
              <a:rPr lang="en-GB" sz="3600" dirty="0">
                <a:latin typeface="Calibri" panose="020F0502020204030204" pitchFamily="34" charset="0"/>
                <a:cs typeface="Arial" panose="020B0604020202020204" pitchFamily="34" charset="0"/>
              </a:rPr>
            </a:br>
            <a:r>
              <a:rPr lang="en-GB" sz="2400" dirty="0">
                <a:latin typeface="Calibri" panose="020F0502020204030204" pitchFamily="34" charset="0"/>
                <a:cs typeface="Arial" panose="020B0604020202020204" pitchFamily="34" charset="0"/>
              </a:rPr>
              <a:t>Mark Howard</a:t>
            </a:r>
            <a:br>
              <a:rPr lang="en-GB" sz="2400" dirty="0">
                <a:latin typeface="Calibri" panose="020F0502020204030204" pitchFamily="34" charset="0"/>
                <a:cs typeface="Arial" panose="020B0604020202020204" pitchFamily="34" charset="0"/>
              </a:rPr>
            </a:br>
            <a:r>
              <a:rPr lang="en-GB" sz="2400" dirty="0">
                <a:latin typeface="Calibri" panose="020F0502020204030204" pitchFamily="34" charset="0"/>
                <a:cs typeface="Arial" panose="020B0604020202020204" pitchFamily="34" charset="0"/>
              </a:rPr>
              <a:t>Heat Networks Specialist </a:t>
            </a:r>
            <a:br>
              <a:rPr lang="en-GB" sz="2400" dirty="0">
                <a:latin typeface="Calibri" panose="020F0502020204030204" pitchFamily="34" charset="0"/>
                <a:cs typeface="Arial" panose="020B0604020202020204" pitchFamily="34" charset="0"/>
              </a:rPr>
            </a:br>
            <a:r>
              <a:rPr lang="en-GB" sz="2400" dirty="0">
                <a:latin typeface="Calibri" panose="020F0502020204030204" pitchFamily="34" charset="0"/>
                <a:cs typeface="Arial" panose="020B0604020202020204" pitchFamily="34" charset="0"/>
              </a:rPr>
              <a:t>Department for Energy Security and Net Zero</a:t>
            </a:r>
            <a:br>
              <a:rPr lang="en-GB" sz="3600" dirty="0">
                <a:latin typeface="Calibri" panose="020F0502020204030204" pitchFamily="34" charset="0"/>
                <a:cs typeface="Arial" panose="020B0604020202020204" pitchFamily="34" charset="0"/>
              </a:rPr>
            </a:br>
            <a:br>
              <a:rPr lang="en-GB" sz="1800" dirty="0">
                <a:effectLst/>
                <a:latin typeface="Aptos"/>
                <a:ea typeface="Calibri" panose="020F0502020204030204" pitchFamily="34" charset="0"/>
                <a:cs typeface="Calibri" panose="020F0502020204030204" pitchFamily="34" charset="0"/>
              </a:rPr>
            </a:br>
            <a:br>
              <a:rPr lang="en-GB" sz="1800" dirty="0"/>
            </a:br>
            <a:br>
              <a:rPr lang="en-GB" sz="1800" dirty="0"/>
            </a:br>
            <a:endParaRPr lang="en-GB" sz="4000" dirty="0"/>
          </a:p>
        </p:txBody>
      </p:sp>
    </p:spTree>
    <p:extLst>
      <p:ext uri="{BB962C8B-B14F-4D97-AF65-F5344CB8AC3E}">
        <p14:creationId xmlns:p14="http://schemas.microsoft.com/office/powerpoint/2010/main" val="3416224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021E6-C783-0747-C42D-87259D234C1F}"/>
              </a:ext>
            </a:extLst>
          </p:cNvPr>
          <p:cNvSpPr>
            <a:spLocks noGrp="1"/>
          </p:cNvSpPr>
          <p:nvPr>
            <p:ph type="ctrTitle"/>
          </p:nvPr>
        </p:nvSpPr>
        <p:spPr/>
        <p:txBody>
          <a:bodyPr/>
          <a:lstStyle/>
          <a:p>
            <a:r>
              <a:rPr lang="en-GB" dirty="0"/>
              <a:t>Heat Networks and Heat Network Zoning</a:t>
            </a:r>
          </a:p>
        </p:txBody>
      </p:sp>
      <p:sp>
        <p:nvSpPr>
          <p:cNvPr id="6" name="Subtitle 5">
            <a:extLst>
              <a:ext uri="{FF2B5EF4-FFF2-40B4-BE49-F238E27FC236}">
                <a16:creationId xmlns:a16="http://schemas.microsoft.com/office/drawing/2014/main" id="{9F77ABEB-1949-4873-7CB4-29F5249BB14B}"/>
              </a:ext>
            </a:extLst>
          </p:cNvPr>
          <p:cNvSpPr>
            <a:spLocks noGrp="1"/>
          </p:cNvSpPr>
          <p:nvPr>
            <p:ph type="subTitle" idx="1"/>
          </p:nvPr>
        </p:nvSpPr>
        <p:spPr/>
        <p:txBody>
          <a:bodyPr/>
          <a:lstStyle/>
          <a:p>
            <a:r>
              <a:rPr lang="en-GB" dirty="0"/>
              <a:t>Mark Howard – Heat Networks Delivery Unit</a:t>
            </a:r>
          </a:p>
        </p:txBody>
      </p:sp>
      <p:sp>
        <p:nvSpPr>
          <p:cNvPr id="7" name="Text Placeholder 6">
            <a:extLst>
              <a:ext uri="{FF2B5EF4-FFF2-40B4-BE49-F238E27FC236}">
                <a16:creationId xmlns:a16="http://schemas.microsoft.com/office/drawing/2014/main" id="{E0FEDCB3-B4F3-C4DD-F6C2-4329AA7854A8}"/>
              </a:ext>
            </a:extLst>
          </p:cNvPr>
          <p:cNvSpPr>
            <a:spLocks noGrp="1"/>
          </p:cNvSpPr>
          <p:nvPr>
            <p:ph type="body" sz="quarter" idx="10"/>
          </p:nvPr>
        </p:nvSpPr>
        <p:spPr/>
        <p:txBody>
          <a:bodyPr/>
          <a:lstStyle/>
          <a:p>
            <a:r>
              <a:rPr lang="en-GB" dirty="0"/>
              <a:t>May 21 2024</a:t>
            </a:r>
          </a:p>
        </p:txBody>
      </p:sp>
    </p:spTree>
    <p:extLst>
      <p:ext uri="{BB962C8B-B14F-4D97-AF65-F5344CB8AC3E}">
        <p14:creationId xmlns:p14="http://schemas.microsoft.com/office/powerpoint/2010/main" val="233063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BCOUNTONSLD" val="0"/>
</p:tagLst>
</file>

<file path=ppt/tags/tag2.xml><?xml version="1.0" encoding="utf-8"?>
<p:tagLst xmlns:a="http://schemas.openxmlformats.org/drawingml/2006/main" xmlns:r="http://schemas.openxmlformats.org/officeDocument/2006/relationships" xmlns:p="http://schemas.openxmlformats.org/presentationml/2006/main">
  <p:tag name="LABCOUNTONSLD" val="0"/>
</p:tagLst>
</file>

<file path=ppt/tags/tag3.xml><?xml version="1.0" encoding="utf-8"?>
<p:tagLst xmlns:a="http://schemas.openxmlformats.org/drawingml/2006/main" xmlns:r="http://schemas.openxmlformats.org/officeDocument/2006/relationships" xmlns:p="http://schemas.openxmlformats.org/presentationml/2006/main">
  <p:tag name="LABCOUNTONSLD" val="0"/>
</p:tagLst>
</file>

<file path=ppt/tags/tag4.xml><?xml version="1.0" encoding="utf-8"?>
<p:tagLst xmlns:a="http://schemas.openxmlformats.org/drawingml/2006/main" xmlns:r="http://schemas.openxmlformats.org/officeDocument/2006/relationships" xmlns:p="http://schemas.openxmlformats.org/presentationml/2006/main">
  <p:tag name="LABCOUNTONSLD" val="0"/>
</p:tagLst>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C5C69"/>
      </a:dk2>
      <a:lt2>
        <a:srgbClr val="C0C1CC"/>
      </a:lt2>
      <a:accent1>
        <a:srgbClr val="6BD4F2"/>
      </a:accent1>
      <a:accent2>
        <a:srgbClr val="ED749D"/>
      </a:accent2>
      <a:accent3>
        <a:srgbClr val="FFD900"/>
      </a:accent3>
      <a:accent4>
        <a:srgbClr val="79DECC"/>
      </a:accent4>
      <a:accent5>
        <a:srgbClr val="87B5C3"/>
      </a:accent5>
      <a:accent6>
        <a:srgbClr val="9AB3A7"/>
      </a:accent6>
      <a:hlink>
        <a:srgbClr val="0E7FA0"/>
      </a:hlink>
      <a:folHlink>
        <a:srgbClr val="EA9ED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3379"/>
      </a:dk1>
      <a:lt1>
        <a:srgbClr val="FFFFFF"/>
      </a:lt1>
      <a:dk2>
        <a:srgbClr val="3278C5"/>
      </a:dk2>
      <a:lt2>
        <a:srgbClr val="62C3F4"/>
      </a:lt2>
      <a:accent1>
        <a:srgbClr val="182D4C"/>
      </a:accent1>
      <a:accent2>
        <a:srgbClr val="33DDEC"/>
      </a:accent2>
      <a:accent3>
        <a:srgbClr val="E7E6E6"/>
      </a:accent3>
      <a:accent4>
        <a:srgbClr val="000000"/>
      </a:accent4>
      <a:accent5>
        <a:srgbClr val="FFFFFF"/>
      </a:accent5>
      <a:accent6>
        <a:srgbClr val="7F7F7F"/>
      </a:accent6>
      <a:hlink>
        <a:srgbClr val="3278C5"/>
      </a:hlink>
      <a:folHlink>
        <a:srgbClr val="182D4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NEZ_Branded_Presentation_Template_ARIAL_v7.3_131223  -  Read-Only" id="{5C35B172-704C-4EC1-A59F-9B30B3FFA068}" vid="{636360D9-CDFB-4557-B5F9-2DB693C4B392}"/>
    </a:ext>
  </a:extLst>
</a:theme>
</file>

<file path=ppt/theme/theme3.xml><?xml version="1.0" encoding="utf-8"?>
<a:theme xmlns:a="http://schemas.openxmlformats.org/drawingml/2006/main" name="INTROS">
  <a:themeElements>
    <a:clrScheme name="Ricardo PowerPoint Colour Theme">
      <a:dk1>
        <a:srgbClr val="323E48"/>
      </a:dk1>
      <a:lt1>
        <a:srgbClr val="FFFFFF"/>
      </a:lt1>
      <a:dk2>
        <a:srgbClr val="1A4596"/>
      </a:dk2>
      <a:lt2>
        <a:srgbClr val="009BDF"/>
      </a:lt2>
      <a:accent1>
        <a:srgbClr val="1F1646"/>
      </a:accent1>
      <a:accent2>
        <a:srgbClr val="A3AAAE"/>
      </a:accent2>
      <a:accent3>
        <a:srgbClr val="D0D2D2"/>
      </a:accent3>
      <a:accent4>
        <a:srgbClr val="97124B"/>
      </a:accent4>
      <a:accent5>
        <a:srgbClr val="004C46"/>
      </a:accent5>
      <a:accent6>
        <a:srgbClr val="FECC16"/>
      </a:accent6>
      <a:hlink>
        <a:srgbClr val="009BDF"/>
      </a:hlink>
      <a:folHlink>
        <a:srgbClr val="D0D2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cardo Colours Baseline">
        <a:dk1>
          <a:srgbClr val="323E48"/>
        </a:dk1>
        <a:lt1>
          <a:srgbClr val="FFFFFF"/>
        </a:lt1>
        <a:dk2>
          <a:srgbClr val="1A4596"/>
        </a:dk2>
        <a:lt2>
          <a:srgbClr val="009BDF"/>
        </a:lt2>
        <a:accent1>
          <a:srgbClr val="1F1646"/>
        </a:accent1>
        <a:accent2>
          <a:srgbClr val="A3AAAE"/>
        </a:accent2>
        <a:accent3>
          <a:srgbClr val="D0D2D2"/>
        </a:accent3>
        <a:accent4>
          <a:srgbClr val="97124B"/>
        </a:accent4>
        <a:accent5>
          <a:srgbClr val="004C46"/>
        </a:accent5>
        <a:accent6>
          <a:srgbClr val="FECC16"/>
        </a:accent6>
        <a:hlink>
          <a:srgbClr val="1A4596"/>
        </a:hlink>
        <a:folHlink>
          <a:srgbClr val="A3AAAE"/>
        </a:folHlink>
      </a:clrScheme>
    </a:extraClrScheme>
    <a:extraClrScheme>
      <a:clrScheme name="Ricardo Colours Option 1">
        <a:dk1>
          <a:srgbClr val="000000"/>
        </a:dk1>
        <a:lt1>
          <a:srgbClr val="FFFFFF"/>
        </a:lt1>
        <a:dk2>
          <a:srgbClr val="00A6B6"/>
        </a:dk2>
        <a:lt2>
          <a:srgbClr val="FFFFFF"/>
        </a:lt2>
        <a:accent1>
          <a:srgbClr val="1F1646"/>
        </a:accent1>
        <a:accent2>
          <a:srgbClr val="1A4596"/>
        </a:accent2>
        <a:accent3>
          <a:srgbClr val="009BDF"/>
        </a:accent3>
        <a:accent4>
          <a:srgbClr val="323E48"/>
        </a:accent4>
        <a:accent5>
          <a:srgbClr val="A3AAAE"/>
        </a:accent5>
        <a:accent6>
          <a:srgbClr val="D0D2D2"/>
        </a:accent6>
        <a:hlink>
          <a:srgbClr val="1A4596"/>
        </a:hlink>
        <a:folHlink>
          <a:srgbClr val="A3AAAE"/>
        </a:folHlink>
      </a:clrScheme>
    </a:extraClrScheme>
    <a:extraClrScheme>
      <a:clrScheme name="Ricardo Colours Option 2">
        <a:dk1>
          <a:srgbClr val="000000"/>
        </a:dk1>
        <a:lt1>
          <a:srgbClr val="FFFFFF"/>
        </a:lt1>
        <a:dk2>
          <a:srgbClr val="00A6B6"/>
        </a:dk2>
        <a:lt2>
          <a:srgbClr val="FFFFFF"/>
        </a:lt2>
        <a:accent1>
          <a:srgbClr val="1A4596"/>
        </a:accent1>
        <a:accent2>
          <a:srgbClr val="009BDF"/>
        </a:accent2>
        <a:accent3>
          <a:srgbClr val="A3AAAE"/>
        </a:accent3>
        <a:accent4>
          <a:srgbClr val="1F1646"/>
        </a:accent4>
        <a:accent5>
          <a:srgbClr val="D0D2D2"/>
        </a:accent5>
        <a:accent6>
          <a:srgbClr val="323E48"/>
        </a:accent6>
        <a:hlink>
          <a:srgbClr val="1A4596"/>
        </a:hlink>
        <a:folHlink>
          <a:srgbClr val="A3AAAE"/>
        </a:folHlink>
      </a:clrScheme>
    </a:extraClrScheme>
    <a:extraClrScheme>
      <a:clrScheme name="Ricardo Colours Option 3">
        <a:dk1>
          <a:srgbClr val="000000"/>
        </a:dk1>
        <a:lt1>
          <a:srgbClr val="FFFFFF"/>
        </a:lt1>
        <a:dk2>
          <a:srgbClr val="00A6B6"/>
        </a:dk2>
        <a:lt2>
          <a:srgbClr val="FFFFFF"/>
        </a:lt2>
        <a:accent1>
          <a:srgbClr val="1A4596"/>
        </a:accent1>
        <a:accent2>
          <a:srgbClr val="A3AAAE"/>
        </a:accent2>
        <a:accent3>
          <a:srgbClr val="009BDF"/>
        </a:accent3>
        <a:accent4>
          <a:srgbClr val="1F1646"/>
        </a:accent4>
        <a:accent5>
          <a:srgbClr val="D0D2D2"/>
        </a:accent5>
        <a:accent6>
          <a:srgbClr val="323E48"/>
        </a:accent6>
        <a:hlink>
          <a:srgbClr val="1A4596"/>
        </a:hlink>
        <a:folHlink>
          <a:srgbClr val="A3AAAE"/>
        </a:folHlink>
      </a:clrScheme>
    </a:extraClrScheme>
    <a:extraClrScheme>
      <a:clrScheme name="Ricardo Colours Option 4">
        <a:dk1>
          <a:srgbClr val="000000"/>
        </a:dk1>
        <a:lt1>
          <a:srgbClr val="FFFFFF"/>
        </a:lt1>
        <a:dk2>
          <a:srgbClr val="00A6B6"/>
        </a:dk2>
        <a:lt2>
          <a:srgbClr val="FFFFFF"/>
        </a:lt2>
        <a:accent1>
          <a:srgbClr val="1A4596"/>
        </a:accent1>
        <a:accent2>
          <a:srgbClr val="009BDF"/>
        </a:accent2>
        <a:accent3>
          <a:srgbClr val="A3AAAE"/>
        </a:accent3>
        <a:accent4>
          <a:srgbClr val="00956E"/>
        </a:accent4>
        <a:accent5>
          <a:srgbClr val="97124B"/>
        </a:accent5>
        <a:accent6>
          <a:srgbClr val="FECC16"/>
        </a:accent6>
        <a:hlink>
          <a:srgbClr val="1A4596"/>
        </a:hlink>
        <a:folHlink>
          <a:srgbClr val="A3AAAE"/>
        </a:folHlink>
      </a:clrScheme>
    </a:extraClrScheme>
    <a:extraClrScheme>
      <a:clrScheme name="Ricardo Colours Option 5">
        <a:dk1>
          <a:srgbClr val="000000"/>
        </a:dk1>
        <a:lt1>
          <a:srgbClr val="FFFFFF"/>
        </a:lt1>
        <a:dk2>
          <a:srgbClr val="00A6B6"/>
        </a:dk2>
        <a:lt2>
          <a:srgbClr val="FFFFFF"/>
        </a:lt2>
        <a:accent1>
          <a:srgbClr val="1A4596"/>
        </a:accent1>
        <a:accent2>
          <a:srgbClr val="009BDF"/>
        </a:accent2>
        <a:accent3>
          <a:srgbClr val="A3AAAE"/>
        </a:accent3>
        <a:accent4>
          <a:srgbClr val="FECC16"/>
        </a:accent4>
        <a:accent5>
          <a:srgbClr val="00956E"/>
        </a:accent5>
        <a:accent6>
          <a:srgbClr val="E97300"/>
        </a:accent6>
        <a:hlink>
          <a:srgbClr val="1A4596"/>
        </a:hlink>
        <a:folHlink>
          <a:srgbClr val="A3AAAE"/>
        </a:folHlink>
      </a:clrScheme>
    </a:extraClrScheme>
    <a:extraClrScheme>
      <a:clrScheme name="Ricardo Colours Option 6">
        <a:dk1>
          <a:srgbClr val="000000"/>
        </a:dk1>
        <a:lt1>
          <a:srgbClr val="FFFFFF"/>
        </a:lt1>
        <a:dk2>
          <a:srgbClr val="00A6B6"/>
        </a:dk2>
        <a:lt2>
          <a:srgbClr val="FFFFFF"/>
        </a:lt2>
        <a:accent1>
          <a:srgbClr val="1A4596"/>
        </a:accent1>
        <a:accent2>
          <a:srgbClr val="009BDF"/>
        </a:accent2>
        <a:accent3>
          <a:srgbClr val="A3AAAE"/>
        </a:accent3>
        <a:accent4>
          <a:srgbClr val="97124B"/>
        </a:accent4>
        <a:accent5>
          <a:srgbClr val="00956E"/>
        </a:accent5>
        <a:accent6>
          <a:srgbClr val="FECC16"/>
        </a:accent6>
        <a:hlink>
          <a:srgbClr val="1A4596"/>
        </a:hlink>
        <a:folHlink>
          <a:srgbClr val="A3AAAE"/>
        </a:folHlink>
      </a:clrScheme>
    </a:extraClrScheme>
    <a:extraClrScheme>
      <a:clrScheme name="Ricardo Colours Option 7">
        <a:dk1>
          <a:srgbClr val="000000"/>
        </a:dk1>
        <a:lt1>
          <a:srgbClr val="FFFFFF"/>
        </a:lt1>
        <a:dk2>
          <a:srgbClr val="00A6B6"/>
        </a:dk2>
        <a:lt2>
          <a:srgbClr val="FFFFFF"/>
        </a:lt2>
        <a:accent1>
          <a:srgbClr val="1A4596"/>
        </a:accent1>
        <a:accent2>
          <a:srgbClr val="00A6B6"/>
        </a:accent2>
        <a:accent3>
          <a:srgbClr val="009BDF"/>
        </a:accent3>
        <a:accent4>
          <a:srgbClr val="FECC16"/>
        </a:accent4>
        <a:accent5>
          <a:srgbClr val="A3AAAE"/>
        </a:accent5>
        <a:accent6>
          <a:srgbClr val="E97300"/>
        </a:accent6>
        <a:hlink>
          <a:srgbClr val="1A4596"/>
        </a:hlink>
        <a:folHlink>
          <a:srgbClr val="A3AAAE"/>
        </a:folHlink>
      </a:clrScheme>
    </a:extraClrScheme>
    <a:extraClrScheme>
      <a:clrScheme name="Ricardo Colours Option 8">
        <a:dk1>
          <a:srgbClr val="000000"/>
        </a:dk1>
        <a:lt1>
          <a:srgbClr val="FFFFFF"/>
        </a:lt1>
        <a:dk2>
          <a:srgbClr val="00A6B6"/>
        </a:dk2>
        <a:lt2>
          <a:srgbClr val="FFFFFF"/>
        </a:lt2>
        <a:accent1>
          <a:srgbClr val="1A4596"/>
        </a:accent1>
        <a:accent2>
          <a:srgbClr val="97124B"/>
        </a:accent2>
        <a:accent3>
          <a:srgbClr val="009BDF"/>
        </a:accent3>
        <a:accent4>
          <a:srgbClr val="76236D"/>
        </a:accent4>
        <a:accent5>
          <a:srgbClr val="00A6B6"/>
        </a:accent5>
        <a:accent6>
          <a:srgbClr val="FECC16"/>
        </a:accent6>
        <a:hlink>
          <a:srgbClr val="1A4596"/>
        </a:hlink>
        <a:folHlink>
          <a:srgbClr val="A3AAAE"/>
        </a:folHlink>
      </a:clrScheme>
    </a:extraClrScheme>
    <a:extraClrScheme>
      <a:clrScheme name="Ricardo Colours Option 9">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extraClrScheme>
    <a:extraClrScheme>
      <a:clrScheme name="Ricardo Colours Option 10">
        <a:dk1>
          <a:srgbClr val="000000"/>
        </a:dk1>
        <a:lt1>
          <a:srgbClr val="FFFFFF"/>
        </a:lt1>
        <a:dk2>
          <a:srgbClr val="1F1646"/>
        </a:dk2>
        <a:lt2>
          <a:srgbClr val="FFFFFF"/>
        </a:lt2>
        <a:accent1>
          <a:srgbClr val="1A4596"/>
        </a:accent1>
        <a:accent2>
          <a:srgbClr val="009BDF"/>
        </a:accent2>
        <a:accent3>
          <a:srgbClr val="A3AAAE"/>
        </a:accent3>
        <a:accent4>
          <a:srgbClr val="00956E"/>
        </a:accent4>
        <a:accent5>
          <a:srgbClr val="FECC16"/>
        </a:accent5>
        <a:accent6>
          <a:srgbClr val="97124B"/>
        </a:accent6>
        <a:hlink>
          <a:srgbClr val="1A4596"/>
        </a:hlink>
        <a:folHlink>
          <a:srgbClr val="A3AAAE"/>
        </a:folHlink>
      </a:clrScheme>
    </a:extraClrScheme>
  </a:extraClrSchemeLst>
  <a:custClrLst>
    <a:custClr name="Black RGB(0, 0, 0)">
      <a:srgbClr val="000000"/>
    </a:custClr>
    <a:custClr name="Ricardo Dark Grey RGB(50, 62, 72)">
      <a:srgbClr val="323E48"/>
    </a:custClr>
    <a:custClr name="Ricardo Logo Grey RGB(163, 170, 174)">
      <a:srgbClr val="A3AAAE"/>
    </a:custClr>
    <a:custClr name="Ricardo Light Grey RGB(208, 210, 210)">
      <a:srgbClr val="D0D2D2"/>
    </a:custClr>
    <a:custClr name="White RGB(255, 255, 255)">
      <a:srgbClr val="FFFFFF"/>
    </a:custClr>
    <a:custClr name="Ricardo Dark Blue RGB(31, 22, 70)">
      <a:srgbClr val="1F1646"/>
    </a:custClr>
    <a:custClr name="Ricardo Logo Blue RGB(26, 69, 150)">
      <a:srgbClr val="1A4596"/>
    </a:custClr>
    <a:custClr name="Ricardo Light Blue RGB(0, 155, 223)">
      <a:srgbClr val="009BDF"/>
    </a:custClr>
    <a:custClr name="Ricardo AI Teal RGB(0, 166, 182)">
      <a:srgbClr val="00A6B6"/>
    </a:custClr>
    <a:custClr name="Ricardo EE Green RGB(0, 149, 110)">
      <a:srgbClr val="00956E"/>
    </a:custClr>
    <a:custClr name="Ricardo Secondary Dark Green RGB(0, 76, 70)">
      <a:srgbClr val="004C46"/>
    </a:custClr>
    <a:custClr name="Ricardo Defence Purple RGB(118, 35, 109)">
      <a:srgbClr val="76236D"/>
    </a:custClr>
    <a:custClr name="Ricardo Secondary Plum RGB(151, 18, 75)">
      <a:srgbClr val="97124B"/>
    </a:custClr>
    <a:custClr name="Ricardo Rail Orange RGB(233, 115, 0)">
      <a:srgbClr val="E97300"/>
    </a:custClr>
    <a:custClr name="Ricardo Secondary Yellow RGB(254, 204, 22)">
      <a:srgbClr val="FECC16"/>
    </a:custClr>
  </a:custClrLst>
  <a:extLst>
    <a:ext uri="{05A4C25C-085E-4340-85A3-A5531E510DB2}">
      <thm15:themeFamily xmlns:thm15="http://schemas.microsoft.com/office/thememl/2012/main" name="Ricardo master standard presentation template.pptx" id="{72224E2E-0714-4626-AC8B-56C1606590BD}" vid="{94DCB931-4FA2-4041-95F4-1E7F191A8005}"/>
    </a:ext>
  </a:extLst>
</a:theme>
</file>

<file path=ppt/theme/theme4.xml><?xml version="1.0" encoding="utf-8"?>
<a:theme xmlns:a="http://schemas.openxmlformats.org/drawingml/2006/main" name="RICARDO CORE">
  <a:themeElements>
    <a:clrScheme name="Ricardo Colours Option 9">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cardo Colours Baseline">
        <a:dk1>
          <a:srgbClr val="323E48"/>
        </a:dk1>
        <a:lt1>
          <a:srgbClr val="FFFFFF"/>
        </a:lt1>
        <a:dk2>
          <a:srgbClr val="1A4596"/>
        </a:dk2>
        <a:lt2>
          <a:srgbClr val="009BDF"/>
        </a:lt2>
        <a:accent1>
          <a:srgbClr val="1F1646"/>
        </a:accent1>
        <a:accent2>
          <a:srgbClr val="A3AAAE"/>
        </a:accent2>
        <a:accent3>
          <a:srgbClr val="D0D2D2"/>
        </a:accent3>
        <a:accent4>
          <a:srgbClr val="97124B"/>
        </a:accent4>
        <a:accent5>
          <a:srgbClr val="004C46"/>
        </a:accent5>
        <a:accent6>
          <a:srgbClr val="FECC16"/>
        </a:accent6>
        <a:hlink>
          <a:srgbClr val="1A4596"/>
        </a:hlink>
        <a:folHlink>
          <a:srgbClr val="A3AAAE"/>
        </a:folHlink>
      </a:clrScheme>
    </a:extraClrScheme>
    <a:extraClrScheme>
      <a:clrScheme name="Ricardo Colours Option 1">
        <a:dk1>
          <a:srgbClr val="000000"/>
        </a:dk1>
        <a:lt1>
          <a:srgbClr val="FFFFFF"/>
        </a:lt1>
        <a:dk2>
          <a:srgbClr val="00A6B6"/>
        </a:dk2>
        <a:lt2>
          <a:srgbClr val="FFFFFF"/>
        </a:lt2>
        <a:accent1>
          <a:srgbClr val="1F1646"/>
        </a:accent1>
        <a:accent2>
          <a:srgbClr val="1A4596"/>
        </a:accent2>
        <a:accent3>
          <a:srgbClr val="009BDF"/>
        </a:accent3>
        <a:accent4>
          <a:srgbClr val="323E48"/>
        </a:accent4>
        <a:accent5>
          <a:srgbClr val="A3AAAE"/>
        </a:accent5>
        <a:accent6>
          <a:srgbClr val="D0D2D2"/>
        </a:accent6>
        <a:hlink>
          <a:srgbClr val="1A4596"/>
        </a:hlink>
        <a:folHlink>
          <a:srgbClr val="A3AAAE"/>
        </a:folHlink>
      </a:clrScheme>
    </a:extraClrScheme>
    <a:extraClrScheme>
      <a:clrScheme name="Ricardo Colours Option 2">
        <a:dk1>
          <a:srgbClr val="000000"/>
        </a:dk1>
        <a:lt1>
          <a:srgbClr val="FFFFFF"/>
        </a:lt1>
        <a:dk2>
          <a:srgbClr val="00A6B6"/>
        </a:dk2>
        <a:lt2>
          <a:srgbClr val="FFFFFF"/>
        </a:lt2>
        <a:accent1>
          <a:srgbClr val="1A4596"/>
        </a:accent1>
        <a:accent2>
          <a:srgbClr val="009BDF"/>
        </a:accent2>
        <a:accent3>
          <a:srgbClr val="A3AAAE"/>
        </a:accent3>
        <a:accent4>
          <a:srgbClr val="1F1646"/>
        </a:accent4>
        <a:accent5>
          <a:srgbClr val="D0D2D2"/>
        </a:accent5>
        <a:accent6>
          <a:srgbClr val="323E48"/>
        </a:accent6>
        <a:hlink>
          <a:srgbClr val="1A4596"/>
        </a:hlink>
        <a:folHlink>
          <a:srgbClr val="A3AAAE"/>
        </a:folHlink>
      </a:clrScheme>
    </a:extraClrScheme>
    <a:extraClrScheme>
      <a:clrScheme name="Ricardo Colours Option 3">
        <a:dk1>
          <a:srgbClr val="000000"/>
        </a:dk1>
        <a:lt1>
          <a:srgbClr val="FFFFFF"/>
        </a:lt1>
        <a:dk2>
          <a:srgbClr val="00A6B6"/>
        </a:dk2>
        <a:lt2>
          <a:srgbClr val="FFFFFF"/>
        </a:lt2>
        <a:accent1>
          <a:srgbClr val="1A4596"/>
        </a:accent1>
        <a:accent2>
          <a:srgbClr val="A3AAAE"/>
        </a:accent2>
        <a:accent3>
          <a:srgbClr val="009BDF"/>
        </a:accent3>
        <a:accent4>
          <a:srgbClr val="1F1646"/>
        </a:accent4>
        <a:accent5>
          <a:srgbClr val="D0D2D2"/>
        </a:accent5>
        <a:accent6>
          <a:srgbClr val="323E48"/>
        </a:accent6>
        <a:hlink>
          <a:srgbClr val="1A4596"/>
        </a:hlink>
        <a:folHlink>
          <a:srgbClr val="A3AAAE"/>
        </a:folHlink>
      </a:clrScheme>
    </a:extraClrScheme>
    <a:extraClrScheme>
      <a:clrScheme name="Ricardo Colours Option 4">
        <a:dk1>
          <a:srgbClr val="000000"/>
        </a:dk1>
        <a:lt1>
          <a:srgbClr val="FFFFFF"/>
        </a:lt1>
        <a:dk2>
          <a:srgbClr val="00A6B6"/>
        </a:dk2>
        <a:lt2>
          <a:srgbClr val="FFFFFF"/>
        </a:lt2>
        <a:accent1>
          <a:srgbClr val="1A4596"/>
        </a:accent1>
        <a:accent2>
          <a:srgbClr val="009BDF"/>
        </a:accent2>
        <a:accent3>
          <a:srgbClr val="A3AAAE"/>
        </a:accent3>
        <a:accent4>
          <a:srgbClr val="00956E"/>
        </a:accent4>
        <a:accent5>
          <a:srgbClr val="97124B"/>
        </a:accent5>
        <a:accent6>
          <a:srgbClr val="FECC16"/>
        </a:accent6>
        <a:hlink>
          <a:srgbClr val="1A4596"/>
        </a:hlink>
        <a:folHlink>
          <a:srgbClr val="A3AAAE"/>
        </a:folHlink>
      </a:clrScheme>
    </a:extraClrScheme>
    <a:extraClrScheme>
      <a:clrScheme name="Ricardo Colours Option 5">
        <a:dk1>
          <a:srgbClr val="000000"/>
        </a:dk1>
        <a:lt1>
          <a:srgbClr val="FFFFFF"/>
        </a:lt1>
        <a:dk2>
          <a:srgbClr val="00A6B6"/>
        </a:dk2>
        <a:lt2>
          <a:srgbClr val="FFFFFF"/>
        </a:lt2>
        <a:accent1>
          <a:srgbClr val="1A4596"/>
        </a:accent1>
        <a:accent2>
          <a:srgbClr val="009BDF"/>
        </a:accent2>
        <a:accent3>
          <a:srgbClr val="A3AAAE"/>
        </a:accent3>
        <a:accent4>
          <a:srgbClr val="FECC16"/>
        </a:accent4>
        <a:accent5>
          <a:srgbClr val="00956E"/>
        </a:accent5>
        <a:accent6>
          <a:srgbClr val="E97300"/>
        </a:accent6>
        <a:hlink>
          <a:srgbClr val="1A4596"/>
        </a:hlink>
        <a:folHlink>
          <a:srgbClr val="A3AAAE"/>
        </a:folHlink>
      </a:clrScheme>
    </a:extraClrScheme>
    <a:extraClrScheme>
      <a:clrScheme name="Ricardo Colours Option 6">
        <a:dk1>
          <a:srgbClr val="000000"/>
        </a:dk1>
        <a:lt1>
          <a:srgbClr val="FFFFFF"/>
        </a:lt1>
        <a:dk2>
          <a:srgbClr val="00A6B6"/>
        </a:dk2>
        <a:lt2>
          <a:srgbClr val="FFFFFF"/>
        </a:lt2>
        <a:accent1>
          <a:srgbClr val="1A4596"/>
        </a:accent1>
        <a:accent2>
          <a:srgbClr val="009BDF"/>
        </a:accent2>
        <a:accent3>
          <a:srgbClr val="A3AAAE"/>
        </a:accent3>
        <a:accent4>
          <a:srgbClr val="97124B"/>
        </a:accent4>
        <a:accent5>
          <a:srgbClr val="00956E"/>
        </a:accent5>
        <a:accent6>
          <a:srgbClr val="FECC16"/>
        </a:accent6>
        <a:hlink>
          <a:srgbClr val="1A4596"/>
        </a:hlink>
        <a:folHlink>
          <a:srgbClr val="A3AAAE"/>
        </a:folHlink>
      </a:clrScheme>
    </a:extraClrScheme>
    <a:extraClrScheme>
      <a:clrScheme name="Ricardo Colours Option 7">
        <a:dk1>
          <a:srgbClr val="000000"/>
        </a:dk1>
        <a:lt1>
          <a:srgbClr val="FFFFFF"/>
        </a:lt1>
        <a:dk2>
          <a:srgbClr val="00A6B6"/>
        </a:dk2>
        <a:lt2>
          <a:srgbClr val="FFFFFF"/>
        </a:lt2>
        <a:accent1>
          <a:srgbClr val="1A4596"/>
        </a:accent1>
        <a:accent2>
          <a:srgbClr val="00A6B6"/>
        </a:accent2>
        <a:accent3>
          <a:srgbClr val="009BDF"/>
        </a:accent3>
        <a:accent4>
          <a:srgbClr val="FECC16"/>
        </a:accent4>
        <a:accent5>
          <a:srgbClr val="A3AAAE"/>
        </a:accent5>
        <a:accent6>
          <a:srgbClr val="E97300"/>
        </a:accent6>
        <a:hlink>
          <a:srgbClr val="1A4596"/>
        </a:hlink>
        <a:folHlink>
          <a:srgbClr val="A3AAAE"/>
        </a:folHlink>
      </a:clrScheme>
    </a:extraClrScheme>
    <a:extraClrScheme>
      <a:clrScheme name="Ricardo Colours Option 8">
        <a:dk1>
          <a:srgbClr val="000000"/>
        </a:dk1>
        <a:lt1>
          <a:srgbClr val="FFFFFF"/>
        </a:lt1>
        <a:dk2>
          <a:srgbClr val="00A6B6"/>
        </a:dk2>
        <a:lt2>
          <a:srgbClr val="FFFFFF"/>
        </a:lt2>
        <a:accent1>
          <a:srgbClr val="1A4596"/>
        </a:accent1>
        <a:accent2>
          <a:srgbClr val="97124B"/>
        </a:accent2>
        <a:accent3>
          <a:srgbClr val="009BDF"/>
        </a:accent3>
        <a:accent4>
          <a:srgbClr val="76236D"/>
        </a:accent4>
        <a:accent5>
          <a:srgbClr val="00A6B6"/>
        </a:accent5>
        <a:accent6>
          <a:srgbClr val="FECC16"/>
        </a:accent6>
        <a:hlink>
          <a:srgbClr val="1A4596"/>
        </a:hlink>
        <a:folHlink>
          <a:srgbClr val="A3AAAE"/>
        </a:folHlink>
      </a:clrScheme>
    </a:extraClrScheme>
    <a:extraClrScheme>
      <a:clrScheme name="Ricardo Colours Option 9">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extraClrScheme>
    <a:extraClrScheme>
      <a:clrScheme name="Ricardo Colours Option 10">
        <a:dk1>
          <a:srgbClr val="000000"/>
        </a:dk1>
        <a:lt1>
          <a:srgbClr val="FFFFFF"/>
        </a:lt1>
        <a:dk2>
          <a:srgbClr val="1F1646"/>
        </a:dk2>
        <a:lt2>
          <a:srgbClr val="FFFFFF"/>
        </a:lt2>
        <a:accent1>
          <a:srgbClr val="1A4596"/>
        </a:accent1>
        <a:accent2>
          <a:srgbClr val="009BDF"/>
        </a:accent2>
        <a:accent3>
          <a:srgbClr val="A3AAAE"/>
        </a:accent3>
        <a:accent4>
          <a:srgbClr val="00956E"/>
        </a:accent4>
        <a:accent5>
          <a:srgbClr val="FECC16"/>
        </a:accent5>
        <a:accent6>
          <a:srgbClr val="97124B"/>
        </a:accent6>
        <a:hlink>
          <a:srgbClr val="1A4596"/>
        </a:hlink>
        <a:folHlink>
          <a:srgbClr val="A3AAAE"/>
        </a:folHlink>
      </a:clrScheme>
    </a:extraClrScheme>
  </a:extraClrSchemeLst>
  <a:custClrLst>
    <a:custClr name="Black RGB(0, 0, 0)">
      <a:srgbClr val="000000"/>
    </a:custClr>
    <a:custClr name="Ricardo Dark Grey RGB(50, 62, 72)">
      <a:srgbClr val="323E48"/>
    </a:custClr>
    <a:custClr name="Ricardo Logo Grey RGB(163, 170, 174)">
      <a:srgbClr val="A3AAAE"/>
    </a:custClr>
    <a:custClr name="Ricardo Light Grey RGB(208, 210, 210)">
      <a:srgbClr val="D0D2D2"/>
    </a:custClr>
    <a:custClr name="White RGB(255, 255, 255)">
      <a:srgbClr val="FFFFFF"/>
    </a:custClr>
    <a:custClr name="Ricardo Dark Blue RGB(31, 22, 70)">
      <a:srgbClr val="1F1646"/>
    </a:custClr>
    <a:custClr name="Ricardo Logo Blue RGB(26, 69, 150)">
      <a:srgbClr val="1A4596"/>
    </a:custClr>
    <a:custClr name="Ricardo Light Blue RGB(0, 155, 223)">
      <a:srgbClr val="009BDF"/>
    </a:custClr>
    <a:custClr name="Ricardo AI Teal RGB(0, 166, 182)">
      <a:srgbClr val="00A6B6"/>
    </a:custClr>
    <a:custClr name="Ricardo EE Green RGB(0, 149, 110)">
      <a:srgbClr val="00956E"/>
    </a:custClr>
    <a:custClr name="Ricardo Secondary Dark Green RGB(0, 76, 70)">
      <a:srgbClr val="004C46"/>
    </a:custClr>
    <a:custClr name="Ricardo Defence Purple RGB(118, 35, 109)">
      <a:srgbClr val="76236D"/>
    </a:custClr>
    <a:custClr name="Ricardo Secondary Plum RGB(151, 18, 75)">
      <a:srgbClr val="97124B"/>
    </a:custClr>
    <a:custClr name="Ricardo Rail Orange RGB(233, 115, 0)">
      <a:srgbClr val="E97300"/>
    </a:custClr>
    <a:custClr name="Ricardo Secondary Yellow RGB(254, 204, 22)">
      <a:srgbClr val="FECC16"/>
    </a:custClr>
  </a:custClrLst>
  <a:extLst>
    <a:ext uri="{05A4C25C-085E-4340-85A3-A5531E510DB2}">
      <thm15:themeFamily xmlns:thm15="http://schemas.microsoft.com/office/thememl/2012/main" name="Ricardo master standard presentation template.pptx" id="{72224E2E-0714-4626-AC8B-56C1606590BD}" vid="{A82D8676-07BB-401E-B791-DC12045626D5}"/>
    </a:ext>
  </a:extLst>
</a:theme>
</file>

<file path=ppt/theme/theme5.xml><?xml version="1.0" encoding="utf-8"?>
<a:theme xmlns:a="http://schemas.openxmlformats.org/drawingml/2006/main" name="1_Powerpoint Template 97-2003">
  <a:themeElements>
    <a:clrScheme name="powerpoint_template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_template_V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_template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template_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template_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template_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template_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template_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template_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template_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template_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template_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template_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template_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den Geothermal">
  <a:themeElements>
    <a:clrScheme name="Eden Geothermal">
      <a:dk1>
        <a:srgbClr val="202220"/>
      </a:dk1>
      <a:lt1>
        <a:srgbClr val="FFFFFF"/>
      </a:lt1>
      <a:dk2>
        <a:srgbClr val="4A4D4A"/>
      </a:dk2>
      <a:lt2>
        <a:srgbClr val="C4CBC4"/>
      </a:lt2>
      <a:accent1>
        <a:srgbClr val="E63649"/>
      </a:accent1>
      <a:accent2>
        <a:srgbClr val="AB192E"/>
      </a:accent2>
      <a:accent3>
        <a:srgbClr val="00A2B4"/>
      </a:accent3>
      <a:accent4>
        <a:srgbClr val="E65C6A"/>
      </a:accent4>
      <a:accent5>
        <a:srgbClr val="AB4453"/>
      </a:accent5>
      <a:accent6>
        <a:srgbClr val="65E1EF"/>
      </a:accent6>
      <a:hlink>
        <a:srgbClr val="E63649"/>
      </a:hlink>
      <a:folHlink>
        <a:srgbClr val="AB192E"/>
      </a:folHlink>
    </a:clrScheme>
    <a:fontScheme name="Blank">
      <a:majorFont>
        <a:latin typeface="Helvetica Neue"/>
        <a:ea typeface="Helvetica Neue"/>
        <a:cs typeface="Helvetica Neue"/>
      </a:majorFont>
      <a:minorFont>
        <a:latin typeface="Helvetica Neue"/>
        <a:ea typeface="Helvetica Neue"/>
        <a:cs typeface="Helvetica Neue"/>
      </a:minorFont>
    </a:fontScheme>
    <a:fmtScheme name="Blan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Eden Geothermal Powerpoint Slides" id="{B8A2EECE-BB5B-DD49-B588-26892613D84F}" vid="{C4F11BAF-B683-1E44-9647-BB20B9FFBB9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a2b450-505b-41b4-bae7-dfeb254f3094">
      <Terms xmlns="http://schemas.microsoft.com/office/infopath/2007/PartnerControls"/>
    </lcf76f155ced4ddcb4097134ff3c332f>
    <TaxCatchAll xmlns="ae11946e-e2fd-4c60-8682-e4a1ed729ce0" xsi:nil="true"/>
    <RecordID xmlns="8ea2b450-505b-41b4-bae7-dfeb254f309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52CAE215133747B3E2C29D4F3F773D" ma:contentTypeVersion="19" ma:contentTypeDescription="Create a new document." ma:contentTypeScope="" ma:versionID="78787cb9a0d786a5ffddef7e0160b556">
  <xsd:schema xmlns:xsd="http://www.w3.org/2001/XMLSchema" xmlns:xs="http://www.w3.org/2001/XMLSchema" xmlns:p="http://schemas.microsoft.com/office/2006/metadata/properties" xmlns:ns2="8ea2b450-505b-41b4-bae7-dfeb254f3094" xmlns:ns3="ae11946e-e2fd-4c60-8682-e4a1ed729ce0" targetNamespace="http://schemas.microsoft.com/office/2006/metadata/properties" ma:root="true" ma:fieldsID="4e23c8a680531cb1453d3b5b942b23f3" ns2:_="" ns3:_="">
    <xsd:import namespace="8ea2b450-505b-41b4-bae7-dfeb254f3094"/>
    <xsd:import namespace="ae11946e-e2fd-4c60-8682-e4a1ed729c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element ref="ns2:RecordID"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2b450-505b-41b4-bae7-dfeb254f30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c3c99c-be24-4810-9e61-24813d7dc94a" ma:termSetId="09814cd3-568e-fe90-9814-8d621ff8fb84" ma:anchorId="fba54fb3-c3e1-fe81-a776-ca4b69148c4d" ma:open="true" ma:isKeyword="false">
      <xsd:complexType>
        <xsd:sequence>
          <xsd:element ref="pc:Terms" minOccurs="0" maxOccurs="1"/>
        </xsd:sequence>
      </xsd:complexType>
    </xsd:element>
    <xsd:element name="RecordID" ma:index="24" nillable="true" ma:displayName="RecordID" ma:format="Dropdown" ma:internalName="RecordID">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11946e-e2fd-4c60-8682-e4a1ed729ce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0cd5724-9332-4031-af10-108d224b2056}" ma:internalName="TaxCatchAll" ma:showField="CatchAllData" ma:web="ae11946e-e2fd-4c60-8682-e4a1ed729c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A43C64-7235-45C4-B736-7F66DFF7CA9E}">
  <ds:schemaRefs>
    <ds:schemaRef ds:uri="http://schemas.microsoft.com/sharepoint/v3/contenttype/forms"/>
  </ds:schemaRefs>
</ds:datastoreItem>
</file>

<file path=customXml/itemProps2.xml><?xml version="1.0" encoding="utf-8"?>
<ds:datastoreItem xmlns:ds="http://schemas.openxmlformats.org/officeDocument/2006/customXml" ds:itemID="{91C4B004-BFBB-48BB-8123-BF6EB22BB117}">
  <ds:schemaRefs>
    <ds:schemaRef ds:uri="http://purl.org/dc/elements/1.1/"/>
    <ds:schemaRef ds:uri="http://schemas.microsoft.com/office/2006/metadata/properties"/>
    <ds:schemaRef ds:uri="http://schemas.microsoft.com/office/2006/documentManagement/types"/>
    <ds:schemaRef ds:uri="ae11946e-e2fd-4c60-8682-e4a1ed729ce0"/>
    <ds:schemaRef ds:uri="http://purl.org/dc/terms/"/>
    <ds:schemaRef ds:uri="8ea2b450-505b-41b4-bae7-dfeb254f3094"/>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1B66636-E936-4007-A800-376F89A220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a2b450-505b-41b4-bae7-dfeb254f3094"/>
    <ds:schemaRef ds:uri="ae11946e-e2fd-4c60-8682-e4a1ed729c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7210</TotalTime>
  <Words>2515</Words>
  <Application>Microsoft Office PowerPoint</Application>
  <PresentationFormat>Widescreen</PresentationFormat>
  <Paragraphs>374</Paragraphs>
  <Slides>59</Slides>
  <Notes>38</Notes>
  <HiddenSlides>0</HiddenSlides>
  <MMClips>0</MMClips>
  <ScaleCrop>false</ScaleCrop>
  <HeadingPairs>
    <vt:vector size="6" baseType="variant">
      <vt:variant>
        <vt:lpstr>Fonts Used</vt:lpstr>
      </vt:variant>
      <vt:variant>
        <vt:i4>22</vt:i4>
      </vt:variant>
      <vt:variant>
        <vt:lpstr>Theme</vt:lpstr>
      </vt:variant>
      <vt:variant>
        <vt:i4>6</vt:i4>
      </vt:variant>
      <vt:variant>
        <vt:lpstr>Slide Titles</vt:lpstr>
      </vt:variant>
      <vt:variant>
        <vt:i4>59</vt:i4>
      </vt:variant>
    </vt:vector>
  </HeadingPairs>
  <TitlesOfParts>
    <vt:vector size="87" baseType="lpstr">
      <vt:lpstr>-apple-system</vt:lpstr>
      <vt:lpstr>Aptos</vt:lpstr>
      <vt:lpstr>Arial</vt:lpstr>
      <vt:lpstr>Arial Black</vt:lpstr>
      <vt:lpstr>Calibri</vt:lpstr>
      <vt:lpstr>Century Gothic</vt:lpstr>
      <vt:lpstr>dosis</vt:lpstr>
      <vt:lpstr>FSP DEMO - Proxima Nova</vt:lpstr>
      <vt:lpstr>FSP DEMO - Proxima Nova Light</vt:lpstr>
      <vt:lpstr>Gill Sans MT</vt:lpstr>
      <vt:lpstr>Helvetica Neue</vt:lpstr>
      <vt:lpstr>Montserrat Extra Bold</vt:lpstr>
      <vt:lpstr>Montserrat Light</vt:lpstr>
      <vt:lpstr>Myriad Pro Light</vt:lpstr>
      <vt:lpstr>Open Sans</vt:lpstr>
      <vt:lpstr>Open Sans Light</vt:lpstr>
      <vt:lpstr>Roboto</vt:lpstr>
      <vt:lpstr>Segoe UI</vt:lpstr>
      <vt:lpstr>Source Sans Pro</vt:lpstr>
      <vt:lpstr>Symbol</vt:lpstr>
      <vt:lpstr>Trebuchet MS</vt:lpstr>
      <vt:lpstr>Wingdings</vt:lpstr>
      <vt:lpstr>Office Theme</vt:lpstr>
      <vt:lpstr>1_Office Theme</vt:lpstr>
      <vt:lpstr>INTROS</vt:lpstr>
      <vt:lpstr>RICARDO CORE</vt:lpstr>
      <vt:lpstr>1_Powerpoint Template 97-2003</vt:lpstr>
      <vt:lpstr>Eden Geothermal</vt:lpstr>
      <vt:lpstr>South West Net Zero Hub    5i Heat Network Project – Webinar 1 - Influence   </vt:lpstr>
      <vt:lpstr>Introduction to the 5i Project   Sam Moore  Project Manager SW Net Zero Hub    </vt:lpstr>
      <vt:lpstr>Housekeeping</vt:lpstr>
      <vt:lpstr>Agenda</vt:lpstr>
      <vt:lpstr>South West Net Zero Hub</vt:lpstr>
      <vt:lpstr>South West Net Zero Hub</vt:lpstr>
      <vt:lpstr>Key Opportunity Areas</vt:lpstr>
      <vt:lpstr>Introduction to District Heating and the Heat and Buildings Strategy  Mark Howard Heat Networks Specialist  Department for Energy Security and Net Zero    </vt:lpstr>
      <vt:lpstr>Heat Networks and Heat Network Zoning</vt:lpstr>
      <vt:lpstr>What is a heat network?</vt:lpstr>
      <vt:lpstr>PowerPoint Presentation</vt:lpstr>
      <vt:lpstr>PowerPoint Presentation</vt:lpstr>
      <vt:lpstr>Heat Networks – today to 2050</vt:lpstr>
      <vt:lpstr>Heat network zoning will fundamentally transform the development of heat networks in towns and cities across England</vt:lpstr>
      <vt:lpstr>PowerPoint Presentation</vt:lpstr>
      <vt:lpstr>PowerPoint Presentation</vt:lpstr>
      <vt:lpstr>Transform the market</vt:lpstr>
      <vt:lpstr>Protect consumers</vt:lpstr>
      <vt:lpstr>Improve and decarbonise</vt:lpstr>
      <vt:lpstr>Build the pipeline</vt:lpstr>
      <vt:lpstr>Low carbon heat alternatives and Recoverable heat mapping  Aisling Crowley Heat Decarbonisation Consultant Ricardo </vt:lpstr>
      <vt:lpstr>Recoverable Heat</vt:lpstr>
      <vt:lpstr>PowerPoint Presentation</vt:lpstr>
      <vt:lpstr>Benefits: Recoverable Heat in Heat Networks</vt:lpstr>
      <vt:lpstr>Masterplanning</vt:lpstr>
      <vt:lpstr>Feasibility</vt:lpstr>
      <vt:lpstr>Stakeholder Mapping</vt:lpstr>
      <vt:lpstr>Takeaways</vt:lpstr>
      <vt:lpstr>Q&amp;A  Chair – Sam Moore </vt:lpstr>
      <vt:lpstr>Break</vt:lpstr>
      <vt:lpstr>A Local Authority example    Jon Selman Net Zero Delivery Officer Plymouth City Council</vt:lpstr>
      <vt:lpstr>Plymouth Heat Network Journey</vt:lpstr>
      <vt:lpstr>PowerPoint Presentation</vt:lpstr>
      <vt:lpstr>Existing connections- negotiated through planning</vt:lpstr>
      <vt:lpstr>PowerPoint Presentation</vt:lpstr>
      <vt:lpstr>Millbay 5th Generation Heat Network</vt:lpstr>
      <vt:lpstr>PowerPoint Presentation</vt:lpstr>
      <vt:lpstr>PowerPoint Presentation</vt:lpstr>
      <vt:lpstr>Advanced Zoning Programme- ‘Southern Waterfront Zone’</vt:lpstr>
      <vt:lpstr>PowerPoint Presentation</vt:lpstr>
      <vt:lpstr>Delivery Approach- Balance of risk and reward</vt:lpstr>
      <vt:lpstr>A quick guide to geothermal, including the stakeholders involved in delivering the Eden Geothermal project  Gus Grand Chief Executive Officer Eden Geothermal</vt:lpstr>
      <vt:lpstr>Energy as secure as the rock beneath your feet</vt:lpstr>
      <vt:lpstr>Enough heat for a rainforest…</vt:lpstr>
      <vt:lpstr>Geothermal concept</vt:lpstr>
      <vt:lpstr>About a third of constituencies have geothermal prospects, ~half Local Authorities, 100+NHS hospitals</vt:lpstr>
      <vt:lpstr>PowerPoint Presentation</vt:lpstr>
      <vt:lpstr>Why Cornwall,,why Eden Project?why Eden Project?</vt:lpstr>
      <vt:lpstr>PowerPoint Presentation</vt:lpstr>
      <vt:lpstr>Eden Project, environmental project, educational  charity, visitor destination with c. 1m visitors/year prior to the pandemic.     A place where anything can happen. </vt:lpstr>
      <vt:lpstr>Stakeholders, Community Engagement &amp; Outreach</vt:lpstr>
      <vt:lpstr>Drilling at Eden Project: May to December 21</vt:lpstr>
      <vt:lpstr>PowerPoint Presentation</vt:lpstr>
      <vt:lpstr>PowerPoint Presentation</vt:lpstr>
      <vt:lpstr>The smallest final surface footprint of any energy source…</vt:lpstr>
      <vt:lpstr>Coaxial concept: Eden Project for now.  Grid offer December 2036 . Recent improvements in drilling costs mean case is improving.</vt:lpstr>
      <vt:lpstr>Q&amp;A  Chair – Sam Moore</vt:lpstr>
      <vt:lpstr>Wrap up discussion  Sam Moore</vt:lpstr>
      <vt:lpstr>And finally...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energy refers to the delivery of community-led renewable energy, energy demand reduction and energy supply projects, whether wholly owned and/or controlled by communities or through a partnership with commercial or public sector partners’. (Community Energy England)</dc:title>
  <dc:creator>Sam Moore</dc:creator>
  <cp:lastModifiedBy>Sam Moore</cp:lastModifiedBy>
  <cp:revision>39</cp:revision>
  <dcterms:created xsi:type="dcterms:W3CDTF">2022-09-30T12:40:36Z</dcterms:created>
  <dcterms:modified xsi:type="dcterms:W3CDTF">2024-05-21T16:22:21Z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0x0101005552CAE215133747B3E2C29D4F3F773D</vt:lpwstr>
  </property>
  <property fmtid="{D5CDD505-2E9C-101B-9397-08002B2CF9AE}" pid="3" name="MediaServiceImageTags">
    <vt:lpwstr/>
  </property>
  <property fmtid="{D5CDD505-2E9C-101B-9397-08002B2CF9AE}" pid="4" name="MSIP_Label_2d7f055f-5347-41d4-8cbe-c035e83f4f3c_Enabled">
    <vt:lpwstr>true</vt:lpwstr>
  </property>
  <property fmtid="{D5CDD505-2E9C-101B-9397-08002B2CF9AE}" pid="5" name="MSIP_Label_2d7f055f-5347-41d4-8cbe-c035e83f4f3c_SetDate">
    <vt:lpwstr>2024-04-25T08:18:02Z</vt:lpwstr>
  </property>
  <property fmtid="{D5CDD505-2E9C-101B-9397-08002B2CF9AE}" pid="6" name="MSIP_Label_2d7f055f-5347-41d4-8cbe-c035e83f4f3c_Method">
    <vt:lpwstr>Standard</vt:lpwstr>
  </property>
  <property fmtid="{D5CDD505-2E9C-101B-9397-08002B2CF9AE}" pid="7" name="MSIP_Label_2d7f055f-5347-41d4-8cbe-c035e83f4f3c_Name">
    <vt:lpwstr>defa4170-0d19-0005-0004-bc88714345d2</vt:lpwstr>
  </property>
  <property fmtid="{D5CDD505-2E9C-101B-9397-08002B2CF9AE}" pid="8" name="MSIP_Label_2d7f055f-5347-41d4-8cbe-c035e83f4f3c_SiteId">
    <vt:lpwstr>883dbbc0-a334-4b54-87cf-04fa94aeafb8</vt:lpwstr>
  </property>
  <property fmtid="{D5CDD505-2E9C-101B-9397-08002B2CF9AE}" pid="9" name="MSIP_Label_2d7f055f-5347-41d4-8cbe-c035e83f4f3c_ActionId">
    <vt:lpwstr>352f411b-4359-4337-87cf-402e432bea94</vt:lpwstr>
  </property>
  <property fmtid="{D5CDD505-2E9C-101B-9397-08002B2CF9AE}" pid="10" name="MSIP_Label_2d7f055f-5347-41d4-8cbe-c035e83f4f3c_ContentBits">
    <vt:lpwstr>0</vt:lpwstr>
  </property>
</Properties>
</file>