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37" r:id="rId6"/>
    <p:sldMasterId id="2147483749" r:id="rId7"/>
    <p:sldMasterId id="2147483761" r:id="rId8"/>
    <p:sldMasterId id="2147483778" r:id="rId9"/>
    <p:sldMasterId id="2147483783" r:id="rId10"/>
    <p:sldMasterId id="2147483788" r:id="rId11"/>
  </p:sldMasterIdLst>
  <p:notesMasterIdLst>
    <p:notesMasterId r:id="rId53"/>
  </p:notesMasterIdLst>
  <p:sldIdLst>
    <p:sldId id="2145706745" r:id="rId12"/>
    <p:sldId id="2145706761" r:id="rId13"/>
    <p:sldId id="2145706763" r:id="rId14"/>
    <p:sldId id="346" r:id="rId15"/>
    <p:sldId id="381" r:id="rId16"/>
    <p:sldId id="382" r:id="rId17"/>
    <p:sldId id="384" r:id="rId18"/>
    <p:sldId id="385" r:id="rId19"/>
    <p:sldId id="386" r:id="rId20"/>
    <p:sldId id="387" r:id="rId21"/>
    <p:sldId id="389" r:id="rId22"/>
    <p:sldId id="390" r:id="rId23"/>
    <p:sldId id="380" r:id="rId24"/>
    <p:sldId id="2145706757" r:id="rId25"/>
    <p:sldId id="257" r:id="rId26"/>
    <p:sldId id="260" r:id="rId27"/>
    <p:sldId id="12339" r:id="rId28"/>
    <p:sldId id="12344" r:id="rId29"/>
    <p:sldId id="673" r:id="rId30"/>
    <p:sldId id="276" r:id="rId31"/>
    <p:sldId id="266" r:id="rId32"/>
    <p:sldId id="264" r:id="rId33"/>
    <p:sldId id="267" r:id="rId34"/>
    <p:sldId id="12341" r:id="rId35"/>
    <p:sldId id="269" r:id="rId36"/>
    <p:sldId id="726" r:id="rId37"/>
    <p:sldId id="12347" r:id="rId38"/>
    <p:sldId id="12352" r:id="rId39"/>
    <p:sldId id="12342" r:id="rId40"/>
    <p:sldId id="12343" r:id="rId41"/>
    <p:sldId id="12349" r:id="rId42"/>
    <p:sldId id="12350" r:id="rId43"/>
    <p:sldId id="12353" r:id="rId44"/>
    <p:sldId id="12351" r:id="rId45"/>
    <p:sldId id="2145706762" r:id="rId46"/>
    <p:sldId id="2147377349" r:id="rId47"/>
    <p:sldId id="2147377452" r:id="rId48"/>
    <p:sldId id="2147377251" r:id="rId49"/>
    <p:sldId id="2147377437" r:id="rId50"/>
    <p:sldId id="2147377458" r:id="rId51"/>
    <p:sldId id="214737746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 Morris" initials="PM" lastIdx="3" clrIdx="0">
    <p:extLst>
      <p:ext uri="{19B8F6BF-5375-455C-9EA6-DF929625EA0E}">
        <p15:presenceInfo xmlns:p15="http://schemas.microsoft.com/office/powerpoint/2012/main" userId="S::Phillip.Morris1@WestOfEngland-CA.gov.uk::59e7183c-7d6f-489a-a007-eda746706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990"/>
    <a:srgbClr val="50626F"/>
    <a:srgbClr val="FFDA00"/>
    <a:srgbClr val="89CBBC"/>
    <a:srgbClr val="6EC8DE"/>
    <a:srgbClr val="7A87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5F6EC-F406-DD89-FCEA-42511AAF638E}" v="4" dt="2024-05-01T10:49:31.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2538" autoAdjust="0"/>
  </p:normalViewPr>
  <p:slideViewPr>
    <p:cSldViewPr snapToGrid="0">
      <p:cViewPr varScale="1">
        <p:scale>
          <a:sx n="71" d="100"/>
          <a:sy n="71" d="100"/>
        </p:scale>
        <p:origin x="11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 Morris" userId="59e7183c-7d6f-489a-a007-eda7467065e4" providerId="ADAL" clId="{947C8D0C-E59B-4DEF-A0A9-833E59A95CD7}"/>
    <pc:docChg chg="undo custSel addSld delSld modSld delMainMaster">
      <pc:chgData name="Phillip Morris" userId="59e7183c-7d6f-489a-a007-eda7467065e4" providerId="ADAL" clId="{947C8D0C-E59B-4DEF-A0A9-833E59A95CD7}" dt="2024-04-24T15:49:28.890" v="223" actId="20577"/>
      <pc:docMkLst>
        <pc:docMk/>
      </pc:docMkLst>
      <pc:sldChg chg="del">
        <pc:chgData name="Phillip Morris" userId="59e7183c-7d6f-489a-a007-eda7467065e4" providerId="ADAL" clId="{947C8D0C-E59B-4DEF-A0A9-833E59A95CD7}" dt="2024-04-22T16:45:06.317" v="22" actId="47"/>
        <pc:sldMkLst>
          <pc:docMk/>
          <pc:sldMk cId="0" sldId="256"/>
        </pc:sldMkLst>
      </pc:sldChg>
      <pc:sldChg chg="del">
        <pc:chgData name="Phillip Morris" userId="59e7183c-7d6f-489a-a007-eda7467065e4" providerId="ADAL" clId="{947C8D0C-E59B-4DEF-A0A9-833E59A95CD7}" dt="2024-04-22T16:45:23.162" v="24" actId="47"/>
        <pc:sldMkLst>
          <pc:docMk/>
          <pc:sldMk cId="1236038060" sldId="257"/>
        </pc:sldMkLst>
      </pc:sldChg>
      <pc:sldChg chg="add">
        <pc:chgData name="Phillip Morris" userId="59e7183c-7d6f-489a-a007-eda7467065e4" providerId="ADAL" clId="{947C8D0C-E59B-4DEF-A0A9-833E59A95CD7}" dt="2024-04-22T16:51:30.199" v="137"/>
        <pc:sldMkLst>
          <pc:docMk/>
          <pc:sldMk cId="1940434390" sldId="257"/>
        </pc:sldMkLst>
      </pc:sldChg>
      <pc:sldChg chg="del">
        <pc:chgData name="Phillip Morris" userId="59e7183c-7d6f-489a-a007-eda7467065e4" providerId="ADAL" clId="{947C8D0C-E59B-4DEF-A0A9-833E59A95CD7}" dt="2024-04-22T16:45:06.317" v="22" actId="47"/>
        <pc:sldMkLst>
          <pc:docMk/>
          <pc:sldMk cId="378245465" sldId="258"/>
        </pc:sldMkLst>
      </pc:sldChg>
      <pc:sldChg chg="del">
        <pc:chgData name="Phillip Morris" userId="59e7183c-7d6f-489a-a007-eda7467065e4" providerId="ADAL" clId="{947C8D0C-E59B-4DEF-A0A9-833E59A95CD7}" dt="2024-04-22T16:45:23.162" v="24" actId="47"/>
        <pc:sldMkLst>
          <pc:docMk/>
          <pc:sldMk cId="2711111858" sldId="259"/>
        </pc:sldMkLst>
      </pc:sldChg>
      <pc:sldChg chg="add">
        <pc:chgData name="Phillip Morris" userId="59e7183c-7d6f-489a-a007-eda7467065e4" providerId="ADAL" clId="{947C8D0C-E59B-4DEF-A0A9-833E59A95CD7}" dt="2024-04-22T16:51:30.199" v="137"/>
        <pc:sldMkLst>
          <pc:docMk/>
          <pc:sldMk cId="2401334712" sldId="260"/>
        </pc:sldMkLst>
      </pc:sldChg>
      <pc:sldChg chg="del">
        <pc:chgData name="Phillip Morris" userId="59e7183c-7d6f-489a-a007-eda7467065e4" providerId="ADAL" clId="{947C8D0C-E59B-4DEF-A0A9-833E59A95CD7}" dt="2024-04-22T16:45:23.162" v="24" actId="47"/>
        <pc:sldMkLst>
          <pc:docMk/>
          <pc:sldMk cId="3549354281" sldId="260"/>
        </pc:sldMkLst>
      </pc:sldChg>
      <pc:sldChg chg="del">
        <pc:chgData name="Phillip Morris" userId="59e7183c-7d6f-489a-a007-eda7467065e4" providerId="ADAL" clId="{947C8D0C-E59B-4DEF-A0A9-833E59A95CD7}" dt="2024-04-22T16:45:06.317" v="22" actId="47"/>
        <pc:sldMkLst>
          <pc:docMk/>
          <pc:sldMk cId="2988241554" sldId="261"/>
        </pc:sldMkLst>
      </pc:sldChg>
      <pc:sldChg chg="del">
        <pc:chgData name="Phillip Morris" userId="59e7183c-7d6f-489a-a007-eda7467065e4" providerId="ADAL" clId="{947C8D0C-E59B-4DEF-A0A9-833E59A95CD7}" dt="2024-04-22T16:45:06.317" v="22" actId="47"/>
        <pc:sldMkLst>
          <pc:docMk/>
          <pc:sldMk cId="85171861" sldId="262"/>
        </pc:sldMkLst>
      </pc:sldChg>
      <pc:sldChg chg="del">
        <pc:chgData name="Phillip Morris" userId="59e7183c-7d6f-489a-a007-eda7467065e4" providerId="ADAL" clId="{947C8D0C-E59B-4DEF-A0A9-833E59A95CD7}" dt="2024-04-22T16:45:06.317" v="22" actId="47"/>
        <pc:sldMkLst>
          <pc:docMk/>
          <pc:sldMk cId="293521353" sldId="263"/>
        </pc:sldMkLst>
      </pc:sldChg>
      <pc:sldChg chg="add">
        <pc:chgData name="Phillip Morris" userId="59e7183c-7d6f-489a-a007-eda7467065e4" providerId="ADAL" clId="{947C8D0C-E59B-4DEF-A0A9-833E59A95CD7}" dt="2024-04-22T16:51:30.199" v="137"/>
        <pc:sldMkLst>
          <pc:docMk/>
          <pc:sldMk cId="3005131133" sldId="264"/>
        </pc:sldMkLst>
      </pc:sldChg>
      <pc:sldChg chg="del">
        <pc:chgData name="Phillip Morris" userId="59e7183c-7d6f-489a-a007-eda7467065e4" providerId="ADAL" clId="{947C8D0C-E59B-4DEF-A0A9-833E59A95CD7}" dt="2024-04-22T16:45:06.317" v="22" actId="47"/>
        <pc:sldMkLst>
          <pc:docMk/>
          <pc:sldMk cId="536015661" sldId="265"/>
        </pc:sldMkLst>
      </pc:sldChg>
      <pc:sldChg chg="del">
        <pc:chgData name="Phillip Morris" userId="59e7183c-7d6f-489a-a007-eda7467065e4" providerId="ADAL" clId="{947C8D0C-E59B-4DEF-A0A9-833E59A95CD7}" dt="2024-04-22T16:45:23.162" v="24" actId="47"/>
        <pc:sldMkLst>
          <pc:docMk/>
          <pc:sldMk cId="728203838" sldId="266"/>
        </pc:sldMkLst>
      </pc:sldChg>
      <pc:sldChg chg="add">
        <pc:chgData name="Phillip Morris" userId="59e7183c-7d6f-489a-a007-eda7467065e4" providerId="ADAL" clId="{947C8D0C-E59B-4DEF-A0A9-833E59A95CD7}" dt="2024-04-22T16:51:30.199" v="137"/>
        <pc:sldMkLst>
          <pc:docMk/>
          <pc:sldMk cId="2520080046" sldId="266"/>
        </pc:sldMkLst>
      </pc:sldChg>
      <pc:sldChg chg="add">
        <pc:chgData name="Phillip Morris" userId="59e7183c-7d6f-489a-a007-eda7467065e4" providerId="ADAL" clId="{947C8D0C-E59B-4DEF-A0A9-833E59A95CD7}" dt="2024-04-22T16:51:30.199" v="137"/>
        <pc:sldMkLst>
          <pc:docMk/>
          <pc:sldMk cId="177291656" sldId="267"/>
        </pc:sldMkLst>
      </pc:sldChg>
      <pc:sldChg chg="del">
        <pc:chgData name="Phillip Morris" userId="59e7183c-7d6f-489a-a007-eda7467065e4" providerId="ADAL" clId="{947C8D0C-E59B-4DEF-A0A9-833E59A95CD7}" dt="2024-04-22T16:45:06.317" v="22" actId="47"/>
        <pc:sldMkLst>
          <pc:docMk/>
          <pc:sldMk cId="1522251492" sldId="268"/>
        </pc:sldMkLst>
      </pc:sldChg>
      <pc:sldChg chg="add">
        <pc:chgData name="Phillip Morris" userId="59e7183c-7d6f-489a-a007-eda7467065e4" providerId="ADAL" clId="{947C8D0C-E59B-4DEF-A0A9-833E59A95CD7}" dt="2024-04-22T16:51:30.199" v="137"/>
        <pc:sldMkLst>
          <pc:docMk/>
          <pc:sldMk cId="3660818433" sldId="269"/>
        </pc:sldMkLst>
      </pc:sldChg>
      <pc:sldChg chg="del">
        <pc:chgData name="Phillip Morris" userId="59e7183c-7d6f-489a-a007-eda7467065e4" providerId="ADAL" clId="{947C8D0C-E59B-4DEF-A0A9-833E59A95CD7}" dt="2024-04-22T16:45:06.317" v="22" actId="47"/>
        <pc:sldMkLst>
          <pc:docMk/>
          <pc:sldMk cId="3730446783" sldId="269"/>
        </pc:sldMkLst>
      </pc:sldChg>
      <pc:sldChg chg="del">
        <pc:chgData name="Phillip Morris" userId="59e7183c-7d6f-489a-a007-eda7467065e4" providerId="ADAL" clId="{947C8D0C-E59B-4DEF-A0A9-833E59A95CD7}" dt="2024-04-22T16:45:23.162" v="24" actId="47"/>
        <pc:sldMkLst>
          <pc:docMk/>
          <pc:sldMk cId="4240136347" sldId="275"/>
        </pc:sldMkLst>
      </pc:sldChg>
      <pc:sldChg chg="add">
        <pc:chgData name="Phillip Morris" userId="59e7183c-7d6f-489a-a007-eda7467065e4" providerId="ADAL" clId="{947C8D0C-E59B-4DEF-A0A9-833E59A95CD7}" dt="2024-04-22T16:51:30.199" v="137"/>
        <pc:sldMkLst>
          <pc:docMk/>
          <pc:sldMk cId="1778502702" sldId="276"/>
        </pc:sldMkLst>
      </pc:sldChg>
      <pc:sldChg chg="del">
        <pc:chgData name="Phillip Morris" userId="59e7183c-7d6f-489a-a007-eda7467065e4" providerId="ADAL" clId="{947C8D0C-E59B-4DEF-A0A9-833E59A95CD7}" dt="2024-04-22T16:45:38.130" v="26" actId="47"/>
        <pc:sldMkLst>
          <pc:docMk/>
          <pc:sldMk cId="365529981" sldId="295"/>
        </pc:sldMkLst>
      </pc:sldChg>
      <pc:sldChg chg="del">
        <pc:chgData name="Phillip Morris" userId="59e7183c-7d6f-489a-a007-eda7467065e4" providerId="ADAL" clId="{947C8D0C-E59B-4DEF-A0A9-833E59A95CD7}" dt="2024-04-22T16:45:23.162" v="24" actId="47"/>
        <pc:sldMkLst>
          <pc:docMk/>
          <pc:sldMk cId="2429245224" sldId="309"/>
        </pc:sldMkLst>
      </pc:sldChg>
      <pc:sldChg chg="del">
        <pc:chgData name="Phillip Morris" userId="59e7183c-7d6f-489a-a007-eda7467065e4" providerId="ADAL" clId="{947C8D0C-E59B-4DEF-A0A9-833E59A95CD7}" dt="2024-04-22T16:45:23.162" v="24" actId="47"/>
        <pc:sldMkLst>
          <pc:docMk/>
          <pc:sldMk cId="663775988" sldId="311"/>
        </pc:sldMkLst>
      </pc:sldChg>
      <pc:sldChg chg="del">
        <pc:chgData name="Phillip Morris" userId="59e7183c-7d6f-489a-a007-eda7467065e4" providerId="ADAL" clId="{947C8D0C-E59B-4DEF-A0A9-833E59A95CD7}" dt="2024-04-22T16:45:23.162" v="24" actId="47"/>
        <pc:sldMkLst>
          <pc:docMk/>
          <pc:sldMk cId="4068376154" sldId="314"/>
        </pc:sldMkLst>
      </pc:sldChg>
      <pc:sldChg chg="del">
        <pc:chgData name="Phillip Morris" userId="59e7183c-7d6f-489a-a007-eda7467065e4" providerId="ADAL" clId="{947C8D0C-E59B-4DEF-A0A9-833E59A95CD7}" dt="2024-04-22T16:45:23.162" v="24" actId="47"/>
        <pc:sldMkLst>
          <pc:docMk/>
          <pc:sldMk cId="2245969761" sldId="316"/>
        </pc:sldMkLst>
      </pc:sldChg>
      <pc:sldChg chg="del">
        <pc:chgData name="Phillip Morris" userId="59e7183c-7d6f-489a-a007-eda7467065e4" providerId="ADAL" clId="{947C8D0C-E59B-4DEF-A0A9-833E59A95CD7}" dt="2024-04-22T16:45:23.162" v="24" actId="47"/>
        <pc:sldMkLst>
          <pc:docMk/>
          <pc:sldMk cId="3682776402" sldId="319"/>
        </pc:sldMkLst>
      </pc:sldChg>
      <pc:sldChg chg="del">
        <pc:chgData name="Phillip Morris" userId="59e7183c-7d6f-489a-a007-eda7467065e4" providerId="ADAL" clId="{947C8D0C-E59B-4DEF-A0A9-833E59A95CD7}" dt="2024-04-22T16:45:23.162" v="24" actId="47"/>
        <pc:sldMkLst>
          <pc:docMk/>
          <pc:sldMk cId="3784764448" sldId="320"/>
        </pc:sldMkLst>
      </pc:sldChg>
      <pc:sldChg chg="del">
        <pc:chgData name="Phillip Morris" userId="59e7183c-7d6f-489a-a007-eda7467065e4" providerId="ADAL" clId="{947C8D0C-E59B-4DEF-A0A9-833E59A95CD7}" dt="2024-04-22T16:45:23.162" v="24" actId="47"/>
        <pc:sldMkLst>
          <pc:docMk/>
          <pc:sldMk cId="2473813794" sldId="321"/>
        </pc:sldMkLst>
      </pc:sldChg>
      <pc:sldChg chg="del">
        <pc:chgData name="Phillip Morris" userId="59e7183c-7d6f-489a-a007-eda7467065e4" providerId="ADAL" clId="{947C8D0C-E59B-4DEF-A0A9-833E59A95CD7}" dt="2024-04-22T16:45:23.162" v="24" actId="47"/>
        <pc:sldMkLst>
          <pc:docMk/>
          <pc:sldMk cId="1020200338" sldId="322"/>
        </pc:sldMkLst>
      </pc:sldChg>
      <pc:sldChg chg="del">
        <pc:chgData name="Phillip Morris" userId="59e7183c-7d6f-489a-a007-eda7467065e4" providerId="ADAL" clId="{947C8D0C-E59B-4DEF-A0A9-833E59A95CD7}" dt="2024-04-22T16:45:23.162" v="24" actId="47"/>
        <pc:sldMkLst>
          <pc:docMk/>
          <pc:sldMk cId="1364837606" sldId="323"/>
        </pc:sldMkLst>
      </pc:sldChg>
      <pc:sldChg chg="add">
        <pc:chgData name="Phillip Morris" userId="59e7183c-7d6f-489a-a007-eda7467065e4" providerId="ADAL" clId="{947C8D0C-E59B-4DEF-A0A9-833E59A95CD7}" dt="2024-04-22T16:50:27.934" v="124"/>
        <pc:sldMkLst>
          <pc:docMk/>
          <pc:sldMk cId="0" sldId="346"/>
        </pc:sldMkLst>
      </pc:sldChg>
      <pc:sldChg chg="del">
        <pc:chgData name="Phillip Morris" userId="59e7183c-7d6f-489a-a007-eda7467065e4" providerId="ADAL" clId="{947C8D0C-E59B-4DEF-A0A9-833E59A95CD7}" dt="2024-04-22T16:45:23.162" v="24" actId="47"/>
        <pc:sldMkLst>
          <pc:docMk/>
          <pc:sldMk cId="1437214571" sldId="358"/>
        </pc:sldMkLst>
      </pc:sldChg>
      <pc:sldChg chg="del">
        <pc:chgData name="Phillip Morris" userId="59e7183c-7d6f-489a-a007-eda7467065e4" providerId="ADAL" clId="{947C8D0C-E59B-4DEF-A0A9-833E59A95CD7}" dt="2024-04-22T16:45:23.162" v="24" actId="47"/>
        <pc:sldMkLst>
          <pc:docMk/>
          <pc:sldMk cId="0" sldId="359"/>
        </pc:sldMkLst>
      </pc:sldChg>
      <pc:sldChg chg="del">
        <pc:chgData name="Phillip Morris" userId="59e7183c-7d6f-489a-a007-eda7467065e4" providerId="ADAL" clId="{947C8D0C-E59B-4DEF-A0A9-833E59A95CD7}" dt="2024-04-22T16:45:23.162" v="24" actId="47"/>
        <pc:sldMkLst>
          <pc:docMk/>
          <pc:sldMk cId="1204767860" sldId="360"/>
        </pc:sldMkLst>
      </pc:sldChg>
      <pc:sldChg chg="del">
        <pc:chgData name="Phillip Morris" userId="59e7183c-7d6f-489a-a007-eda7467065e4" providerId="ADAL" clId="{947C8D0C-E59B-4DEF-A0A9-833E59A95CD7}" dt="2024-04-22T16:45:23.162" v="24" actId="47"/>
        <pc:sldMkLst>
          <pc:docMk/>
          <pc:sldMk cId="253652934" sldId="373"/>
        </pc:sldMkLst>
      </pc:sldChg>
      <pc:sldChg chg="add">
        <pc:chgData name="Phillip Morris" userId="59e7183c-7d6f-489a-a007-eda7467065e4" providerId="ADAL" clId="{947C8D0C-E59B-4DEF-A0A9-833E59A95CD7}" dt="2024-04-22T16:50:27.934" v="124"/>
        <pc:sldMkLst>
          <pc:docMk/>
          <pc:sldMk cId="3630496732" sldId="380"/>
        </pc:sldMkLst>
      </pc:sldChg>
      <pc:sldChg chg="add">
        <pc:chgData name="Phillip Morris" userId="59e7183c-7d6f-489a-a007-eda7467065e4" providerId="ADAL" clId="{947C8D0C-E59B-4DEF-A0A9-833E59A95CD7}" dt="2024-04-22T16:50:27.934" v="124"/>
        <pc:sldMkLst>
          <pc:docMk/>
          <pc:sldMk cId="3613014771" sldId="381"/>
        </pc:sldMkLst>
      </pc:sldChg>
      <pc:sldChg chg="add">
        <pc:chgData name="Phillip Morris" userId="59e7183c-7d6f-489a-a007-eda7467065e4" providerId="ADAL" clId="{947C8D0C-E59B-4DEF-A0A9-833E59A95CD7}" dt="2024-04-22T16:50:27.934" v="124"/>
        <pc:sldMkLst>
          <pc:docMk/>
          <pc:sldMk cId="694758946" sldId="382"/>
        </pc:sldMkLst>
      </pc:sldChg>
      <pc:sldChg chg="add">
        <pc:chgData name="Phillip Morris" userId="59e7183c-7d6f-489a-a007-eda7467065e4" providerId="ADAL" clId="{947C8D0C-E59B-4DEF-A0A9-833E59A95CD7}" dt="2024-04-22T16:50:27.934" v="124"/>
        <pc:sldMkLst>
          <pc:docMk/>
          <pc:sldMk cId="4230635372" sldId="384"/>
        </pc:sldMkLst>
      </pc:sldChg>
      <pc:sldChg chg="add">
        <pc:chgData name="Phillip Morris" userId="59e7183c-7d6f-489a-a007-eda7467065e4" providerId="ADAL" clId="{947C8D0C-E59B-4DEF-A0A9-833E59A95CD7}" dt="2024-04-22T16:50:27.934" v="124"/>
        <pc:sldMkLst>
          <pc:docMk/>
          <pc:sldMk cId="339317605" sldId="385"/>
        </pc:sldMkLst>
      </pc:sldChg>
      <pc:sldChg chg="add">
        <pc:chgData name="Phillip Morris" userId="59e7183c-7d6f-489a-a007-eda7467065e4" providerId="ADAL" clId="{947C8D0C-E59B-4DEF-A0A9-833E59A95CD7}" dt="2024-04-22T16:50:27.934" v="124"/>
        <pc:sldMkLst>
          <pc:docMk/>
          <pc:sldMk cId="2538730875" sldId="386"/>
        </pc:sldMkLst>
      </pc:sldChg>
      <pc:sldChg chg="add">
        <pc:chgData name="Phillip Morris" userId="59e7183c-7d6f-489a-a007-eda7467065e4" providerId="ADAL" clId="{947C8D0C-E59B-4DEF-A0A9-833E59A95CD7}" dt="2024-04-22T16:50:27.934" v="124"/>
        <pc:sldMkLst>
          <pc:docMk/>
          <pc:sldMk cId="3571489968" sldId="387"/>
        </pc:sldMkLst>
      </pc:sldChg>
      <pc:sldChg chg="add">
        <pc:chgData name="Phillip Morris" userId="59e7183c-7d6f-489a-a007-eda7467065e4" providerId="ADAL" clId="{947C8D0C-E59B-4DEF-A0A9-833E59A95CD7}" dt="2024-04-22T16:50:27.934" v="124"/>
        <pc:sldMkLst>
          <pc:docMk/>
          <pc:sldMk cId="3020571994" sldId="389"/>
        </pc:sldMkLst>
      </pc:sldChg>
      <pc:sldChg chg="add">
        <pc:chgData name="Phillip Morris" userId="59e7183c-7d6f-489a-a007-eda7467065e4" providerId="ADAL" clId="{947C8D0C-E59B-4DEF-A0A9-833E59A95CD7}" dt="2024-04-22T16:50:27.934" v="124"/>
        <pc:sldMkLst>
          <pc:docMk/>
          <pc:sldMk cId="2644946160" sldId="390"/>
        </pc:sldMkLst>
      </pc:sldChg>
      <pc:sldChg chg="del">
        <pc:chgData name="Phillip Morris" userId="59e7183c-7d6f-489a-a007-eda7467065e4" providerId="ADAL" clId="{947C8D0C-E59B-4DEF-A0A9-833E59A95CD7}" dt="2024-04-22T16:45:38.130" v="26" actId="47"/>
        <pc:sldMkLst>
          <pc:docMk/>
          <pc:sldMk cId="927855740" sldId="543"/>
        </pc:sldMkLst>
      </pc:sldChg>
      <pc:sldChg chg="del">
        <pc:chgData name="Phillip Morris" userId="59e7183c-7d6f-489a-a007-eda7467065e4" providerId="ADAL" clId="{947C8D0C-E59B-4DEF-A0A9-833E59A95CD7}" dt="2024-04-22T16:45:38.130" v="26" actId="47"/>
        <pc:sldMkLst>
          <pc:docMk/>
          <pc:sldMk cId="263651083" sldId="549"/>
        </pc:sldMkLst>
      </pc:sldChg>
      <pc:sldChg chg="del">
        <pc:chgData name="Phillip Morris" userId="59e7183c-7d6f-489a-a007-eda7467065e4" providerId="ADAL" clId="{947C8D0C-E59B-4DEF-A0A9-833E59A95CD7}" dt="2024-04-22T16:45:38.130" v="26" actId="47"/>
        <pc:sldMkLst>
          <pc:docMk/>
          <pc:sldMk cId="2474155595" sldId="603"/>
        </pc:sldMkLst>
      </pc:sldChg>
      <pc:sldChg chg="del">
        <pc:chgData name="Phillip Morris" userId="59e7183c-7d6f-489a-a007-eda7467065e4" providerId="ADAL" clId="{947C8D0C-E59B-4DEF-A0A9-833E59A95CD7}" dt="2024-04-22T16:45:38.130" v="26" actId="47"/>
        <pc:sldMkLst>
          <pc:docMk/>
          <pc:sldMk cId="1807616517" sldId="605"/>
        </pc:sldMkLst>
      </pc:sldChg>
      <pc:sldChg chg="del">
        <pc:chgData name="Phillip Morris" userId="59e7183c-7d6f-489a-a007-eda7467065e4" providerId="ADAL" clId="{947C8D0C-E59B-4DEF-A0A9-833E59A95CD7}" dt="2024-04-22T16:45:38.130" v="26" actId="47"/>
        <pc:sldMkLst>
          <pc:docMk/>
          <pc:sldMk cId="336873057" sldId="606"/>
        </pc:sldMkLst>
      </pc:sldChg>
      <pc:sldChg chg="del">
        <pc:chgData name="Phillip Morris" userId="59e7183c-7d6f-489a-a007-eda7467065e4" providerId="ADAL" clId="{947C8D0C-E59B-4DEF-A0A9-833E59A95CD7}" dt="2024-04-22T16:52:43.176" v="148" actId="2696"/>
        <pc:sldMkLst>
          <pc:docMk/>
          <pc:sldMk cId="1465130886" sldId="650"/>
        </pc:sldMkLst>
      </pc:sldChg>
      <pc:sldChg chg="add">
        <pc:chgData name="Phillip Morris" userId="59e7183c-7d6f-489a-a007-eda7467065e4" providerId="ADAL" clId="{947C8D0C-E59B-4DEF-A0A9-833E59A95CD7}" dt="2024-04-22T16:51:30.199" v="137"/>
        <pc:sldMkLst>
          <pc:docMk/>
          <pc:sldMk cId="1388900614" sldId="673"/>
        </pc:sldMkLst>
      </pc:sldChg>
      <pc:sldChg chg="add">
        <pc:chgData name="Phillip Morris" userId="59e7183c-7d6f-489a-a007-eda7467065e4" providerId="ADAL" clId="{947C8D0C-E59B-4DEF-A0A9-833E59A95CD7}" dt="2024-04-22T16:51:30.199" v="137"/>
        <pc:sldMkLst>
          <pc:docMk/>
          <pc:sldMk cId="2653653930" sldId="726"/>
        </pc:sldMkLst>
      </pc:sldChg>
      <pc:sldChg chg="add del">
        <pc:chgData name="Phillip Morris" userId="59e7183c-7d6f-489a-a007-eda7467065e4" providerId="ADAL" clId="{947C8D0C-E59B-4DEF-A0A9-833E59A95CD7}" dt="2024-04-24T12:36:16.487" v="194" actId="47"/>
        <pc:sldMkLst>
          <pc:docMk/>
          <pc:sldMk cId="2527562896" sldId="771"/>
        </pc:sldMkLst>
      </pc:sldChg>
      <pc:sldChg chg="del">
        <pc:chgData name="Phillip Morris" userId="59e7183c-7d6f-489a-a007-eda7467065e4" providerId="ADAL" clId="{947C8D0C-E59B-4DEF-A0A9-833E59A95CD7}" dt="2024-04-22T16:45:31.378" v="25" actId="47"/>
        <pc:sldMkLst>
          <pc:docMk/>
          <pc:sldMk cId="2414403929" sldId="2134"/>
        </pc:sldMkLst>
      </pc:sldChg>
      <pc:sldChg chg="add">
        <pc:chgData name="Phillip Morris" userId="59e7183c-7d6f-489a-a007-eda7467065e4" providerId="ADAL" clId="{947C8D0C-E59B-4DEF-A0A9-833E59A95CD7}" dt="2024-04-22T16:51:30.199" v="137"/>
        <pc:sldMkLst>
          <pc:docMk/>
          <pc:sldMk cId="3926281175" sldId="12339"/>
        </pc:sldMkLst>
      </pc:sldChg>
      <pc:sldChg chg="add">
        <pc:chgData name="Phillip Morris" userId="59e7183c-7d6f-489a-a007-eda7467065e4" providerId="ADAL" clId="{947C8D0C-E59B-4DEF-A0A9-833E59A95CD7}" dt="2024-04-22T16:51:30.199" v="137"/>
        <pc:sldMkLst>
          <pc:docMk/>
          <pc:sldMk cId="2318104468" sldId="12341"/>
        </pc:sldMkLst>
      </pc:sldChg>
      <pc:sldChg chg="add">
        <pc:chgData name="Phillip Morris" userId="59e7183c-7d6f-489a-a007-eda7467065e4" providerId="ADAL" clId="{947C8D0C-E59B-4DEF-A0A9-833E59A95CD7}" dt="2024-04-22T16:51:30.199" v="137"/>
        <pc:sldMkLst>
          <pc:docMk/>
          <pc:sldMk cId="3454282154" sldId="12342"/>
        </pc:sldMkLst>
      </pc:sldChg>
      <pc:sldChg chg="add">
        <pc:chgData name="Phillip Morris" userId="59e7183c-7d6f-489a-a007-eda7467065e4" providerId="ADAL" clId="{947C8D0C-E59B-4DEF-A0A9-833E59A95CD7}" dt="2024-04-22T16:51:30.199" v="137"/>
        <pc:sldMkLst>
          <pc:docMk/>
          <pc:sldMk cId="3402140088" sldId="12343"/>
        </pc:sldMkLst>
      </pc:sldChg>
      <pc:sldChg chg="add">
        <pc:chgData name="Phillip Morris" userId="59e7183c-7d6f-489a-a007-eda7467065e4" providerId="ADAL" clId="{947C8D0C-E59B-4DEF-A0A9-833E59A95CD7}" dt="2024-04-22T16:51:30.199" v="137"/>
        <pc:sldMkLst>
          <pc:docMk/>
          <pc:sldMk cId="2121114930" sldId="12344"/>
        </pc:sldMkLst>
      </pc:sldChg>
      <pc:sldChg chg="add">
        <pc:chgData name="Phillip Morris" userId="59e7183c-7d6f-489a-a007-eda7467065e4" providerId="ADAL" clId="{947C8D0C-E59B-4DEF-A0A9-833E59A95CD7}" dt="2024-04-22T16:51:30.199" v="137"/>
        <pc:sldMkLst>
          <pc:docMk/>
          <pc:sldMk cId="834119407" sldId="12347"/>
        </pc:sldMkLst>
      </pc:sldChg>
      <pc:sldChg chg="add">
        <pc:chgData name="Phillip Morris" userId="59e7183c-7d6f-489a-a007-eda7467065e4" providerId="ADAL" clId="{947C8D0C-E59B-4DEF-A0A9-833E59A95CD7}" dt="2024-04-22T16:51:30.199" v="137"/>
        <pc:sldMkLst>
          <pc:docMk/>
          <pc:sldMk cId="3457868507" sldId="12349"/>
        </pc:sldMkLst>
      </pc:sldChg>
      <pc:sldChg chg="add">
        <pc:chgData name="Phillip Morris" userId="59e7183c-7d6f-489a-a007-eda7467065e4" providerId="ADAL" clId="{947C8D0C-E59B-4DEF-A0A9-833E59A95CD7}" dt="2024-04-22T16:51:30.199" v="137"/>
        <pc:sldMkLst>
          <pc:docMk/>
          <pc:sldMk cId="681858905" sldId="12350"/>
        </pc:sldMkLst>
      </pc:sldChg>
      <pc:sldChg chg="add">
        <pc:chgData name="Phillip Morris" userId="59e7183c-7d6f-489a-a007-eda7467065e4" providerId="ADAL" clId="{947C8D0C-E59B-4DEF-A0A9-833E59A95CD7}" dt="2024-04-22T16:51:30.199" v="137"/>
        <pc:sldMkLst>
          <pc:docMk/>
          <pc:sldMk cId="3918834784" sldId="12351"/>
        </pc:sldMkLst>
      </pc:sldChg>
      <pc:sldChg chg="add">
        <pc:chgData name="Phillip Morris" userId="59e7183c-7d6f-489a-a007-eda7467065e4" providerId="ADAL" clId="{947C8D0C-E59B-4DEF-A0A9-833E59A95CD7}" dt="2024-04-22T16:51:30.199" v="137"/>
        <pc:sldMkLst>
          <pc:docMk/>
          <pc:sldMk cId="2125114037" sldId="12352"/>
        </pc:sldMkLst>
      </pc:sldChg>
      <pc:sldChg chg="add">
        <pc:chgData name="Phillip Morris" userId="59e7183c-7d6f-489a-a007-eda7467065e4" providerId="ADAL" clId="{947C8D0C-E59B-4DEF-A0A9-833E59A95CD7}" dt="2024-04-22T16:51:30.199" v="137"/>
        <pc:sldMkLst>
          <pc:docMk/>
          <pc:sldMk cId="1207312285" sldId="12353"/>
        </pc:sldMkLst>
      </pc:sldChg>
      <pc:sldChg chg="del">
        <pc:chgData name="Phillip Morris" userId="59e7183c-7d6f-489a-a007-eda7467065e4" providerId="ADAL" clId="{947C8D0C-E59B-4DEF-A0A9-833E59A95CD7}" dt="2024-04-22T16:45:31.378" v="25" actId="47"/>
        <pc:sldMkLst>
          <pc:docMk/>
          <pc:sldMk cId="1079322268" sldId="1948764928"/>
        </pc:sldMkLst>
      </pc:sldChg>
      <pc:sldChg chg="del">
        <pc:chgData name="Phillip Morris" userId="59e7183c-7d6f-489a-a007-eda7467065e4" providerId="ADAL" clId="{947C8D0C-E59B-4DEF-A0A9-833E59A95CD7}" dt="2024-04-22T16:45:31.378" v="25" actId="47"/>
        <pc:sldMkLst>
          <pc:docMk/>
          <pc:sldMk cId="2811076404" sldId="1948764943"/>
        </pc:sldMkLst>
      </pc:sldChg>
      <pc:sldChg chg="del">
        <pc:chgData name="Phillip Morris" userId="59e7183c-7d6f-489a-a007-eda7467065e4" providerId="ADAL" clId="{947C8D0C-E59B-4DEF-A0A9-833E59A95CD7}" dt="2024-04-22T16:45:31.378" v="25" actId="47"/>
        <pc:sldMkLst>
          <pc:docMk/>
          <pc:sldMk cId="3645976350" sldId="1948764958"/>
        </pc:sldMkLst>
      </pc:sldChg>
      <pc:sldChg chg="del">
        <pc:chgData name="Phillip Morris" userId="59e7183c-7d6f-489a-a007-eda7467065e4" providerId="ADAL" clId="{947C8D0C-E59B-4DEF-A0A9-833E59A95CD7}" dt="2024-04-22T16:45:31.378" v="25" actId="47"/>
        <pc:sldMkLst>
          <pc:docMk/>
          <pc:sldMk cId="3144059323" sldId="1948764959"/>
        </pc:sldMkLst>
      </pc:sldChg>
      <pc:sldChg chg="del">
        <pc:chgData name="Phillip Morris" userId="59e7183c-7d6f-489a-a007-eda7467065e4" providerId="ADAL" clId="{947C8D0C-E59B-4DEF-A0A9-833E59A95CD7}" dt="2024-04-22T16:45:31.378" v="25" actId="47"/>
        <pc:sldMkLst>
          <pc:docMk/>
          <pc:sldMk cId="2078037420" sldId="1948764961"/>
        </pc:sldMkLst>
      </pc:sldChg>
      <pc:sldChg chg="del">
        <pc:chgData name="Phillip Morris" userId="59e7183c-7d6f-489a-a007-eda7467065e4" providerId="ADAL" clId="{947C8D0C-E59B-4DEF-A0A9-833E59A95CD7}" dt="2024-04-22T16:45:31.378" v="25" actId="47"/>
        <pc:sldMkLst>
          <pc:docMk/>
          <pc:sldMk cId="2278593091" sldId="1948764965"/>
        </pc:sldMkLst>
      </pc:sldChg>
      <pc:sldChg chg="modSp mod">
        <pc:chgData name="Phillip Morris" userId="59e7183c-7d6f-489a-a007-eda7467065e4" providerId="ADAL" clId="{947C8D0C-E59B-4DEF-A0A9-833E59A95CD7}" dt="2024-04-22T16:44:36.783" v="21" actId="14100"/>
        <pc:sldMkLst>
          <pc:docMk/>
          <pc:sldMk cId="4224252509" sldId="2145706745"/>
        </pc:sldMkLst>
        <pc:spChg chg="mod">
          <ac:chgData name="Phillip Morris" userId="59e7183c-7d6f-489a-a007-eda7467065e4" providerId="ADAL" clId="{947C8D0C-E59B-4DEF-A0A9-833E59A95CD7}" dt="2024-04-22T16:44:36.783" v="21" actId="14100"/>
          <ac:spMkLst>
            <pc:docMk/>
            <pc:sldMk cId="4224252509" sldId="2145706745"/>
            <ac:spMk id="4" creationId="{9563FA01-A594-40BD-815D-B12B47611F0D}"/>
          </ac:spMkLst>
        </pc:spChg>
      </pc:sldChg>
      <pc:sldChg chg="modSp mod">
        <pc:chgData name="Phillip Morris" userId="59e7183c-7d6f-489a-a007-eda7467065e4" providerId="ADAL" clId="{947C8D0C-E59B-4DEF-A0A9-833E59A95CD7}" dt="2024-04-22T16:51:02.253" v="136" actId="20577"/>
        <pc:sldMkLst>
          <pc:docMk/>
          <pc:sldMk cId="4017489941" sldId="2145706757"/>
        </pc:sldMkLst>
        <pc:spChg chg="mod">
          <ac:chgData name="Phillip Morris" userId="59e7183c-7d6f-489a-a007-eda7467065e4" providerId="ADAL" clId="{947C8D0C-E59B-4DEF-A0A9-833E59A95CD7}" dt="2024-04-22T16:51:02.253" v="136" actId="20577"/>
          <ac:spMkLst>
            <pc:docMk/>
            <pc:sldMk cId="4017489941" sldId="2145706757"/>
            <ac:spMk id="4" creationId="{9563FA01-A594-40BD-815D-B12B47611F0D}"/>
          </ac:spMkLst>
        </pc:spChg>
      </pc:sldChg>
      <pc:sldChg chg="modSp mod">
        <pc:chgData name="Phillip Morris" userId="59e7183c-7d6f-489a-a007-eda7467065e4" providerId="ADAL" clId="{947C8D0C-E59B-4DEF-A0A9-833E59A95CD7}" dt="2024-04-24T15:49:28.890" v="223" actId="20577"/>
        <pc:sldMkLst>
          <pc:docMk/>
          <pc:sldMk cId="3537224229" sldId="2145706760"/>
        </pc:sldMkLst>
        <pc:spChg chg="mod">
          <ac:chgData name="Phillip Morris" userId="59e7183c-7d6f-489a-a007-eda7467065e4" providerId="ADAL" clId="{947C8D0C-E59B-4DEF-A0A9-833E59A95CD7}" dt="2024-04-24T15:49:28.890" v="223" actId="20577"/>
          <ac:spMkLst>
            <pc:docMk/>
            <pc:sldMk cId="3537224229" sldId="2145706760"/>
            <ac:spMk id="5" creationId="{D248D726-4212-4F13-9D17-C93D2C02C8E7}"/>
          </ac:spMkLst>
        </pc:spChg>
      </pc:sldChg>
      <pc:sldChg chg="addSp modSp mod">
        <pc:chgData name="Phillip Morris" userId="59e7183c-7d6f-489a-a007-eda7467065e4" providerId="ADAL" clId="{947C8D0C-E59B-4DEF-A0A9-833E59A95CD7}" dt="2024-04-23T07:09:33.651" v="190" actId="1076"/>
        <pc:sldMkLst>
          <pc:docMk/>
          <pc:sldMk cId="2423774400" sldId="2145706761"/>
        </pc:sldMkLst>
        <pc:spChg chg="mod">
          <ac:chgData name="Phillip Morris" userId="59e7183c-7d6f-489a-a007-eda7467065e4" providerId="ADAL" clId="{947C8D0C-E59B-4DEF-A0A9-833E59A95CD7}" dt="2024-04-22T16:47:14.377" v="87" actId="20577"/>
          <ac:spMkLst>
            <pc:docMk/>
            <pc:sldMk cId="2423774400" sldId="2145706761"/>
            <ac:spMk id="4" creationId="{9563FA01-A594-40BD-815D-B12B47611F0D}"/>
          </ac:spMkLst>
        </pc:spChg>
        <pc:picChg chg="add mod">
          <ac:chgData name="Phillip Morris" userId="59e7183c-7d6f-489a-a007-eda7467065e4" providerId="ADAL" clId="{947C8D0C-E59B-4DEF-A0A9-833E59A95CD7}" dt="2024-04-23T07:09:33.651" v="190" actId="1076"/>
          <ac:picMkLst>
            <pc:docMk/>
            <pc:sldMk cId="2423774400" sldId="2145706761"/>
            <ac:picMk id="3" creationId="{BE793B61-C2EB-435B-B48B-E7040962BB95}"/>
          </ac:picMkLst>
        </pc:picChg>
      </pc:sldChg>
      <pc:sldChg chg="modSp mod">
        <pc:chgData name="Phillip Morris" userId="59e7183c-7d6f-489a-a007-eda7467065e4" providerId="ADAL" clId="{947C8D0C-E59B-4DEF-A0A9-833E59A95CD7}" dt="2024-04-22T16:52:37.160" v="147" actId="108"/>
        <pc:sldMkLst>
          <pc:docMk/>
          <pc:sldMk cId="2982740278" sldId="2145706762"/>
        </pc:sldMkLst>
        <pc:spChg chg="mod">
          <ac:chgData name="Phillip Morris" userId="59e7183c-7d6f-489a-a007-eda7467065e4" providerId="ADAL" clId="{947C8D0C-E59B-4DEF-A0A9-833E59A95CD7}" dt="2024-04-22T16:52:37.160" v="147" actId="108"/>
          <ac:spMkLst>
            <pc:docMk/>
            <pc:sldMk cId="2982740278" sldId="2145706762"/>
            <ac:spMk id="4" creationId="{9563FA01-A594-40BD-815D-B12B47611F0D}"/>
          </ac:spMkLst>
        </pc:spChg>
      </pc:sldChg>
      <pc:sldChg chg="modSp mod">
        <pc:chgData name="Phillip Morris" userId="59e7183c-7d6f-489a-a007-eda7467065e4" providerId="ADAL" clId="{947C8D0C-E59B-4DEF-A0A9-833E59A95CD7}" dt="2024-04-22T16:49:39.757" v="123" actId="20577"/>
        <pc:sldMkLst>
          <pc:docMk/>
          <pc:sldMk cId="2510023799" sldId="2145706763"/>
        </pc:sldMkLst>
        <pc:spChg chg="mod">
          <ac:chgData name="Phillip Morris" userId="59e7183c-7d6f-489a-a007-eda7467065e4" providerId="ADAL" clId="{947C8D0C-E59B-4DEF-A0A9-833E59A95CD7}" dt="2024-04-22T16:49:39.757" v="123" actId="20577"/>
          <ac:spMkLst>
            <pc:docMk/>
            <pc:sldMk cId="2510023799" sldId="2145706763"/>
            <ac:spMk id="4" creationId="{9563FA01-A594-40BD-815D-B12B47611F0D}"/>
          </ac:spMkLst>
        </pc:spChg>
      </pc:sldChg>
      <pc:sldChg chg="modSp mod">
        <pc:chgData name="Phillip Morris" userId="59e7183c-7d6f-489a-a007-eda7467065e4" providerId="ADAL" clId="{947C8D0C-E59B-4DEF-A0A9-833E59A95CD7}" dt="2024-04-22T16:52:54.529" v="163" actId="20577"/>
        <pc:sldMkLst>
          <pc:docMk/>
          <pc:sldMk cId="1908847014" sldId="2145706764"/>
        </pc:sldMkLst>
        <pc:spChg chg="mod">
          <ac:chgData name="Phillip Morris" userId="59e7183c-7d6f-489a-a007-eda7467065e4" providerId="ADAL" clId="{947C8D0C-E59B-4DEF-A0A9-833E59A95CD7}" dt="2024-04-22T16:52:54.529" v="163" actId="20577"/>
          <ac:spMkLst>
            <pc:docMk/>
            <pc:sldMk cId="1908847014" sldId="2145706764"/>
            <ac:spMk id="4" creationId="{9563FA01-A594-40BD-815D-B12B47611F0D}"/>
          </ac:spMkLst>
        </pc:spChg>
      </pc:sldChg>
      <pc:sldChg chg="modSp mod">
        <pc:chgData name="Phillip Morris" userId="59e7183c-7d6f-489a-a007-eda7467065e4" providerId="ADAL" clId="{947C8D0C-E59B-4DEF-A0A9-833E59A95CD7}" dt="2024-04-22T16:53:22.897" v="182" actId="20577"/>
        <pc:sldMkLst>
          <pc:docMk/>
          <pc:sldMk cId="1615947282" sldId="2145706765"/>
        </pc:sldMkLst>
        <pc:spChg chg="mod">
          <ac:chgData name="Phillip Morris" userId="59e7183c-7d6f-489a-a007-eda7467065e4" providerId="ADAL" clId="{947C8D0C-E59B-4DEF-A0A9-833E59A95CD7}" dt="2024-04-22T16:53:22.897" v="182" actId="20577"/>
          <ac:spMkLst>
            <pc:docMk/>
            <pc:sldMk cId="1615947282" sldId="2145706765"/>
            <ac:spMk id="4" creationId="{9563FA01-A594-40BD-815D-B12B47611F0D}"/>
          </ac:spMkLst>
        </pc:spChg>
      </pc:sldChg>
      <pc:sldChg chg="del">
        <pc:chgData name="Phillip Morris" userId="59e7183c-7d6f-489a-a007-eda7467065e4" providerId="ADAL" clId="{947C8D0C-E59B-4DEF-A0A9-833E59A95CD7}" dt="2024-04-22T16:45:15.599" v="23" actId="47"/>
        <pc:sldMkLst>
          <pc:docMk/>
          <pc:sldMk cId="4218526159" sldId="2145706766"/>
        </pc:sldMkLst>
      </pc:sldChg>
      <pc:sldChg chg="del">
        <pc:chgData name="Phillip Morris" userId="59e7183c-7d6f-489a-a007-eda7467065e4" providerId="ADAL" clId="{947C8D0C-E59B-4DEF-A0A9-833E59A95CD7}" dt="2024-04-22T16:45:23.162" v="24" actId="47"/>
        <pc:sldMkLst>
          <pc:docMk/>
          <pc:sldMk cId="1257355451" sldId="2145706767"/>
        </pc:sldMkLst>
      </pc:sldChg>
      <pc:sldChg chg="del">
        <pc:chgData name="Phillip Morris" userId="59e7183c-7d6f-489a-a007-eda7467065e4" providerId="ADAL" clId="{947C8D0C-E59B-4DEF-A0A9-833E59A95CD7}" dt="2024-04-22T16:53:04.036" v="164" actId="2696"/>
        <pc:sldMkLst>
          <pc:docMk/>
          <pc:sldMk cId="336150139" sldId="2145706768"/>
        </pc:sldMkLst>
      </pc:sldChg>
      <pc:sldChg chg="del">
        <pc:chgData name="Phillip Morris" userId="59e7183c-7d6f-489a-a007-eda7467065e4" providerId="ADAL" clId="{947C8D0C-E59B-4DEF-A0A9-833E59A95CD7}" dt="2024-04-22T16:53:11.150" v="166" actId="2696"/>
        <pc:sldMkLst>
          <pc:docMk/>
          <pc:sldMk cId="2516005815" sldId="2145706769"/>
        </pc:sldMkLst>
      </pc:sldChg>
      <pc:sldChg chg="del">
        <pc:chgData name="Phillip Morris" userId="59e7183c-7d6f-489a-a007-eda7467065e4" providerId="ADAL" clId="{947C8D0C-E59B-4DEF-A0A9-833E59A95CD7}" dt="2024-04-22T16:53:08.008" v="165" actId="2696"/>
        <pc:sldMkLst>
          <pc:docMk/>
          <pc:sldMk cId="2135807509" sldId="2145706770"/>
        </pc:sldMkLst>
      </pc:sldChg>
      <pc:sldChg chg="del">
        <pc:chgData name="Phillip Morris" userId="59e7183c-7d6f-489a-a007-eda7467065e4" providerId="ADAL" clId="{947C8D0C-E59B-4DEF-A0A9-833E59A95CD7}" dt="2024-04-22T16:45:38.130" v="26" actId="47"/>
        <pc:sldMkLst>
          <pc:docMk/>
          <pc:sldMk cId="24530088" sldId="2145706771"/>
        </pc:sldMkLst>
      </pc:sldChg>
      <pc:sldChg chg="addSp delSp modSp add del mod">
        <pc:chgData name="Phillip Morris" userId="59e7183c-7d6f-489a-a007-eda7467065e4" providerId="ADAL" clId="{947C8D0C-E59B-4DEF-A0A9-833E59A95CD7}" dt="2024-04-23T07:09:46.362" v="191" actId="2696"/>
        <pc:sldMkLst>
          <pc:docMk/>
          <pc:sldMk cId="1441715937" sldId="2145706771"/>
        </pc:sldMkLst>
        <pc:spChg chg="mod">
          <ac:chgData name="Phillip Morris" userId="59e7183c-7d6f-489a-a007-eda7467065e4" providerId="ADAL" clId="{947C8D0C-E59B-4DEF-A0A9-833E59A95CD7}" dt="2024-04-23T07:08:56.385" v="184" actId="20577"/>
          <ac:spMkLst>
            <pc:docMk/>
            <pc:sldMk cId="1441715937" sldId="2145706771"/>
            <ac:spMk id="2" creationId="{80722BBC-AEC4-43E0-B764-33F3C58BA937}"/>
          </ac:spMkLst>
        </pc:spChg>
        <pc:spChg chg="del mod">
          <ac:chgData name="Phillip Morris" userId="59e7183c-7d6f-489a-a007-eda7467065e4" providerId="ADAL" clId="{947C8D0C-E59B-4DEF-A0A9-833E59A95CD7}" dt="2024-04-22T16:47:44.643" v="92"/>
          <ac:spMkLst>
            <pc:docMk/>
            <pc:sldMk cId="1441715937" sldId="2145706771"/>
            <ac:spMk id="5" creationId="{D248D726-4212-4F13-9D17-C93D2C02C8E7}"/>
          </ac:spMkLst>
        </pc:spChg>
        <pc:spChg chg="add del">
          <ac:chgData name="Phillip Morris" userId="59e7183c-7d6f-489a-a007-eda7467065e4" providerId="ADAL" clId="{947C8D0C-E59B-4DEF-A0A9-833E59A95CD7}" dt="2024-04-22T16:48:33.579" v="94" actId="21"/>
          <ac:spMkLst>
            <pc:docMk/>
            <pc:sldMk cId="1441715937" sldId="2145706771"/>
            <ac:spMk id="6" creationId="{38FE3ADF-DA81-4C48-9E1C-B22735EEB94C}"/>
          </ac:spMkLst>
        </pc:spChg>
        <pc:picChg chg="add del mod">
          <ac:chgData name="Phillip Morris" userId="59e7183c-7d6f-489a-a007-eda7467065e4" providerId="ADAL" clId="{947C8D0C-E59B-4DEF-A0A9-833E59A95CD7}" dt="2024-04-23T07:09:20.728" v="188" actId="21"/>
          <ac:picMkLst>
            <pc:docMk/>
            <pc:sldMk cId="1441715937" sldId="2145706771"/>
            <ac:picMk id="4" creationId="{FBC6B474-CE52-4865-852F-743F7B2B4DD8}"/>
          </ac:picMkLst>
        </pc:picChg>
      </pc:sldChg>
      <pc:sldChg chg="add">
        <pc:chgData name="Phillip Morris" userId="59e7183c-7d6f-489a-a007-eda7467065e4" providerId="ADAL" clId="{947C8D0C-E59B-4DEF-A0A9-833E59A95CD7}" dt="2024-04-23T12:52:41.643" v="192"/>
        <pc:sldMkLst>
          <pc:docMk/>
          <pc:sldMk cId="2965985361" sldId="2147377251"/>
        </pc:sldMkLst>
      </pc:sldChg>
      <pc:sldChg chg="add">
        <pc:chgData name="Phillip Morris" userId="59e7183c-7d6f-489a-a007-eda7467065e4" providerId="ADAL" clId="{947C8D0C-E59B-4DEF-A0A9-833E59A95CD7}" dt="2024-04-23T12:52:41.643" v="192"/>
        <pc:sldMkLst>
          <pc:docMk/>
          <pc:sldMk cId="925194806" sldId="2147377349"/>
        </pc:sldMkLst>
      </pc:sldChg>
      <pc:sldChg chg="add">
        <pc:chgData name="Phillip Morris" userId="59e7183c-7d6f-489a-a007-eda7467065e4" providerId="ADAL" clId="{947C8D0C-E59B-4DEF-A0A9-833E59A95CD7}" dt="2024-04-23T12:52:41.643" v="192"/>
        <pc:sldMkLst>
          <pc:docMk/>
          <pc:sldMk cId="1709158549" sldId="2147377437"/>
        </pc:sldMkLst>
      </pc:sldChg>
      <pc:sldChg chg="add">
        <pc:chgData name="Phillip Morris" userId="59e7183c-7d6f-489a-a007-eda7467065e4" providerId="ADAL" clId="{947C8D0C-E59B-4DEF-A0A9-833E59A95CD7}" dt="2024-04-23T12:52:41.643" v="192"/>
        <pc:sldMkLst>
          <pc:docMk/>
          <pc:sldMk cId="447231199" sldId="2147377452"/>
        </pc:sldMkLst>
      </pc:sldChg>
      <pc:sldChg chg="add">
        <pc:chgData name="Phillip Morris" userId="59e7183c-7d6f-489a-a007-eda7467065e4" providerId="ADAL" clId="{947C8D0C-E59B-4DEF-A0A9-833E59A95CD7}" dt="2024-04-23T12:52:41.643" v="192"/>
        <pc:sldMkLst>
          <pc:docMk/>
          <pc:sldMk cId="972998481" sldId="2147377458"/>
        </pc:sldMkLst>
      </pc:sldChg>
      <pc:sldChg chg="add">
        <pc:chgData name="Phillip Morris" userId="59e7183c-7d6f-489a-a007-eda7467065e4" providerId="ADAL" clId="{947C8D0C-E59B-4DEF-A0A9-833E59A95CD7}" dt="2024-04-23T12:52:41.643" v="192"/>
        <pc:sldMkLst>
          <pc:docMk/>
          <pc:sldMk cId="1448250666" sldId="2147377460"/>
        </pc:sldMkLst>
      </pc:sldChg>
      <pc:sldChg chg="add">
        <pc:chgData name="Phillip Morris" userId="59e7183c-7d6f-489a-a007-eda7467065e4" providerId="ADAL" clId="{947C8D0C-E59B-4DEF-A0A9-833E59A95CD7}" dt="2024-04-24T12:36:10.443" v="193"/>
        <pc:sldMkLst>
          <pc:docMk/>
          <pc:sldMk cId="4185862103" sldId="2147377461"/>
        </pc:sldMkLst>
      </pc:sldChg>
      <pc:sldMasterChg chg="del delSldLayout">
        <pc:chgData name="Phillip Morris" userId="59e7183c-7d6f-489a-a007-eda7467065e4" providerId="ADAL" clId="{947C8D0C-E59B-4DEF-A0A9-833E59A95CD7}" dt="2024-04-22T16:45:06.317" v="22" actId="47"/>
        <pc:sldMasterMkLst>
          <pc:docMk/>
          <pc:sldMasterMk cId="3914429351" sldId="2147483698"/>
        </pc:sldMasterMkLst>
        <pc:sldLayoutChg chg="del">
          <pc:chgData name="Phillip Morris" userId="59e7183c-7d6f-489a-a007-eda7467065e4" providerId="ADAL" clId="{947C8D0C-E59B-4DEF-A0A9-833E59A95CD7}" dt="2024-04-22T16:45:06.317" v="22" actId="47"/>
          <pc:sldLayoutMkLst>
            <pc:docMk/>
            <pc:sldMasterMk cId="3914429351" sldId="2147483698"/>
            <pc:sldLayoutMk cId="1332807407" sldId="2147483699"/>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1064771293" sldId="2147483700"/>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470471280" sldId="2147483701"/>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2643059112" sldId="2147483702"/>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3763519986" sldId="2147483703"/>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2091633930" sldId="2147483704"/>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3564063280" sldId="2147483705"/>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2205609954" sldId="2147483706"/>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1583786129" sldId="2147483707"/>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3432380680" sldId="2147483708"/>
          </pc:sldLayoutMkLst>
        </pc:sldLayoutChg>
        <pc:sldLayoutChg chg="del">
          <pc:chgData name="Phillip Morris" userId="59e7183c-7d6f-489a-a007-eda7467065e4" providerId="ADAL" clId="{947C8D0C-E59B-4DEF-A0A9-833E59A95CD7}" dt="2024-04-22T16:45:06.317" v="22" actId="47"/>
          <pc:sldLayoutMkLst>
            <pc:docMk/>
            <pc:sldMasterMk cId="3914429351" sldId="2147483698"/>
            <pc:sldLayoutMk cId="378476778" sldId="2147483709"/>
          </pc:sldLayoutMkLst>
        </pc:sldLayoutChg>
      </pc:sldMasterChg>
      <pc:sldMasterChg chg="del delSldLayout">
        <pc:chgData name="Phillip Morris" userId="59e7183c-7d6f-489a-a007-eda7467065e4" providerId="ADAL" clId="{947C8D0C-E59B-4DEF-A0A9-833E59A95CD7}" dt="2024-04-22T16:45:23.162" v="24" actId="47"/>
        <pc:sldMasterMkLst>
          <pc:docMk/>
          <pc:sldMasterMk cId="2907669159" sldId="2147483710"/>
        </pc:sldMasterMkLst>
        <pc:sldLayoutChg chg="del">
          <pc:chgData name="Phillip Morris" userId="59e7183c-7d6f-489a-a007-eda7467065e4" providerId="ADAL" clId="{947C8D0C-E59B-4DEF-A0A9-833E59A95CD7}" dt="2024-04-22T16:45:23.162" v="24" actId="47"/>
          <pc:sldLayoutMkLst>
            <pc:docMk/>
            <pc:sldMasterMk cId="2907669159" sldId="2147483710"/>
            <pc:sldLayoutMk cId="286577181" sldId="2147483711"/>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351772968" sldId="2147483712"/>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914907499" sldId="2147483713"/>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2246002587" sldId="2147483714"/>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194658840" sldId="2147483715"/>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420049454" sldId="2147483716"/>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4164912305" sldId="2147483717"/>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292069837" sldId="2147483718"/>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4171598594" sldId="2147483719"/>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270667975" sldId="2147483720"/>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689663988" sldId="2147483721"/>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45348347" sldId="2147483722"/>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959512427" sldId="2147483723"/>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2197027" sldId="2147483724"/>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3274186236" sldId="2147483725"/>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229070002" sldId="2147483726"/>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95201716" sldId="2147483727"/>
          </pc:sldLayoutMkLst>
        </pc:sldLayoutChg>
        <pc:sldLayoutChg chg="del">
          <pc:chgData name="Phillip Morris" userId="59e7183c-7d6f-489a-a007-eda7467065e4" providerId="ADAL" clId="{947C8D0C-E59B-4DEF-A0A9-833E59A95CD7}" dt="2024-04-22T16:45:23.162" v="24" actId="47"/>
          <pc:sldLayoutMkLst>
            <pc:docMk/>
            <pc:sldMasterMk cId="2907669159" sldId="2147483710"/>
            <pc:sldLayoutMk cId="1283719432" sldId="2147483728"/>
          </pc:sldLayoutMkLst>
        </pc:sldLayoutChg>
      </pc:sldMasterChg>
      <pc:sldMasterChg chg="del delSldLayout">
        <pc:chgData name="Phillip Morris" userId="59e7183c-7d6f-489a-a007-eda7467065e4" providerId="ADAL" clId="{947C8D0C-E59B-4DEF-A0A9-833E59A95CD7}" dt="2024-04-22T16:52:43.176" v="148" actId="2696"/>
        <pc:sldMasterMkLst>
          <pc:docMk/>
          <pc:sldMasterMk cId="2273378798" sldId="2147483729"/>
        </pc:sldMasterMkLst>
        <pc:sldLayoutChg chg="del">
          <pc:chgData name="Phillip Morris" userId="59e7183c-7d6f-489a-a007-eda7467065e4" providerId="ADAL" clId="{947C8D0C-E59B-4DEF-A0A9-833E59A95CD7}" dt="2024-04-22T16:52:43.176" v="148" actId="2696"/>
          <pc:sldLayoutMkLst>
            <pc:docMk/>
            <pc:sldMasterMk cId="2273378798" sldId="2147483729"/>
            <pc:sldLayoutMk cId="526406336" sldId="2147483730"/>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459788099" sldId="2147483731"/>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3936822192" sldId="2147483732"/>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2387747645" sldId="2147483733"/>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437398845" sldId="2147483734"/>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1065928576" sldId="2147483735"/>
          </pc:sldLayoutMkLst>
        </pc:sldLayoutChg>
        <pc:sldLayoutChg chg="del">
          <pc:chgData name="Phillip Morris" userId="59e7183c-7d6f-489a-a007-eda7467065e4" providerId="ADAL" clId="{947C8D0C-E59B-4DEF-A0A9-833E59A95CD7}" dt="2024-04-22T16:52:43.176" v="148" actId="2696"/>
          <pc:sldLayoutMkLst>
            <pc:docMk/>
            <pc:sldMasterMk cId="2273378798" sldId="2147483729"/>
            <pc:sldLayoutMk cId="2517652416" sldId="2147483736"/>
          </pc:sldLayoutMkLst>
        </pc:sldLayoutChg>
      </pc:sldMasterChg>
      <pc:sldMasterChg chg="del delSldLayout">
        <pc:chgData name="Phillip Morris" userId="59e7183c-7d6f-489a-a007-eda7467065e4" providerId="ADAL" clId="{947C8D0C-E59B-4DEF-A0A9-833E59A95CD7}" dt="2024-04-22T16:45:38.130" v="26" actId="47"/>
        <pc:sldMasterMkLst>
          <pc:docMk/>
          <pc:sldMasterMk cId="4083770825" sldId="2147483737"/>
        </pc:sldMasterMkLst>
        <pc:sldLayoutChg chg="del">
          <pc:chgData name="Phillip Morris" userId="59e7183c-7d6f-489a-a007-eda7467065e4" providerId="ADAL" clId="{947C8D0C-E59B-4DEF-A0A9-833E59A95CD7}" dt="2024-04-22T16:45:38.130" v="26" actId="47"/>
          <pc:sldLayoutMkLst>
            <pc:docMk/>
            <pc:sldMasterMk cId="4083770825" sldId="2147483737"/>
            <pc:sldLayoutMk cId="2360735434" sldId="2147483738"/>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1893287878" sldId="2147483739"/>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1747892563" sldId="2147483740"/>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255187572" sldId="2147483741"/>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2327537538" sldId="2147483742"/>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1696172104" sldId="2147483743"/>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1442623087" sldId="2147483744"/>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325848013" sldId="2147483745"/>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4019165982" sldId="2147483746"/>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2444501170" sldId="2147483747"/>
          </pc:sldLayoutMkLst>
        </pc:sldLayoutChg>
        <pc:sldLayoutChg chg="del">
          <pc:chgData name="Phillip Morris" userId="59e7183c-7d6f-489a-a007-eda7467065e4" providerId="ADAL" clId="{947C8D0C-E59B-4DEF-A0A9-833E59A95CD7}" dt="2024-04-22T16:45:38.130" v="26" actId="47"/>
          <pc:sldLayoutMkLst>
            <pc:docMk/>
            <pc:sldMasterMk cId="4083770825" sldId="2147483737"/>
            <pc:sldLayoutMk cId="3838008549" sldId="2147483748"/>
          </pc:sldLayoutMkLst>
        </pc:sldLayoutChg>
      </pc:sldMasterChg>
      <pc:sldMasterChg chg="del delSldLayout">
        <pc:chgData name="Phillip Morris" userId="59e7183c-7d6f-489a-a007-eda7467065e4" providerId="ADAL" clId="{947C8D0C-E59B-4DEF-A0A9-833E59A95CD7}" dt="2024-04-22T16:45:38.130" v="26" actId="47"/>
        <pc:sldMasterMkLst>
          <pc:docMk/>
          <pc:sldMasterMk cId="4260769530" sldId="2147483749"/>
        </pc:sldMasterMkLst>
        <pc:sldLayoutChg chg="del">
          <pc:chgData name="Phillip Morris" userId="59e7183c-7d6f-489a-a007-eda7467065e4" providerId="ADAL" clId="{947C8D0C-E59B-4DEF-A0A9-833E59A95CD7}" dt="2024-04-22T16:45:38.130" v="26" actId="47"/>
          <pc:sldLayoutMkLst>
            <pc:docMk/>
            <pc:sldMasterMk cId="4260769530" sldId="2147483749"/>
            <pc:sldLayoutMk cId="3690996762" sldId="2147483750"/>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2746205193" sldId="2147483751"/>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56194844" sldId="2147483752"/>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2678240781" sldId="2147483753"/>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3541954163" sldId="2147483754"/>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1917627719" sldId="2147483755"/>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3575209018" sldId="2147483756"/>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1407976357" sldId="2147483757"/>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1085438820" sldId="2147483758"/>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4058553369" sldId="2147483759"/>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3398813204" sldId="2147483760"/>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276896764" sldId="2147483761"/>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1068779713" sldId="2147483762"/>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383894362" sldId="2147483763"/>
          </pc:sldLayoutMkLst>
        </pc:sldLayoutChg>
        <pc:sldLayoutChg chg="del">
          <pc:chgData name="Phillip Morris" userId="59e7183c-7d6f-489a-a007-eda7467065e4" providerId="ADAL" clId="{947C8D0C-E59B-4DEF-A0A9-833E59A95CD7}" dt="2024-04-22T16:45:38.130" v="26" actId="47"/>
          <pc:sldLayoutMkLst>
            <pc:docMk/>
            <pc:sldMasterMk cId="4260769530" sldId="2147483749"/>
            <pc:sldLayoutMk cId="3778394336" sldId="2147483764"/>
          </pc:sldLayoutMkLst>
        </pc:sldLayoutChg>
      </pc:sldMasterChg>
      <pc:sldMasterChg chg="del delSldLayout">
        <pc:chgData name="Phillip Morris" userId="59e7183c-7d6f-489a-a007-eda7467065e4" providerId="ADAL" clId="{947C8D0C-E59B-4DEF-A0A9-833E59A95CD7}" dt="2024-04-24T12:36:16.487" v="194" actId="47"/>
        <pc:sldMasterMkLst>
          <pc:docMk/>
          <pc:sldMasterMk cId="2730807918" sldId="2147483766"/>
        </pc:sldMasterMkLst>
        <pc:sldLayoutChg chg="del">
          <pc:chgData name="Phillip Morris" userId="59e7183c-7d6f-489a-a007-eda7467065e4" providerId="ADAL" clId="{947C8D0C-E59B-4DEF-A0A9-833E59A95CD7}" dt="2024-04-24T12:36:16.487" v="194" actId="47"/>
          <pc:sldLayoutMkLst>
            <pc:docMk/>
            <pc:sldMasterMk cId="2730807918" sldId="2147483766"/>
            <pc:sldLayoutMk cId="1771272369" sldId="2147483767"/>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1726592860" sldId="2147483768"/>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1384544782" sldId="2147483769"/>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3868844714" sldId="2147483770"/>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3656980416" sldId="2147483771"/>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578737850" sldId="2147483772"/>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4091577047" sldId="2147483773"/>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568037422" sldId="2147483774"/>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259882621" sldId="2147483775"/>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1988556092" sldId="2147483776"/>
          </pc:sldLayoutMkLst>
        </pc:sldLayoutChg>
        <pc:sldLayoutChg chg="del">
          <pc:chgData name="Phillip Morris" userId="59e7183c-7d6f-489a-a007-eda7467065e4" providerId="ADAL" clId="{947C8D0C-E59B-4DEF-A0A9-833E59A95CD7}" dt="2024-04-24T12:36:16.487" v="194" actId="47"/>
          <pc:sldLayoutMkLst>
            <pc:docMk/>
            <pc:sldMasterMk cId="2730807918" sldId="2147483766"/>
            <pc:sldLayoutMk cId="3152256824" sldId="2147483777"/>
          </pc:sldLayoutMkLst>
        </pc:sldLayoutChg>
      </pc:sldMasterChg>
    </pc:docChg>
  </pc:docChgLst>
  <pc:docChgLst>
    <pc:chgData name="Georgina Gray" userId="S::georgina.gray@westofengland-ca.gov.uk::f2248d0c-7c3e-45eb-942f-e07c645a2240" providerId="AD" clId="Web-{2025F6EC-F406-DD89-FCEA-42511AAF638E}"/>
    <pc:docChg chg="delSld">
      <pc:chgData name="Georgina Gray" userId="S::georgina.gray@westofengland-ca.gov.uk::f2248d0c-7c3e-45eb-942f-e07c645a2240" providerId="AD" clId="Web-{2025F6EC-F406-DD89-FCEA-42511AAF638E}" dt="2024-05-01T10:49:31.559" v="3"/>
      <pc:docMkLst>
        <pc:docMk/>
      </pc:docMkLst>
      <pc:sldChg chg="del">
        <pc:chgData name="Georgina Gray" userId="S::georgina.gray@westofengland-ca.gov.uk::f2248d0c-7c3e-45eb-942f-e07c645a2240" providerId="AD" clId="Web-{2025F6EC-F406-DD89-FCEA-42511AAF638E}" dt="2024-05-01T10:49:06.683" v="0"/>
        <pc:sldMkLst>
          <pc:docMk/>
          <pc:sldMk cId="3537224229" sldId="2145706760"/>
        </pc:sldMkLst>
      </pc:sldChg>
      <pc:sldChg chg="del">
        <pc:chgData name="Georgina Gray" userId="S::georgina.gray@westofengland-ca.gov.uk::f2248d0c-7c3e-45eb-942f-e07c645a2240" providerId="AD" clId="Web-{2025F6EC-F406-DD89-FCEA-42511AAF638E}" dt="2024-05-01T10:49:31.559" v="3"/>
        <pc:sldMkLst>
          <pc:docMk/>
          <pc:sldMk cId="1908847014" sldId="2145706764"/>
        </pc:sldMkLst>
      </pc:sldChg>
      <pc:sldChg chg="del">
        <pc:chgData name="Georgina Gray" userId="S::georgina.gray@westofengland-ca.gov.uk::f2248d0c-7c3e-45eb-942f-e07c645a2240" providerId="AD" clId="Web-{2025F6EC-F406-DD89-FCEA-42511AAF638E}" dt="2024-05-01T10:49:26.778" v="2"/>
        <pc:sldMkLst>
          <pc:docMk/>
          <pc:sldMk cId="1615947282" sldId="2145706765"/>
        </pc:sldMkLst>
      </pc:sldChg>
      <pc:sldChg chg="del">
        <pc:chgData name="Georgina Gray" userId="S::georgina.gray@westofengland-ca.gov.uk::f2248d0c-7c3e-45eb-942f-e07c645a2240" providerId="AD" clId="Web-{2025F6EC-F406-DD89-FCEA-42511AAF638E}" dt="2024-05-01T10:49:24.700" v="1"/>
        <pc:sldMkLst>
          <pc:docMk/>
          <pc:sldMk cId="4185862103" sldId="2147377461"/>
        </pc:sldMkLst>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BDF880-FEDC-4FED-944C-AEEB9AF53120}"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GB"/>
        </a:p>
      </dgm:t>
    </dgm:pt>
    <dgm:pt modelId="{29D29086-588F-4A79-8161-1239D02D6CF2}">
      <dgm:prSet phldrT="[Text]" custT="1"/>
      <dgm:spPr>
        <a:xfrm>
          <a:off x="16" y="0"/>
          <a:ext cx="3540019" cy="3838854"/>
        </a:xfrm>
        <a:prstGeom prst="roundRect">
          <a:avLst>
            <a:gd name="adj" fmla="val 10000"/>
          </a:avLst>
        </a:prstGeom>
        <a:solidFill>
          <a:srgbClr val="FCAF17"/>
        </a:solidFill>
        <a:ln>
          <a:noFill/>
        </a:ln>
        <a:effectLst/>
      </dgm:spPr>
      <dgm:t>
        <a:bodyPr/>
        <a:lstStyle/>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r>
            <a:rPr lang="en-GB" sz="1600" b="1" dirty="0">
              <a:solidFill>
                <a:srgbClr val="FFFFFF"/>
              </a:solidFill>
              <a:latin typeface="Neue Haas Grotesk Text Pro"/>
              <a:ea typeface="Roboto Condensed Light" panose="02000000000000000000" pitchFamily="2" charset="0"/>
              <a:cs typeface="+mn-cs"/>
            </a:rPr>
            <a:t>Maximum Electricity Demand</a:t>
          </a:r>
        </a:p>
        <a:p>
          <a:pPr algn="ctr">
            <a:buSzPts val="1000"/>
            <a:buNone/>
          </a:pPr>
          <a:endParaRPr lang="en-GB" sz="1600" b="1" dirty="0">
            <a:solidFill>
              <a:srgbClr val="FFFFFF"/>
            </a:solidFill>
            <a:latin typeface="Neue Haas Grotesk Text Pro"/>
            <a:ea typeface="Roboto Condensed Light" panose="02000000000000000000" pitchFamily="2" charset="0"/>
            <a:cs typeface="+mn-cs"/>
          </a:endParaRPr>
        </a:p>
        <a:p>
          <a:pPr algn="ctr">
            <a:buSzPts val="1000"/>
            <a:buNone/>
          </a:pPr>
          <a:r>
            <a:rPr lang="en-GB" sz="1400" b="0" dirty="0">
              <a:solidFill>
                <a:srgbClr val="FFFFFF"/>
              </a:solidFill>
              <a:latin typeface="Neue Haas Grotesk Text Pro"/>
              <a:ea typeface="Roboto Condensed Light" panose="02000000000000000000" pitchFamily="2" charset="0"/>
              <a:cs typeface="+mn-cs"/>
            </a:rPr>
            <a:t>Purpose: Tests maximum electricity grid demand for network reinforcement planning</a:t>
          </a:r>
        </a:p>
        <a:p>
          <a:pPr algn="ctr">
            <a:buSzPts val="1000"/>
            <a:buNone/>
          </a:pPr>
          <a:endParaRPr lang="en-GB" sz="1400" b="0" dirty="0">
            <a:solidFill>
              <a:srgbClr val="FFFFFF"/>
            </a:solidFill>
            <a:latin typeface="Neue Haas Grotesk Text Pro"/>
            <a:ea typeface="Roboto Condensed Light" panose="02000000000000000000" pitchFamily="2" charset="0"/>
            <a:cs typeface="+mn-cs"/>
          </a:endParaRPr>
        </a:p>
        <a:p>
          <a:pPr algn="ctr">
            <a:buNone/>
          </a:pPr>
          <a:r>
            <a:rPr lang="en-GB" sz="1400" b="0" dirty="0">
              <a:solidFill>
                <a:srgbClr val="FFFFFF"/>
              </a:solidFill>
              <a:latin typeface="Neue Haas Grotesk Text Pro"/>
              <a:ea typeface="Roboto Condensed Light" panose="02000000000000000000" pitchFamily="2" charset="0"/>
              <a:cs typeface="+mn-cs"/>
            </a:rPr>
            <a:t>Description: High growth projections with full electrification of heating/transport.</a:t>
          </a:r>
          <a:endParaRPr lang="en-GB" sz="1600" dirty="0">
            <a:solidFill>
              <a:srgbClr val="FFFFFF"/>
            </a:solidFill>
            <a:latin typeface="Neue Haas Grotesk Text Pro"/>
            <a:ea typeface="+mn-ea"/>
            <a:cs typeface="+mn-cs"/>
          </a:endParaRPr>
        </a:p>
      </dgm:t>
    </dgm:pt>
    <dgm:pt modelId="{C80F1BAD-2FF2-43FA-BAC8-931A543E7BD8}" type="parTrans" cxnId="{56C5CA1E-F70E-41A1-9A93-A7994A5EC175}">
      <dgm:prSet/>
      <dgm:spPr/>
      <dgm:t>
        <a:bodyPr/>
        <a:lstStyle/>
        <a:p>
          <a:endParaRPr lang="en-GB" sz="1400">
            <a:solidFill>
              <a:schemeClr val="tx2">
                <a:lumMod val="75000"/>
              </a:schemeClr>
            </a:solidFill>
            <a:latin typeface="+mj-lt"/>
          </a:endParaRPr>
        </a:p>
      </dgm:t>
    </dgm:pt>
    <dgm:pt modelId="{6E8A3BD2-C2B8-46BF-8203-35EF5DA9A848}" type="sibTrans" cxnId="{56C5CA1E-F70E-41A1-9A93-A7994A5EC175}">
      <dgm:prSet/>
      <dgm:spPr/>
      <dgm:t>
        <a:bodyPr/>
        <a:lstStyle/>
        <a:p>
          <a:endParaRPr lang="en-GB" sz="1400">
            <a:solidFill>
              <a:schemeClr val="tx2">
                <a:lumMod val="75000"/>
              </a:schemeClr>
            </a:solidFill>
            <a:latin typeface="+mj-lt"/>
          </a:endParaRPr>
        </a:p>
      </dgm:t>
    </dgm:pt>
    <dgm:pt modelId="{24564A78-CC3A-4E3E-9262-5B47065D95EB}">
      <dgm:prSet phldrT="[Text]" custT="1"/>
      <dgm:spPr>
        <a:xfrm>
          <a:off x="7613765" y="0"/>
          <a:ext cx="3540019" cy="3838854"/>
        </a:xfrm>
        <a:prstGeom prst="roundRect">
          <a:avLst>
            <a:gd name="adj" fmla="val 10000"/>
          </a:avLst>
        </a:prstGeom>
        <a:solidFill>
          <a:srgbClr val="307BB8"/>
        </a:solidFill>
        <a:ln>
          <a:noFill/>
        </a:ln>
        <a:effectLst/>
      </dgm:spPr>
      <dgm:t>
        <a:bodyPr/>
        <a:lstStyle/>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r>
            <a:rPr lang="en-GB" sz="1600" b="1" dirty="0">
              <a:solidFill>
                <a:srgbClr val="E7E6E6"/>
              </a:solidFill>
              <a:latin typeface="Neue Haas Grotesk Text Pro"/>
              <a:ea typeface="Roboto Condensed Light" panose="02000000000000000000" pitchFamily="2" charset="0"/>
              <a:cs typeface="+mn-cs"/>
            </a:rPr>
            <a:t>Accelerated Action</a:t>
          </a:r>
        </a:p>
        <a:p>
          <a:pPr>
            <a:buNone/>
          </a:pPr>
          <a:endParaRPr lang="en-GB" sz="1600" b="1" dirty="0">
            <a:solidFill>
              <a:srgbClr val="E7E6E6"/>
            </a:solidFill>
            <a:latin typeface="Neue Haas Grotesk Text Pro"/>
            <a:ea typeface="Roboto Condensed Light" panose="02000000000000000000" pitchFamily="2" charset="0"/>
            <a:cs typeface="+mn-cs"/>
          </a:endParaRPr>
        </a:p>
        <a:p>
          <a:pPr>
            <a:buNone/>
          </a:pPr>
          <a:r>
            <a:rPr lang="en-GB" sz="1200" b="0" dirty="0">
              <a:solidFill>
                <a:srgbClr val="E7E6E6"/>
              </a:solidFill>
              <a:latin typeface="Neue Haas Grotesk Text Pro"/>
              <a:ea typeface="Roboto Condensed Light" panose="02000000000000000000" pitchFamily="2" charset="0"/>
              <a:cs typeface="+mn-cs"/>
            </a:rPr>
            <a:t> </a:t>
          </a:r>
          <a:r>
            <a:rPr lang="en-GB" sz="1400" b="0" dirty="0">
              <a:solidFill>
                <a:srgbClr val="E7E6E6"/>
              </a:solidFill>
              <a:latin typeface="Neue Haas Grotesk Text Pro"/>
              <a:ea typeface="Roboto Condensed Light" panose="02000000000000000000" pitchFamily="2" charset="0"/>
              <a:cs typeface="+mn-cs"/>
            </a:rPr>
            <a:t>Purpose: Evaluates a wide range of measures which are expected to be possibilities for accelerated decarbonisation, with behaviour change and demand reduction being a key focus.</a:t>
          </a:r>
        </a:p>
        <a:p>
          <a:pPr>
            <a:buNone/>
          </a:pPr>
          <a:endParaRPr lang="en-GB" sz="1400" b="0" dirty="0">
            <a:solidFill>
              <a:srgbClr val="E7E6E6"/>
            </a:solidFill>
            <a:latin typeface="Neue Haas Grotesk Text Pro"/>
            <a:ea typeface="Roboto Condensed Light" panose="02000000000000000000" pitchFamily="2" charset="0"/>
            <a:cs typeface="+mn-cs"/>
          </a:endParaRPr>
        </a:p>
        <a:p>
          <a:pPr>
            <a:buNone/>
          </a:pPr>
          <a:r>
            <a:rPr lang="en-GB" sz="1400" b="0" dirty="0">
              <a:solidFill>
                <a:srgbClr val="E7E6E6"/>
              </a:solidFill>
              <a:latin typeface="Neue Haas Grotesk Text Pro"/>
              <a:ea typeface="Roboto Condensed Light" panose="02000000000000000000" pitchFamily="2" charset="0"/>
              <a:cs typeface="+mn-cs"/>
            </a:rPr>
            <a:t>Description: Considerable success in both social/behavioural change and innovation. The date of net zero will be earlier than 2050. </a:t>
          </a:r>
          <a:endParaRPr lang="en-GB" sz="1400" dirty="0">
            <a:solidFill>
              <a:srgbClr val="E7E6E6"/>
            </a:solidFill>
            <a:latin typeface="Neue Haas Grotesk Text Pro"/>
            <a:ea typeface="+mn-ea"/>
            <a:cs typeface="+mn-cs"/>
          </a:endParaRPr>
        </a:p>
      </dgm:t>
    </dgm:pt>
    <dgm:pt modelId="{E2E97F38-B2E1-43ED-B40F-ECC7BC0248BE}" type="parTrans" cxnId="{DADA56A9-F9AE-4DAB-A704-20DE455C1884}">
      <dgm:prSet/>
      <dgm:spPr/>
      <dgm:t>
        <a:bodyPr/>
        <a:lstStyle/>
        <a:p>
          <a:endParaRPr lang="en-GB" sz="1400">
            <a:solidFill>
              <a:schemeClr val="tx2">
                <a:lumMod val="75000"/>
              </a:schemeClr>
            </a:solidFill>
            <a:latin typeface="+mj-lt"/>
          </a:endParaRPr>
        </a:p>
      </dgm:t>
    </dgm:pt>
    <dgm:pt modelId="{B38CE02B-B2E4-4F3B-BE24-25B826F46B6B}" type="sibTrans" cxnId="{DADA56A9-F9AE-4DAB-A704-20DE455C1884}">
      <dgm:prSet/>
      <dgm:spPr/>
      <dgm:t>
        <a:bodyPr/>
        <a:lstStyle/>
        <a:p>
          <a:endParaRPr lang="en-GB" sz="1400">
            <a:solidFill>
              <a:schemeClr val="tx2">
                <a:lumMod val="75000"/>
              </a:schemeClr>
            </a:solidFill>
            <a:latin typeface="+mj-lt"/>
          </a:endParaRPr>
        </a:p>
      </dgm:t>
    </dgm:pt>
    <dgm:pt modelId="{BFD01450-D474-4A32-B8F8-2A267960206A}">
      <dgm:prSet custT="1"/>
      <dgm:spPr>
        <a:xfrm>
          <a:off x="3806882" y="0"/>
          <a:ext cx="3540019" cy="3838854"/>
        </a:xfrm>
        <a:prstGeom prst="roundRect">
          <a:avLst>
            <a:gd name="adj" fmla="val 10000"/>
          </a:avLst>
        </a:prstGeom>
        <a:solidFill>
          <a:srgbClr val="77BC1F"/>
        </a:solidFill>
        <a:ln>
          <a:noFill/>
        </a:ln>
        <a:effectLst/>
      </dgm:spPr>
      <dgm:t>
        <a:bodyPr/>
        <a:lstStyle/>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r>
            <a:rPr lang="en-GB" sz="1600" b="1" dirty="0">
              <a:solidFill>
                <a:srgbClr val="E7E6E6"/>
              </a:solidFill>
              <a:latin typeface="Neue Haas Grotesk Text Pro"/>
              <a:ea typeface="Roboto Condensed Light" panose="02000000000000000000" pitchFamily="2" charset="0"/>
              <a:cs typeface="+mn-cs"/>
            </a:rPr>
            <a:t>Technology Transition</a:t>
          </a:r>
        </a:p>
        <a:p>
          <a:pPr>
            <a:buSzPts val="1000"/>
            <a:buNone/>
          </a:pPr>
          <a:endParaRPr lang="en-GB" sz="1600" b="1" dirty="0">
            <a:solidFill>
              <a:srgbClr val="E7E6E6"/>
            </a:solidFill>
            <a:latin typeface="Neue Haas Grotesk Text Pro"/>
            <a:ea typeface="Roboto Condensed Light" panose="02000000000000000000" pitchFamily="2" charset="0"/>
            <a:cs typeface="+mn-cs"/>
          </a:endParaRPr>
        </a:p>
        <a:p>
          <a:pPr>
            <a:buSzPts val="1000"/>
            <a:buNone/>
          </a:pPr>
          <a:r>
            <a:rPr lang="en-GB" sz="1600" b="1" dirty="0">
              <a:solidFill>
                <a:srgbClr val="E7E6E6"/>
              </a:solidFill>
              <a:latin typeface="Neue Haas Grotesk Text Pro"/>
              <a:ea typeface="Roboto Condensed Light" panose="02000000000000000000" pitchFamily="2" charset="0"/>
              <a:cs typeface="+mn-cs"/>
            </a:rPr>
            <a:t> </a:t>
          </a:r>
          <a:r>
            <a:rPr lang="en-GB" sz="1400" b="0" dirty="0">
              <a:solidFill>
                <a:schemeClr val="bg1"/>
              </a:solidFill>
              <a:latin typeface="Neue Haas Grotesk Text Pro"/>
              <a:ea typeface="Roboto Condensed Light" panose="02000000000000000000" pitchFamily="2" charset="0"/>
              <a:cs typeface="+mn-cs"/>
            </a:rPr>
            <a:t>Purpose: Showcases the integration of innovative technologies.</a:t>
          </a:r>
        </a:p>
        <a:p>
          <a:pPr>
            <a:buSzPts val="1000"/>
            <a:buNone/>
          </a:pPr>
          <a:endParaRPr lang="en-GB" sz="1400" b="0" dirty="0">
            <a:solidFill>
              <a:schemeClr val="bg1"/>
            </a:solidFill>
            <a:latin typeface="Neue Haas Grotesk Text Pro"/>
            <a:ea typeface="Roboto Condensed Light" panose="02000000000000000000" pitchFamily="2" charset="0"/>
            <a:cs typeface="+mn-cs"/>
          </a:endParaRPr>
        </a:p>
        <a:p>
          <a:pPr>
            <a:buSzPts val="1000"/>
            <a:buNone/>
          </a:pPr>
          <a:r>
            <a:rPr lang="en-GB" sz="1400" b="0" dirty="0">
              <a:solidFill>
                <a:schemeClr val="bg1"/>
              </a:solidFill>
              <a:latin typeface="Neue Haas Grotesk Text Pro"/>
              <a:ea typeface="Roboto Condensed Light" panose="02000000000000000000" pitchFamily="2" charset="0"/>
              <a:cs typeface="+mn-cs"/>
            </a:rPr>
            <a:t>Description: Highlights unique local opportunities, such as biomethane production, geothermal energy utilisation, and the implementation of FLOW, as well as broader innovation opportunities (e.g. hydrogen for aviation). </a:t>
          </a:r>
          <a:endParaRPr lang="en-GB" sz="1400" b="1" dirty="0">
            <a:solidFill>
              <a:schemeClr val="bg1"/>
            </a:solidFill>
            <a:latin typeface="Neue Haas Grotesk Text Pro"/>
            <a:ea typeface="Roboto Condensed Light" panose="02000000000000000000" pitchFamily="2" charset="0"/>
            <a:cs typeface="+mn-cs"/>
          </a:endParaRPr>
        </a:p>
      </dgm:t>
    </dgm:pt>
    <dgm:pt modelId="{1CB031D8-5FBF-462B-AD60-43F081F89FE3}" type="parTrans" cxnId="{FBCFAC08-BB84-4512-8992-690E49A4E2F4}">
      <dgm:prSet/>
      <dgm:spPr/>
      <dgm:t>
        <a:bodyPr/>
        <a:lstStyle/>
        <a:p>
          <a:endParaRPr lang="en-GB" sz="1400">
            <a:solidFill>
              <a:schemeClr val="tx2">
                <a:lumMod val="75000"/>
              </a:schemeClr>
            </a:solidFill>
            <a:latin typeface="+mj-lt"/>
          </a:endParaRPr>
        </a:p>
      </dgm:t>
    </dgm:pt>
    <dgm:pt modelId="{527F893C-9A4E-45CD-A329-29D82FCA892C}" type="sibTrans" cxnId="{FBCFAC08-BB84-4512-8992-690E49A4E2F4}">
      <dgm:prSet/>
      <dgm:spPr/>
      <dgm:t>
        <a:bodyPr/>
        <a:lstStyle/>
        <a:p>
          <a:endParaRPr lang="en-GB" sz="1400">
            <a:solidFill>
              <a:schemeClr val="tx2">
                <a:lumMod val="75000"/>
              </a:schemeClr>
            </a:solidFill>
            <a:latin typeface="+mj-lt"/>
          </a:endParaRPr>
        </a:p>
      </dgm:t>
    </dgm:pt>
    <dgm:pt modelId="{3CD47D22-D102-41FA-A965-533B8A2B7D13}" type="pres">
      <dgm:prSet presAssocID="{66BDF880-FEDC-4FED-944C-AEEB9AF53120}" presName="theList" presStyleCnt="0">
        <dgm:presLayoutVars>
          <dgm:dir/>
          <dgm:animLvl val="lvl"/>
          <dgm:resizeHandles val="exact"/>
        </dgm:presLayoutVars>
      </dgm:prSet>
      <dgm:spPr/>
    </dgm:pt>
    <dgm:pt modelId="{C464F24D-3882-41CB-A6B6-6A1EB677FCE5}" type="pres">
      <dgm:prSet presAssocID="{29D29086-588F-4A79-8161-1239D02D6CF2}" presName="compNode" presStyleCnt="0"/>
      <dgm:spPr/>
    </dgm:pt>
    <dgm:pt modelId="{5DBCF742-9C72-4209-B595-18C80B3E2EDC}" type="pres">
      <dgm:prSet presAssocID="{29D29086-588F-4A79-8161-1239D02D6CF2}" presName="aNode" presStyleLbl="bgShp" presStyleIdx="0" presStyleCnt="3" custLinFactNeighborX="-38" custLinFactNeighborY="-2054"/>
      <dgm:spPr/>
    </dgm:pt>
    <dgm:pt modelId="{43E2456C-A597-40B4-ACA9-CFFD43334AD1}" type="pres">
      <dgm:prSet presAssocID="{29D29086-588F-4A79-8161-1239D02D6CF2}" presName="textNode" presStyleLbl="bgShp" presStyleIdx="0" presStyleCnt="3"/>
      <dgm:spPr/>
    </dgm:pt>
    <dgm:pt modelId="{BA69DDDC-34DB-403A-870D-74FAE68F4787}" type="pres">
      <dgm:prSet presAssocID="{29D29086-588F-4A79-8161-1239D02D6CF2}" presName="compChildNode" presStyleCnt="0"/>
      <dgm:spPr/>
    </dgm:pt>
    <dgm:pt modelId="{9D88683E-CF95-43BB-A116-38ADB590DCBB}" type="pres">
      <dgm:prSet presAssocID="{29D29086-588F-4A79-8161-1239D02D6CF2}" presName="theInnerList" presStyleCnt="0"/>
      <dgm:spPr/>
    </dgm:pt>
    <dgm:pt modelId="{A8535287-9C7F-44CF-A8D3-0EEC9BEB2146}" type="pres">
      <dgm:prSet presAssocID="{29D29086-588F-4A79-8161-1239D02D6CF2}" presName="aSpace" presStyleCnt="0"/>
      <dgm:spPr/>
    </dgm:pt>
    <dgm:pt modelId="{48957558-A794-4E39-A9FE-66DEB484D36D}" type="pres">
      <dgm:prSet presAssocID="{BFD01450-D474-4A32-B8F8-2A267960206A}" presName="compNode" presStyleCnt="0"/>
      <dgm:spPr/>
    </dgm:pt>
    <dgm:pt modelId="{271BC388-D70E-47A5-8A4F-369DC929BD2B}" type="pres">
      <dgm:prSet presAssocID="{BFD01450-D474-4A32-B8F8-2A267960206A}" presName="aNode" presStyleLbl="bgShp" presStyleIdx="1" presStyleCnt="3"/>
      <dgm:spPr/>
    </dgm:pt>
    <dgm:pt modelId="{50A4F7DC-CA7C-4260-A47A-A0B4A95E2D96}" type="pres">
      <dgm:prSet presAssocID="{BFD01450-D474-4A32-B8F8-2A267960206A}" presName="textNode" presStyleLbl="bgShp" presStyleIdx="1" presStyleCnt="3"/>
      <dgm:spPr/>
    </dgm:pt>
    <dgm:pt modelId="{5F8E8A72-1A61-4791-8AEA-CA14875DC3C1}" type="pres">
      <dgm:prSet presAssocID="{BFD01450-D474-4A32-B8F8-2A267960206A}" presName="compChildNode" presStyleCnt="0"/>
      <dgm:spPr/>
    </dgm:pt>
    <dgm:pt modelId="{99F0E427-C75C-45DA-9482-DCE2697EF5CA}" type="pres">
      <dgm:prSet presAssocID="{BFD01450-D474-4A32-B8F8-2A267960206A}" presName="theInnerList" presStyleCnt="0"/>
      <dgm:spPr/>
    </dgm:pt>
    <dgm:pt modelId="{CD60B49E-7D60-4838-AAA9-BD62AD8ED6ED}" type="pres">
      <dgm:prSet presAssocID="{BFD01450-D474-4A32-B8F8-2A267960206A}" presName="aSpace" presStyleCnt="0"/>
      <dgm:spPr/>
    </dgm:pt>
    <dgm:pt modelId="{E559D07B-F633-4BD3-A5B3-1BCF178919DA}" type="pres">
      <dgm:prSet presAssocID="{24564A78-CC3A-4E3E-9262-5B47065D95EB}" presName="compNode" presStyleCnt="0"/>
      <dgm:spPr/>
    </dgm:pt>
    <dgm:pt modelId="{02C68068-57D8-40A3-A4CA-C9AD227450B4}" type="pres">
      <dgm:prSet presAssocID="{24564A78-CC3A-4E3E-9262-5B47065D95EB}" presName="aNode" presStyleLbl="bgShp" presStyleIdx="2" presStyleCnt="3" custLinFactNeighborX="39" custLinFactNeighborY="-2659"/>
      <dgm:spPr/>
    </dgm:pt>
    <dgm:pt modelId="{DB3E58B6-4CAF-4A4F-B0CA-28463F326BC7}" type="pres">
      <dgm:prSet presAssocID="{24564A78-CC3A-4E3E-9262-5B47065D95EB}" presName="textNode" presStyleLbl="bgShp" presStyleIdx="2" presStyleCnt="3"/>
      <dgm:spPr/>
    </dgm:pt>
    <dgm:pt modelId="{E2EFDDCB-6BE3-4762-8D84-AC877D8A5ECE}" type="pres">
      <dgm:prSet presAssocID="{24564A78-CC3A-4E3E-9262-5B47065D95EB}" presName="compChildNode" presStyleCnt="0"/>
      <dgm:spPr/>
    </dgm:pt>
    <dgm:pt modelId="{82563A20-D82C-4A8D-AFC4-8A9403FA95DC}" type="pres">
      <dgm:prSet presAssocID="{24564A78-CC3A-4E3E-9262-5B47065D95EB}" presName="theInnerList" presStyleCnt="0"/>
      <dgm:spPr/>
    </dgm:pt>
  </dgm:ptLst>
  <dgm:cxnLst>
    <dgm:cxn modelId="{FBCFAC08-BB84-4512-8992-690E49A4E2F4}" srcId="{66BDF880-FEDC-4FED-944C-AEEB9AF53120}" destId="{BFD01450-D474-4A32-B8F8-2A267960206A}" srcOrd="1" destOrd="0" parTransId="{1CB031D8-5FBF-462B-AD60-43F081F89FE3}" sibTransId="{527F893C-9A4E-45CD-A329-29D82FCA892C}"/>
    <dgm:cxn modelId="{4F5B0B0D-272F-4E3B-BF75-05BF19D87590}" type="presOf" srcId="{BFD01450-D474-4A32-B8F8-2A267960206A}" destId="{271BC388-D70E-47A5-8A4F-369DC929BD2B}" srcOrd="0" destOrd="0" presId="urn:microsoft.com/office/officeart/2005/8/layout/lProcess2"/>
    <dgm:cxn modelId="{0222001B-5406-4D76-BB5A-52B68D5B1CE0}" type="presOf" srcId="{29D29086-588F-4A79-8161-1239D02D6CF2}" destId="{43E2456C-A597-40B4-ACA9-CFFD43334AD1}" srcOrd="1" destOrd="0" presId="urn:microsoft.com/office/officeart/2005/8/layout/lProcess2"/>
    <dgm:cxn modelId="{56C5CA1E-F70E-41A1-9A93-A7994A5EC175}" srcId="{66BDF880-FEDC-4FED-944C-AEEB9AF53120}" destId="{29D29086-588F-4A79-8161-1239D02D6CF2}" srcOrd="0" destOrd="0" parTransId="{C80F1BAD-2FF2-43FA-BAC8-931A543E7BD8}" sibTransId="{6E8A3BD2-C2B8-46BF-8203-35EF5DA9A848}"/>
    <dgm:cxn modelId="{B058DE5D-654E-418A-998F-CC4AF15341B5}" type="presOf" srcId="{24564A78-CC3A-4E3E-9262-5B47065D95EB}" destId="{DB3E58B6-4CAF-4A4F-B0CA-28463F326BC7}" srcOrd="1" destOrd="0" presId="urn:microsoft.com/office/officeart/2005/8/layout/lProcess2"/>
    <dgm:cxn modelId="{199D0048-E81B-4DE4-8923-513639C45535}" type="presOf" srcId="{29D29086-588F-4A79-8161-1239D02D6CF2}" destId="{5DBCF742-9C72-4209-B595-18C80B3E2EDC}" srcOrd="0" destOrd="0" presId="urn:microsoft.com/office/officeart/2005/8/layout/lProcess2"/>
    <dgm:cxn modelId="{AD517C9F-17E1-44A2-9F1A-9F7D21949E30}" type="presOf" srcId="{66BDF880-FEDC-4FED-944C-AEEB9AF53120}" destId="{3CD47D22-D102-41FA-A965-533B8A2B7D13}" srcOrd="0" destOrd="0" presId="urn:microsoft.com/office/officeart/2005/8/layout/lProcess2"/>
    <dgm:cxn modelId="{DADA56A9-F9AE-4DAB-A704-20DE455C1884}" srcId="{66BDF880-FEDC-4FED-944C-AEEB9AF53120}" destId="{24564A78-CC3A-4E3E-9262-5B47065D95EB}" srcOrd="2" destOrd="0" parTransId="{E2E97F38-B2E1-43ED-B40F-ECC7BC0248BE}" sibTransId="{B38CE02B-B2E4-4F3B-BE24-25B826F46B6B}"/>
    <dgm:cxn modelId="{8A6D17E8-3565-48F3-9390-1388238426A5}" type="presOf" srcId="{BFD01450-D474-4A32-B8F8-2A267960206A}" destId="{50A4F7DC-CA7C-4260-A47A-A0B4A95E2D96}" srcOrd="1" destOrd="0" presId="urn:microsoft.com/office/officeart/2005/8/layout/lProcess2"/>
    <dgm:cxn modelId="{C40972F6-1361-4F0C-A422-9944C18BF9ED}" type="presOf" srcId="{24564A78-CC3A-4E3E-9262-5B47065D95EB}" destId="{02C68068-57D8-40A3-A4CA-C9AD227450B4}" srcOrd="0" destOrd="0" presId="urn:microsoft.com/office/officeart/2005/8/layout/lProcess2"/>
    <dgm:cxn modelId="{B9ECCE84-1DF8-4ACE-9E21-9ECF22046463}" type="presParOf" srcId="{3CD47D22-D102-41FA-A965-533B8A2B7D13}" destId="{C464F24D-3882-41CB-A6B6-6A1EB677FCE5}" srcOrd="0" destOrd="0" presId="urn:microsoft.com/office/officeart/2005/8/layout/lProcess2"/>
    <dgm:cxn modelId="{AE003AB4-B5EF-418B-8B53-BE54586DC349}" type="presParOf" srcId="{C464F24D-3882-41CB-A6B6-6A1EB677FCE5}" destId="{5DBCF742-9C72-4209-B595-18C80B3E2EDC}" srcOrd="0" destOrd="0" presId="urn:microsoft.com/office/officeart/2005/8/layout/lProcess2"/>
    <dgm:cxn modelId="{398332E6-F213-40C8-B04D-6F144E0FBF9A}" type="presParOf" srcId="{C464F24D-3882-41CB-A6B6-6A1EB677FCE5}" destId="{43E2456C-A597-40B4-ACA9-CFFD43334AD1}" srcOrd="1" destOrd="0" presId="urn:microsoft.com/office/officeart/2005/8/layout/lProcess2"/>
    <dgm:cxn modelId="{B45A6209-6C09-4C20-94F4-ED03CC87FA84}" type="presParOf" srcId="{C464F24D-3882-41CB-A6B6-6A1EB677FCE5}" destId="{BA69DDDC-34DB-403A-870D-74FAE68F4787}" srcOrd="2" destOrd="0" presId="urn:microsoft.com/office/officeart/2005/8/layout/lProcess2"/>
    <dgm:cxn modelId="{2B7418D1-616B-40DE-85EB-C0E7F55175A2}" type="presParOf" srcId="{BA69DDDC-34DB-403A-870D-74FAE68F4787}" destId="{9D88683E-CF95-43BB-A116-38ADB590DCBB}" srcOrd="0" destOrd="0" presId="urn:microsoft.com/office/officeart/2005/8/layout/lProcess2"/>
    <dgm:cxn modelId="{3393C6FC-A4A7-4814-8B89-3709D20F19B8}" type="presParOf" srcId="{3CD47D22-D102-41FA-A965-533B8A2B7D13}" destId="{A8535287-9C7F-44CF-A8D3-0EEC9BEB2146}" srcOrd="1" destOrd="0" presId="urn:microsoft.com/office/officeart/2005/8/layout/lProcess2"/>
    <dgm:cxn modelId="{22116B85-7E64-4B0B-BBA7-E8B72CC88528}" type="presParOf" srcId="{3CD47D22-D102-41FA-A965-533B8A2B7D13}" destId="{48957558-A794-4E39-A9FE-66DEB484D36D}" srcOrd="2" destOrd="0" presId="urn:microsoft.com/office/officeart/2005/8/layout/lProcess2"/>
    <dgm:cxn modelId="{640CE866-A8B5-45E3-BAA4-B02F0D631998}" type="presParOf" srcId="{48957558-A794-4E39-A9FE-66DEB484D36D}" destId="{271BC388-D70E-47A5-8A4F-369DC929BD2B}" srcOrd="0" destOrd="0" presId="urn:microsoft.com/office/officeart/2005/8/layout/lProcess2"/>
    <dgm:cxn modelId="{6E5B39A5-762A-4647-A21F-AC80AC3EBE4A}" type="presParOf" srcId="{48957558-A794-4E39-A9FE-66DEB484D36D}" destId="{50A4F7DC-CA7C-4260-A47A-A0B4A95E2D96}" srcOrd="1" destOrd="0" presId="urn:microsoft.com/office/officeart/2005/8/layout/lProcess2"/>
    <dgm:cxn modelId="{E9B89080-A2BE-43B1-B14E-F7F15A3F2C30}" type="presParOf" srcId="{48957558-A794-4E39-A9FE-66DEB484D36D}" destId="{5F8E8A72-1A61-4791-8AEA-CA14875DC3C1}" srcOrd="2" destOrd="0" presId="urn:microsoft.com/office/officeart/2005/8/layout/lProcess2"/>
    <dgm:cxn modelId="{C629BFB1-35FB-4109-908C-A02856026444}" type="presParOf" srcId="{5F8E8A72-1A61-4791-8AEA-CA14875DC3C1}" destId="{99F0E427-C75C-45DA-9482-DCE2697EF5CA}" srcOrd="0" destOrd="0" presId="urn:microsoft.com/office/officeart/2005/8/layout/lProcess2"/>
    <dgm:cxn modelId="{5F4EBAFD-5525-470F-BFC0-AEFB5F18EA3A}" type="presParOf" srcId="{3CD47D22-D102-41FA-A965-533B8A2B7D13}" destId="{CD60B49E-7D60-4838-AAA9-BD62AD8ED6ED}" srcOrd="3" destOrd="0" presId="urn:microsoft.com/office/officeart/2005/8/layout/lProcess2"/>
    <dgm:cxn modelId="{1FE2BFA0-F4BB-4B3C-A91B-6E2B6402AE9E}" type="presParOf" srcId="{3CD47D22-D102-41FA-A965-533B8A2B7D13}" destId="{E559D07B-F633-4BD3-A5B3-1BCF178919DA}" srcOrd="4" destOrd="0" presId="urn:microsoft.com/office/officeart/2005/8/layout/lProcess2"/>
    <dgm:cxn modelId="{34D30B33-8018-4275-A667-8083B937EBF2}" type="presParOf" srcId="{E559D07B-F633-4BD3-A5B3-1BCF178919DA}" destId="{02C68068-57D8-40A3-A4CA-C9AD227450B4}" srcOrd="0" destOrd="0" presId="urn:microsoft.com/office/officeart/2005/8/layout/lProcess2"/>
    <dgm:cxn modelId="{66386A82-B7AF-4013-99BA-CA2773AA9B15}" type="presParOf" srcId="{E559D07B-F633-4BD3-A5B3-1BCF178919DA}" destId="{DB3E58B6-4CAF-4A4F-B0CA-28463F326BC7}" srcOrd="1" destOrd="0" presId="urn:microsoft.com/office/officeart/2005/8/layout/lProcess2"/>
    <dgm:cxn modelId="{1FE9F1CD-ECEA-455B-9986-52697E8816FC}" type="presParOf" srcId="{E559D07B-F633-4BD3-A5B3-1BCF178919DA}" destId="{E2EFDDCB-6BE3-4762-8D84-AC877D8A5ECE}" srcOrd="2" destOrd="0" presId="urn:microsoft.com/office/officeart/2005/8/layout/lProcess2"/>
    <dgm:cxn modelId="{01A146BD-76BB-47B7-985D-AF0195AE0CD6}" type="presParOf" srcId="{E2EFDDCB-6BE3-4762-8D84-AC877D8A5ECE}" destId="{82563A20-D82C-4A8D-AFC4-8A9403FA95DC}" srcOrd="0" destOrd="0" presId="urn:microsoft.com/office/officeart/2005/8/layout/l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295BA-9A5E-4D52-A009-91158CBBD5BC}"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F43F941A-9CED-4AD3-A592-FD3EAE47FE73}">
      <dgm:prSet custT="1"/>
      <dgm:spPr/>
      <dgm:t>
        <a:bodyPr anchor="ctr"/>
        <a:lstStyle/>
        <a:p>
          <a:pPr rtl="0">
            <a:lnSpc>
              <a:spcPct val="100000"/>
            </a:lnSpc>
          </a:pPr>
          <a:r>
            <a:rPr lang="en-GB" sz="1800" dirty="0">
              <a:solidFill>
                <a:srgbClr val="495965"/>
              </a:solidFill>
              <a:latin typeface="+mn-lt"/>
              <a:ea typeface="Verdana" panose="020B0604030504040204" pitchFamily="34" charset="0"/>
            </a:rPr>
            <a:t>Scale, complexity and long lead times of new infrastructure build requires </a:t>
          </a:r>
          <a:r>
            <a:rPr lang="en-GB" sz="1800" b="1" dirty="0">
              <a:solidFill>
                <a:srgbClr val="495965"/>
              </a:solidFill>
              <a:latin typeface="+mn-lt"/>
              <a:ea typeface="Verdana" panose="020B0604030504040204" pitchFamily="34" charset="0"/>
            </a:rPr>
            <a:t>strategic planning </a:t>
          </a:r>
          <a:r>
            <a:rPr lang="en-GB" sz="1800" dirty="0">
              <a:solidFill>
                <a:srgbClr val="495965"/>
              </a:solidFill>
              <a:latin typeface="+mn-lt"/>
              <a:ea typeface="Verdana" panose="020B0604030504040204" pitchFamily="34" charset="0"/>
            </a:rPr>
            <a:t>at </a:t>
          </a:r>
          <a:r>
            <a:rPr lang="en-GB" sz="1800" b="1" dirty="0">
              <a:solidFill>
                <a:srgbClr val="495965"/>
              </a:solidFill>
              <a:latin typeface="+mn-lt"/>
              <a:ea typeface="Verdana" panose="020B0604030504040204" pitchFamily="34" charset="0"/>
            </a:rPr>
            <a:t>local</a:t>
          </a:r>
          <a:r>
            <a:rPr lang="en-GB" sz="1800" dirty="0">
              <a:solidFill>
                <a:srgbClr val="495965"/>
              </a:solidFill>
              <a:latin typeface="+mn-lt"/>
              <a:ea typeface="Verdana" panose="020B0604030504040204" pitchFamily="34" charset="0"/>
            </a:rPr>
            <a:t>, </a:t>
          </a:r>
          <a:r>
            <a:rPr lang="en-GB" sz="1800" b="1" dirty="0">
              <a:solidFill>
                <a:srgbClr val="495965"/>
              </a:solidFill>
              <a:latin typeface="+mn-lt"/>
              <a:ea typeface="Verdana" panose="020B0604030504040204" pitchFamily="34" charset="0"/>
            </a:rPr>
            <a:t>regional </a:t>
          </a:r>
          <a:r>
            <a:rPr lang="en-GB" sz="1800" dirty="0">
              <a:solidFill>
                <a:srgbClr val="495965"/>
              </a:solidFill>
              <a:latin typeface="+mn-lt"/>
              <a:ea typeface="Verdana" panose="020B0604030504040204" pitchFamily="34" charset="0"/>
            </a:rPr>
            <a:t>and </a:t>
          </a:r>
          <a:r>
            <a:rPr lang="en-GB" sz="1800" b="1" dirty="0">
              <a:solidFill>
                <a:srgbClr val="495965"/>
              </a:solidFill>
              <a:latin typeface="+mn-lt"/>
              <a:ea typeface="Verdana" panose="020B0604030504040204" pitchFamily="34" charset="0"/>
            </a:rPr>
            <a:t>national levels </a:t>
          </a:r>
          <a:r>
            <a:rPr lang="en-GB" sz="1800" dirty="0">
              <a:solidFill>
                <a:srgbClr val="495965"/>
              </a:solidFill>
              <a:latin typeface="+mn-lt"/>
              <a:ea typeface="Verdana" panose="020B0604030504040204" pitchFamily="34" charset="0"/>
            </a:rPr>
            <a:t>to ensure effective co-ordination and optimisation</a:t>
          </a:r>
        </a:p>
      </dgm:t>
    </dgm:pt>
    <dgm:pt modelId="{182BD6EB-2814-4B06-B3CB-76FDA4264F9C}" type="parTrans" cxnId="{6062BD39-DB49-48D4-94BA-E4BD4AA9092C}">
      <dgm:prSet/>
      <dgm:spPr/>
      <dgm:t>
        <a:bodyPr/>
        <a:lstStyle/>
        <a:p>
          <a:pPr>
            <a:lnSpc>
              <a:spcPct val="100000"/>
            </a:lnSpc>
          </a:pPr>
          <a:endParaRPr lang="en-US" sz="1800">
            <a:solidFill>
              <a:srgbClr val="495965"/>
            </a:solidFill>
            <a:latin typeface="+mn-lt"/>
            <a:ea typeface="Verdana" panose="020B0604030504040204" pitchFamily="34" charset="0"/>
          </a:endParaRPr>
        </a:p>
      </dgm:t>
    </dgm:pt>
    <dgm:pt modelId="{832CCA77-CB0A-4E5C-A39E-C92A339B9ACF}" type="sibTrans" cxnId="{6062BD39-DB49-48D4-94BA-E4BD4AA9092C}">
      <dgm:prSet/>
      <dgm:spPr/>
      <dgm:t>
        <a:bodyPr/>
        <a:lstStyle/>
        <a:p>
          <a:pPr>
            <a:lnSpc>
              <a:spcPct val="100000"/>
            </a:lnSpc>
          </a:pPr>
          <a:endParaRPr lang="en-US" sz="1800">
            <a:solidFill>
              <a:srgbClr val="495965"/>
            </a:solidFill>
            <a:latin typeface="+mn-lt"/>
            <a:ea typeface="Verdana" panose="020B0604030504040204" pitchFamily="34" charset="0"/>
          </a:endParaRPr>
        </a:p>
      </dgm:t>
    </dgm:pt>
    <dgm:pt modelId="{51526997-8950-4A61-BA20-9FF9CDBD482D}">
      <dgm:prSet custT="1"/>
      <dgm:spPr/>
      <dgm:t>
        <a:bodyPr anchor="ctr"/>
        <a:lstStyle/>
        <a:p>
          <a:pPr>
            <a:lnSpc>
              <a:spcPct val="100000"/>
            </a:lnSpc>
          </a:pPr>
          <a:r>
            <a:rPr lang="en-GB" sz="1800">
              <a:solidFill>
                <a:srgbClr val="495965"/>
              </a:solidFill>
              <a:effectLst/>
              <a:latin typeface="+mn-lt"/>
              <a:ea typeface="Verdana" panose="020B0604030504040204" pitchFamily="34" charset="0"/>
            </a:rPr>
            <a:t>National </a:t>
          </a:r>
          <a:r>
            <a:rPr lang="en-GB" sz="1800" b="1">
              <a:solidFill>
                <a:srgbClr val="495965"/>
              </a:solidFill>
              <a:effectLst/>
              <a:latin typeface="+mn-lt"/>
              <a:ea typeface="Verdana" panose="020B0604030504040204" pitchFamily="34" charset="0"/>
            </a:rPr>
            <a:t>Strategic Spatial Energy Plan (SSEP) </a:t>
          </a:r>
          <a:r>
            <a:rPr lang="en-GB" sz="1800">
              <a:solidFill>
                <a:srgbClr val="495965"/>
              </a:solidFill>
              <a:effectLst/>
              <a:latin typeface="+mn-lt"/>
              <a:ea typeface="Verdana" panose="020B0604030504040204" pitchFamily="34" charset="0"/>
            </a:rPr>
            <a:t>which will inform a new transmission network plan – the </a:t>
          </a:r>
          <a:r>
            <a:rPr lang="en-GB" sz="1800" b="1">
              <a:solidFill>
                <a:srgbClr val="495965"/>
              </a:solidFill>
              <a:effectLst/>
              <a:latin typeface="+mn-lt"/>
              <a:ea typeface="Verdana" panose="020B0604030504040204" pitchFamily="34" charset="0"/>
            </a:rPr>
            <a:t>Centralised Strategic Network Plan (CSNP)</a:t>
          </a:r>
          <a:endParaRPr lang="en-GB" sz="1800" b="1">
            <a:solidFill>
              <a:srgbClr val="495965"/>
            </a:solidFill>
            <a:latin typeface="+mn-lt"/>
            <a:ea typeface="Verdana" panose="020B0604030504040204" pitchFamily="34" charset="0"/>
          </a:endParaRPr>
        </a:p>
      </dgm:t>
    </dgm:pt>
    <dgm:pt modelId="{96633999-8D0C-413A-B4C5-A6B1CAE9E645}" type="parTrans" cxnId="{2642FF2B-D3C1-4175-B343-6B14280DD0DA}">
      <dgm:prSet/>
      <dgm:spPr/>
      <dgm:t>
        <a:bodyPr/>
        <a:lstStyle/>
        <a:p>
          <a:pPr>
            <a:lnSpc>
              <a:spcPct val="100000"/>
            </a:lnSpc>
          </a:pPr>
          <a:endParaRPr lang="en-US" sz="1800">
            <a:solidFill>
              <a:srgbClr val="495965"/>
            </a:solidFill>
            <a:latin typeface="+mn-lt"/>
            <a:ea typeface="Verdana" panose="020B0604030504040204" pitchFamily="34" charset="0"/>
          </a:endParaRPr>
        </a:p>
      </dgm:t>
    </dgm:pt>
    <dgm:pt modelId="{FE9D79BA-B406-4BE5-8532-F81D644A12CA}" type="sibTrans" cxnId="{2642FF2B-D3C1-4175-B343-6B14280DD0DA}">
      <dgm:prSet/>
      <dgm:spPr/>
      <dgm:t>
        <a:bodyPr/>
        <a:lstStyle/>
        <a:p>
          <a:pPr>
            <a:lnSpc>
              <a:spcPct val="100000"/>
            </a:lnSpc>
          </a:pPr>
          <a:endParaRPr lang="en-US" sz="1800">
            <a:solidFill>
              <a:srgbClr val="495965"/>
            </a:solidFill>
            <a:latin typeface="+mn-lt"/>
            <a:ea typeface="Verdana" panose="020B0604030504040204" pitchFamily="34" charset="0"/>
          </a:endParaRPr>
        </a:p>
      </dgm:t>
    </dgm:pt>
    <dgm:pt modelId="{297E533E-664B-4023-ABBD-A8E99FAF61E6}">
      <dgm:prSet phldr="0" custT="1"/>
      <dgm:spPr/>
      <dgm:t>
        <a:bodyPr anchor="ctr"/>
        <a:lstStyle/>
        <a:p>
          <a:pPr rtl="0">
            <a:lnSpc>
              <a:spcPct val="100000"/>
            </a:lnSpc>
          </a:pPr>
          <a:r>
            <a:rPr lang="en-US" sz="1800">
              <a:solidFill>
                <a:srgbClr val="495965"/>
              </a:solidFill>
              <a:latin typeface="+mn-lt"/>
              <a:ea typeface="Verdana" panose="020B0604030504040204" pitchFamily="34" charset="0"/>
            </a:rPr>
            <a:t>Strategic planning will help enhance confidence in and </a:t>
          </a:r>
          <a:r>
            <a:rPr lang="en-US" sz="1800" b="1">
              <a:solidFill>
                <a:srgbClr val="495965"/>
              </a:solidFill>
              <a:latin typeface="+mn-lt"/>
              <a:ea typeface="Verdana" panose="020B0604030504040204" pitchFamily="34" charset="0"/>
            </a:rPr>
            <a:t>accelerate</a:t>
          </a:r>
          <a:r>
            <a:rPr lang="en-US" sz="1800">
              <a:solidFill>
                <a:srgbClr val="495965"/>
              </a:solidFill>
              <a:latin typeface="+mn-lt"/>
              <a:ea typeface="Verdana" panose="020B0604030504040204" pitchFamily="34" charset="0"/>
            </a:rPr>
            <a:t> </a:t>
          </a:r>
          <a:r>
            <a:rPr lang="en-US" sz="1800" b="1">
              <a:solidFill>
                <a:srgbClr val="495965"/>
              </a:solidFill>
              <a:latin typeface="+mn-lt"/>
              <a:ea typeface="Verdana" panose="020B0604030504040204" pitchFamily="34" charset="0"/>
            </a:rPr>
            <a:t>network investments </a:t>
          </a:r>
          <a:r>
            <a:rPr lang="en-US" sz="1800" b="0">
              <a:solidFill>
                <a:srgbClr val="495965"/>
              </a:solidFill>
              <a:latin typeface="+mn-lt"/>
              <a:ea typeface="Verdana" panose="020B0604030504040204" pitchFamily="34" charset="0"/>
            </a:rPr>
            <a:t>and </a:t>
          </a:r>
          <a:r>
            <a:rPr lang="en-GB" sz="1800" b="1">
              <a:solidFill>
                <a:srgbClr val="495965"/>
              </a:solidFill>
              <a:latin typeface="+mn-lt"/>
              <a:ea typeface="Verdana" panose="020B0604030504040204" pitchFamily="34" charset="0"/>
            </a:rPr>
            <a:t>speed up connections </a:t>
          </a:r>
          <a:r>
            <a:rPr lang="en-GB" sz="1800" b="0">
              <a:solidFill>
                <a:srgbClr val="495965"/>
              </a:solidFill>
              <a:latin typeface="+mn-lt"/>
              <a:ea typeface="Verdana" panose="020B0604030504040204" pitchFamily="34" charset="0"/>
            </a:rPr>
            <a:t>to the grid</a:t>
          </a:r>
        </a:p>
      </dgm:t>
    </dgm:pt>
    <dgm:pt modelId="{6DDF1E5D-EF9B-4844-8B0D-4CE11EBE8CE9}" type="parTrans" cxnId="{F4E1D504-0C4B-4712-BC4A-C9BC74E2675F}">
      <dgm:prSet/>
      <dgm:spPr/>
      <dgm:t>
        <a:bodyPr/>
        <a:lstStyle/>
        <a:p>
          <a:pPr>
            <a:lnSpc>
              <a:spcPct val="100000"/>
            </a:lnSpc>
          </a:pPr>
          <a:endParaRPr lang="en-GB" sz="1800">
            <a:solidFill>
              <a:srgbClr val="495965"/>
            </a:solidFill>
            <a:latin typeface="+mn-lt"/>
            <a:ea typeface="Verdana" panose="020B0604030504040204" pitchFamily="34" charset="0"/>
          </a:endParaRPr>
        </a:p>
      </dgm:t>
    </dgm:pt>
    <dgm:pt modelId="{E938CA72-C159-4F66-96D4-E0A96D8735BB}" type="sibTrans" cxnId="{F4E1D504-0C4B-4712-BC4A-C9BC74E2675F}">
      <dgm:prSet/>
      <dgm:spPr/>
      <dgm:t>
        <a:bodyPr/>
        <a:lstStyle/>
        <a:p>
          <a:pPr>
            <a:lnSpc>
              <a:spcPct val="100000"/>
            </a:lnSpc>
          </a:pPr>
          <a:endParaRPr lang="en-GB" sz="1800">
            <a:solidFill>
              <a:srgbClr val="495965"/>
            </a:solidFill>
            <a:latin typeface="+mn-lt"/>
            <a:ea typeface="Verdana" panose="020B0604030504040204" pitchFamily="34" charset="0"/>
          </a:endParaRPr>
        </a:p>
      </dgm:t>
    </dgm:pt>
    <dgm:pt modelId="{05DAD4C8-46F1-48AC-BB63-A4BA4D8B3CA9}">
      <dgm:prSet custT="1"/>
      <dgm:spPr/>
      <dgm:t>
        <a:bodyPr anchor="ctr"/>
        <a:lstStyle/>
        <a:p>
          <a:pPr rtl="0">
            <a:lnSpc>
              <a:spcPct val="100000"/>
            </a:lnSpc>
          </a:pPr>
          <a:r>
            <a:rPr lang="en-GB" sz="1800">
              <a:solidFill>
                <a:srgbClr val="495965"/>
              </a:solidFill>
              <a:effectLst/>
              <a:latin typeface="+mn-lt"/>
              <a:ea typeface="Verdana" panose="020B0604030504040204" pitchFamily="34" charset="0"/>
            </a:rPr>
            <a:t>Our reform of </a:t>
          </a:r>
          <a:r>
            <a:rPr lang="en-GB" sz="1800" b="1">
              <a:solidFill>
                <a:srgbClr val="495965"/>
              </a:solidFill>
              <a:effectLst/>
              <a:latin typeface="+mn-lt"/>
              <a:ea typeface="Verdana" panose="020B0604030504040204" pitchFamily="34" charset="0"/>
            </a:rPr>
            <a:t>local governance arrangements </a:t>
          </a:r>
          <a:r>
            <a:rPr lang="en-GB" sz="1800">
              <a:solidFill>
                <a:srgbClr val="495965"/>
              </a:solidFill>
              <a:effectLst/>
              <a:latin typeface="+mn-lt"/>
              <a:ea typeface="Verdana" panose="020B0604030504040204" pitchFamily="34" charset="0"/>
            </a:rPr>
            <a:t>introduces a </a:t>
          </a:r>
          <a:r>
            <a:rPr lang="en-GB" sz="1800" b="1">
              <a:solidFill>
                <a:srgbClr val="495965"/>
              </a:solidFill>
              <a:effectLst/>
              <a:latin typeface="+mn-lt"/>
              <a:ea typeface="Verdana" panose="020B0604030504040204" pitchFamily="34" charset="0"/>
            </a:rPr>
            <a:t>Regional Energy Strategic Planner (RESP) </a:t>
          </a:r>
          <a:r>
            <a:rPr lang="en-GB" sz="1800">
              <a:solidFill>
                <a:srgbClr val="495965"/>
              </a:solidFill>
              <a:effectLst/>
              <a:latin typeface="+mn-lt"/>
              <a:ea typeface="Verdana" panose="020B0604030504040204" pitchFamily="34" charset="0"/>
            </a:rPr>
            <a:t>to optimise sub-national energy systems </a:t>
          </a:r>
          <a:r>
            <a:rPr lang="en-GB" sz="1800">
              <a:solidFill>
                <a:srgbClr val="495965"/>
              </a:solidFill>
              <a:latin typeface="+mn-lt"/>
              <a:ea typeface="Verdana" panose="020B0604030504040204" pitchFamily="34" charset="0"/>
            </a:rPr>
            <a:t>and maximise opportunities for decarbonisation at pace</a:t>
          </a:r>
          <a:endParaRPr lang="en-GB" sz="1800">
            <a:solidFill>
              <a:srgbClr val="495965"/>
            </a:solidFill>
            <a:effectLst/>
            <a:latin typeface="+mn-lt"/>
            <a:ea typeface="Verdana" panose="020B0604030504040204" pitchFamily="34" charset="0"/>
          </a:endParaRPr>
        </a:p>
      </dgm:t>
    </dgm:pt>
    <dgm:pt modelId="{B63655C5-9C34-4A22-8B76-798B122BDB0C}" type="parTrans" cxnId="{4B4E4CF0-1035-4464-9CE2-ACE088B98D36}">
      <dgm:prSet/>
      <dgm:spPr/>
      <dgm:t>
        <a:bodyPr/>
        <a:lstStyle/>
        <a:p>
          <a:pPr>
            <a:lnSpc>
              <a:spcPct val="100000"/>
            </a:lnSpc>
          </a:pPr>
          <a:endParaRPr lang="en-GB" sz="1800">
            <a:solidFill>
              <a:srgbClr val="495965"/>
            </a:solidFill>
            <a:latin typeface="+mn-lt"/>
            <a:ea typeface="Verdana" panose="020B0604030504040204" pitchFamily="34" charset="0"/>
          </a:endParaRPr>
        </a:p>
      </dgm:t>
    </dgm:pt>
    <dgm:pt modelId="{D6523FF2-6AEC-41A1-8E24-DE27799F595C}" type="sibTrans" cxnId="{4B4E4CF0-1035-4464-9CE2-ACE088B98D36}">
      <dgm:prSet/>
      <dgm:spPr/>
      <dgm:t>
        <a:bodyPr/>
        <a:lstStyle/>
        <a:p>
          <a:pPr>
            <a:lnSpc>
              <a:spcPct val="100000"/>
            </a:lnSpc>
          </a:pPr>
          <a:endParaRPr lang="en-GB" sz="1800">
            <a:solidFill>
              <a:srgbClr val="495965"/>
            </a:solidFill>
            <a:latin typeface="+mn-lt"/>
            <a:ea typeface="Verdana" panose="020B0604030504040204" pitchFamily="34" charset="0"/>
          </a:endParaRPr>
        </a:p>
      </dgm:t>
    </dgm:pt>
    <dgm:pt modelId="{BB73A34E-FB12-4E6D-8F5D-73086B630A96}">
      <dgm:prSet phldr="0" custT="1"/>
      <dgm:spPr/>
      <dgm:t>
        <a:bodyPr anchor="ctr"/>
        <a:lstStyle/>
        <a:p>
          <a:pPr rtl="0">
            <a:lnSpc>
              <a:spcPct val="100000"/>
            </a:lnSpc>
          </a:pPr>
          <a:r>
            <a:rPr lang="en-GB" sz="1800">
              <a:solidFill>
                <a:srgbClr val="495965"/>
              </a:solidFill>
              <a:effectLst/>
              <a:latin typeface="+mn-lt"/>
              <a:ea typeface="Verdana" panose="020B0604030504040204" pitchFamily="34" charset="0"/>
            </a:rPr>
            <a:t>Ensure regional planning is coherent with the wider strategic planning function of the FSO, SSEP and CSNP</a:t>
          </a:r>
        </a:p>
      </dgm:t>
    </dgm:pt>
    <dgm:pt modelId="{884B164C-0FE7-45DF-A3C1-F626807BCD56}" type="parTrans" cxnId="{69B0672C-A2DB-4380-B42C-67A42FE657C9}">
      <dgm:prSet/>
      <dgm:spPr/>
      <dgm:t>
        <a:bodyPr/>
        <a:lstStyle/>
        <a:p>
          <a:endParaRPr lang="en-GB" sz="1800">
            <a:solidFill>
              <a:srgbClr val="495965"/>
            </a:solidFill>
            <a:latin typeface="+mn-lt"/>
            <a:ea typeface="Verdana" panose="020B0604030504040204" pitchFamily="34" charset="0"/>
          </a:endParaRPr>
        </a:p>
      </dgm:t>
    </dgm:pt>
    <dgm:pt modelId="{F68D076A-363C-43B9-B243-A544F29013DC}" type="sibTrans" cxnId="{69B0672C-A2DB-4380-B42C-67A42FE657C9}">
      <dgm:prSet/>
      <dgm:spPr/>
      <dgm:t>
        <a:bodyPr/>
        <a:lstStyle/>
        <a:p>
          <a:endParaRPr lang="en-GB" sz="1800">
            <a:solidFill>
              <a:srgbClr val="495965"/>
            </a:solidFill>
            <a:latin typeface="+mn-lt"/>
            <a:ea typeface="Verdana" panose="020B0604030504040204" pitchFamily="34" charset="0"/>
          </a:endParaRPr>
        </a:p>
      </dgm:t>
    </dgm:pt>
    <dgm:pt modelId="{7405A7D7-D2F2-4D98-97FF-4E77C3F8116E}" type="pres">
      <dgm:prSet presAssocID="{CB8295BA-9A5E-4D52-A009-91158CBBD5BC}" presName="vert0" presStyleCnt="0">
        <dgm:presLayoutVars>
          <dgm:dir/>
          <dgm:animOne val="branch"/>
          <dgm:animLvl val="lvl"/>
        </dgm:presLayoutVars>
      </dgm:prSet>
      <dgm:spPr/>
    </dgm:pt>
    <dgm:pt modelId="{3FC8DF89-32BB-4FA1-93FB-033D1899983A}" type="pres">
      <dgm:prSet presAssocID="{F43F941A-9CED-4AD3-A592-FD3EAE47FE73}" presName="thickLine" presStyleLbl="alignNode1" presStyleIdx="0" presStyleCnt="5"/>
      <dgm:spPr/>
    </dgm:pt>
    <dgm:pt modelId="{F260EC49-A46C-4612-A0E4-795BA1BDA2D7}" type="pres">
      <dgm:prSet presAssocID="{F43F941A-9CED-4AD3-A592-FD3EAE47FE73}" presName="horz1" presStyleCnt="0"/>
      <dgm:spPr/>
    </dgm:pt>
    <dgm:pt modelId="{0B1AECBB-C83C-452A-BDF8-430975C7C67F}" type="pres">
      <dgm:prSet presAssocID="{F43F941A-9CED-4AD3-A592-FD3EAE47FE73}" presName="tx1" presStyleLbl="revTx" presStyleIdx="0" presStyleCnt="5"/>
      <dgm:spPr/>
    </dgm:pt>
    <dgm:pt modelId="{3506BCA3-AC30-4FAD-A3F1-04DE8D0F4EC6}" type="pres">
      <dgm:prSet presAssocID="{F43F941A-9CED-4AD3-A592-FD3EAE47FE73}" presName="vert1" presStyleCnt="0"/>
      <dgm:spPr/>
    </dgm:pt>
    <dgm:pt modelId="{F07B23CC-AF06-46B0-B0F3-24612D349DB4}" type="pres">
      <dgm:prSet presAssocID="{297E533E-664B-4023-ABBD-A8E99FAF61E6}" presName="thickLine" presStyleLbl="alignNode1" presStyleIdx="1" presStyleCnt="5"/>
      <dgm:spPr/>
    </dgm:pt>
    <dgm:pt modelId="{8E87011F-3B41-40D5-8893-8F3986FC5F0D}" type="pres">
      <dgm:prSet presAssocID="{297E533E-664B-4023-ABBD-A8E99FAF61E6}" presName="horz1" presStyleCnt="0"/>
      <dgm:spPr/>
    </dgm:pt>
    <dgm:pt modelId="{0554A17E-7183-47FF-BF8B-A88AB4DBAD6D}" type="pres">
      <dgm:prSet presAssocID="{297E533E-664B-4023-ABBD-A8E99FAF61E6}" presName="tx1" presStyleLbl="revTx" presStyleIdx="1" presStyleCnt="5" custScaleY="84953"/>
      <dgm:spPr/>
    </dgm:pt>
    <dgm:pt modelId="{940E4F68-CEC9-4EF5-9AD4-7E1E30951460}" type="pres">
      <dgm:prSet presAssocID="{297E533E-664B-4023-ABBD-A8E99FAF61E6}" presName="vert1" presStyleCnt="0"/>
      <dgm:spPr/>
    </dgm:pt>
    <dgm:pt modelId="{3F8837D9-4989-4E28-B2D0-AF2070DC529F}" type="pres">
      <dgm:prSet presAssocID="{51526997-8950-4A61-BA20-9FF9CDBD482D}" presName="thickLine" presStyleLbl="alignNode1" presStyleIdx="2" presStyleCnt="5"/>
      <dgm:spPr/>
    </dgm:pt>
    <dgm:pt modelId="{D0D2DFAC-C65E-4201-9C09-78862891166D}" type="pres">
      <dgm:prSet presAssocID="{51526997-8950-4A61-BA20-9FF9CDBD482D}" presName="horz1" presStyleCnt="0"/>
      <dgm:spPr/>
    </dgm:pt>
    <dgm:pt modelId="{5903C22E-2653-4A32-A1E4-E624D0F0E939}" type="pres">
      <dgm:prSet presAssocID="{51526997-8950-4A61-BA20-9FF9CDBD482D}" presName="tx1" presStyleLbl="revTx" presStyleIdx="2" presStyleCnt="5" custScaleY="119391"/>
      <dgm:spPr/>
    </dgm:pt>
    <dgm:pt modelId="{2672A653-780E-4E34-9030-60E3563FA99D}" type="pres">
      <dgm:prSet presAssocID="{51526997-8950-4A61-BA20-9FF9CDBD482D}" presName="vert1" presStyleCnt="0"/>
      <dgm:spPr/>
    </dgm:pt>
    <dgm:pt modelId="{789023F7-2E24-4717-92FE-8F845245CA91}" type="pres">
      <dgm:prSet presAssocID="{05DAD4C8-46F1-48AC-BB63-A4BA4D8B3CA9}" presName="thickLine" presStyleLbl="alignNode1" presStyleIdx="3" presStyleCnt="5"/>
      <dgm:spPr/>
    </dgm:pt>
    <dgm:pt modelId="{30770E0F-2CE1-4B13-A010-38E0FD797F4C}" type="pres">
      <dgm:prSet presAssocID="{05DAD4C8-46F1-48AC-BB63-A4BA4D8B3CA9}" presName="horz1" presStyleCnt="0"/>
      <dgm:spPr/>
    </dgm:pt>
    <dgm:pt modelId="{C8D6BE64-020A-4CEB-A018-56F50BB36A5C}" type="pres">
      <dgm:prSet presAssocID="{05DAD4C8-46F1-48AC-BB63-A4BA4D8B3CA9}" presName="tx1" presStyleLbl="revTx" presStyleIdx="3" presStyleCnt="5"/>
      <dgm:spPr/>
    </dgm:pt>
    <dgm:pt modelId="{48656C8A-CF4A-4875-A9F5-2204CAE7371E}" type="pres">
      <dgm:prSet presAssocID="{05DAD4C8-46F1-48AC-BB63-A4BA4D8B3CA9}" presName="vert1" presStyleCnt="0"/>
      <dgm:spPr/>
    </dgm:pt>
    <dgm:pt modelId="{264A55A9-565E-4571-9A07-88A675B08C88}" type="pres">
      <dgm:prSet presAssocID="{BB73A34E-FB12-4E6D-8F5D-73086B630A96}" presName="thickLine" presStyleLbl="alignNode1" presStyleIdx="4" presStyleCnt="5"/>
      <dgm:spPr/>
    </dgm:pt>
    <dgm:pt modelId="{CD65445A-98D2-4B06-8DC1-CA3EF682404C}" type="pres">
      <dgm:prSet presAssocID="{BB73A34E-FB12-4E6D-8F5D-73086B630A96}" presName="horz1" presStyleCnt="0"/>
      <dgm:spPr/>
    </dgm:pt>
    <dgm:pt modelId="{453BEA36-B98C-461C-B3F6-DA097F8C7214}" type="pres">
      <dgm:prSet presAssocID="{BB73A34E-FB12-4E6D-8F5D-73086B630A96}" presName="tx1" presStyleLbl="revTx" presStyleIdx="4" presStyleCnt="5" custScaleY="74889"/>
      <dgm:spPr/>
    </dgm:pt>
    <dgm:pt modelId="{9B926EDF-6B55-415A-A732-51A1719D16B0}" type="pres">
      <dgm:prSet presAssocID="{BB73A34E-FB12-4E6D-8F5D-73086B630A96}" presName="vert1" presStyleCnt="0"/>
      <dgm:spPr/>
    </dgm:pt>
  </dgm:ptLst>
  <dgm:cxnLst>
    <dgm:cxn modelId="{F4E1D504-0C4B-4712-BC4A-C9BC74E2675F}" srcId="{CB8295BA-9A5E-4D52-A009-91158CBBD5BC}" destId="{297E533E-664B-4023-ABBD-A8E99FAF61E6}" srcOrd="1" destOrd="0" parTransId="{6DDF1E5D-EF9B-4844-8B0D-4CE11EBE8CE9}" sibTransId="{E938CA72-C159-4F66-96D4-E0A96D8735BB}"/>
    <dgm:cxn modelId="{2642FF2B-D3C1-4175-B343-6B14280DD0DA}" srcId="{CB8295BA-9A5E-4D52-A009-91158CBBD5BC}" destId="{51526997-8950-4A61-BA20-9FF9CDBD482D}" srcOrd="2" destOrd="0" parTransId="{96633999-8D0C-413A-B4C5-A6B1CAE9E645}" sibTransId="{FE9D79BA-B406-4BE5-8532-F81D644A12CA}"/>
    <dgm:cxn modelId="{69B0672C-A2DB-4380-B42C-67A42FE657C9}" srcId="{CB8295BA-9A5E-4D52-A009-91158CBBD5BC}" destId="{BB73A34E-FB12-4E6D-8F5D-73086B630A96}" srcOrd="4" destOrd="0" parTransId="{884B164C-0FE7-45DF-A3C1-F626807BCD56}" sibTransId="{F68D076A-363C-43B9-B243-A544F29013DC}"/>
    <dgm:cxn modelId="{6062BD39-DB49-48D4-94BA-E4BD4AA9092C}" srcId="{CB8295BA-9A5E-4D52-A009-91158CBBD5BC}" destId="{F43F941A-9CED-4AD3-A592-FD3EAE47FE73}" srcOrd="0" destOrd="0" parTransId="{182BD6EB-2814-4B06-B3CB-76FDA4264F9C}" sibTransId="{832CCA77-CB0A-4E5C-A39E-C92A339B9ACF}"/>
    <dgm:cxn modelId="{77AF403D-19C1-42F0-9C3F-DF808B321674}" type="presOf" srcId="{CB8295BA-9A5E-4D52-A009-91158CBBD5BC}" destId="{7405A7D7-D2F2-4D98-97FF-4E77C3F8116E}" srcOrd="0" destOrd="0" presId="urn:microsoft.com/office/officeart/2008/layout/LinedList"/>
    <dgm:cxn modelId="{D04FF780-D6B8-4EAC-A777-D501A14598B7}" type="presOf" srcId="{F43F941A-9CED-4AD3-A592-FD3EAE47FE73}" destId="{0B1AECBB-C83C-452A-BDF8-430975C7C67F}" srcOrd="0" destOrd="0" presId="urn:microsoft.com/office/officeart/2008/layout/LinedList"/>
    <dgm:cxn modelId="{7179AB8B-F07C-4D75-91FC-B9883218CD2C}" type="presOf" srcId="{51526997-8950-4A61-BA20-9FF9CDBD482D}" destId="{5903C22E-2653-4A32-A1E4-E624D0F0E939}" srcOrd="0" destOrd="0" presId="urn:microsoft.com/office/officeart/2008/layout/LinedList"/>
    <dgm:cxn modelId="{654E3EA4-6BB4-4B44-A97C-A7126862C91A}" type="presOf" srcId="{297E533E-664B-4023-ABBD-A8E99FAF61E6}" destId="{0554A17E-7183-47FF-BF8B-A88AB4DBAD6D}" srcOrd="0" destOrd="0" presId="urn:microsoft.com/office/officeart/2008/layout/LinedList"/>
    <dgm:cxn modelId="{A05C7EB2-3FFD-4011-B5EA-BBF7EFEDA8C8}" type="presOf" srcId="{BB73A34E-FB12-4E6D-8F5D-73086B630A96}" destId="{453BEA36-B98C-461C-B3F6-DA097F8C7214}" srcOrd="0" destOrd="0" presId="urn:microsoft.com/office/officeart/2008/layout/LinedList"/>
    <dgm:cxn modelId="{406F5ADD-962E-4A8D-9782-29E85E950AAE}" type="presOf" srcId="{05DAD4C8-46F1-48AC-BB63-A4BA4D8B3CA9}" destId="{C8D6BE64-020A-4CEB-A018-56F50BB36A5C}" srcOrd="0" destOrd="0" presId="urn:microsoft.com/office/officeart/2008/layout/LinedList"/>
    <dgm:cxn modelId="{4B4E4CF0-1035-4464-9CE2-ACE088B98D36}" srcId="{CB8295BA-9A5E-4D52-A009-91158CBBD5BC}" destId="{05DAD4C8-46F1-48AC-BB63-A4BA4D8B3CA9}" srcOrd="3" destOrd="0" parTransId="{B63655C5-9C34-4A22-8B76-798B122BDB0C}" sibTransId="{D6523FF2-6AEC-41A1-8E24-DE27799F595C}"/>
    <dgm:cxn modelId="{64EDFAE0-D1F5-4938-A253-04C74FF39C28}" type="presParOf" srcId="{7405A7D7-D2F2-4D98-97FF-4E77C3F8116E}" destId="{3FC8DF89-32BB-4FA1-93FB-033D1899983A}" srcOrd="0" destOrd="0" presId="urn:microsoft.com/office/officeart/2008/layout/LinedList"/>
    <dgm:cxn modelId="{D4C11DCA-37A8-4C3D-A62C-DF99AF03AE8C}" type="presParOf" srcId="{7405A7D7-D2F2-4D98-97FF-4E77C3F8116E}" destId="{F260EC49-A46C-4612-A0E4-795BA1BDA2D7}" srcOrd="1" destOrd="0" presId="urn:microsoft.com/office/officeart/2008/layout/LinedList"/>
    <dgm:cxn modelId="{FA3DF5AF-DAF8-4C02-A7A4-AEEADE3D62F0}" type="presParOf" srcId="{F260EC49-A46C-4612-A0E4-795BA1BDA2D7}" destId="{0B1AECBB-C83C-452A-BDF8-430975C7C67F}" srcOrd="0" destOrd="0" presId="urn:microsoft.com/office/officeart/2008/layout/LinedList"/>
    <dgm:cxn modelId="{53263FA6-C53F-4CDD-9C1D-379F7E7F47E7}" type="presParOf" srcId="{F260EC49-A46C-4612-A0E4-795BA1BDA2D7}" destId="{3506BCA3-AC30-4FAD-A3F1-04DE8D0F4EC6}" srcOrd="1" destOrd="0" presId="urn:microsoft.com/office/officeart/2008/layout/LinedList"/>
    <dgm:cxn modelId="{252BD4D7-5379-4863-AB46-F33671F82921}" type="presParOf" srcId="{7405A7D7-D2F2-4D98-97FF-4E77C3F8116E}" destId="{F07B23CC-AF06-46B0-B0F3-24612D349DB4}" srcOrd="2" destOrd="0" presId="urn:microsoft.com/office/officeart/2008/layout/LinedList"/>
    <dgm:cxn modelId="{23A2C309-63E8-445C-8E79-B9BC5F42AF9E}" type="presParOf" srcId="{7405A7D7-D2F2-4D98-97FF-4E77C3F8116E}" destId="{8E87011F-3B41-40D5-8893-8F3986FC5F0D}" srcOrd="3" destOrd="0" presId="urn:microsoft.com/office/officeart/2008/layout/LinedList"/>
    <dgm:cxn modelId="{AF35129D-E2FA-4C3A-A853-152BA3BF3969}" type="presParOf" srcId="{8E87011F-3B41-40D5-8893-8F3986FC5F0D}" destId="{0554A17E-7183-47FF-BF8B-A88AB4DBAD6D}" srcOrd="0" destOrd="0" presId="urn:microsoft.com/office/officeart/2008/layout/LinedList"/>
    <dgm:cxn modelId="{48D1AE5D-44D0-400C-8BC2-29411F0E44B7}" type="presParOf" srcId="{8E87011F-3B41-40D5-8893-8F3986FC5F0D}" destId="{940E4F68-CEC9-4EF5-9AD4-7E1E30951460}" srcOrd="1" destOrd="0" presId="urn:microsoft.com/office/officeart/2008/layout/LinedList"/>
    <dgm:cxn modelId="{A8839881-D264-4E35-863D-9F753F5782E3}" type="presParOf" srcId="{7405A7D7-D2F2-4D98-97FF-4E77C3F8116E}" destId="{3F8837D9-4989-4E28-B2D0-AF2070DC529F}" srcOrd="4" destOrd="0" presId="urn:microsoft.com/office/officeart/2008/layout/LinedList"/>
    <dgm:cxn modelId="{B1C8DF0A-DBF4-44B1-B467-A044F116F0F1}" type="presParOf" srcId="{7405A7D7-D2F2-4D98-97FF-4E77C3F8116E}" destId="{D0D2DFAC-C65E-4201-9C09-78862891166D}" srcOrd="5" destOrd="0" presId="urn:microsoft.com/office/officeart/2008/layout/LinedList"/>
    <dgm:cxn modelId="{6A91E92A-649D-4BC1-B026-CD3514AF3CA7}" type="presParOf" srcId="{D0D2DFAC-C65E-4201-9C09-78862891166D}" destId="{5903C22E-2653-4A32-A1E4-E624D0F0E939}" srcOrd="0" destOrd="0" presId="urn:microsoft.com/office/officeart/2008/layout/LinedList"/>
    <dgm:cxn modelId="{FD9D0446-0AE0-49ED-B022-7969C0073D2C}" type="presParOf" srcId="{D0D2DFAC-C65E-4201-9C09-78862891166D}" destId="{2672A653-780E-4E34-9030-60E3563FA99D}" srcOrd="1" destOrd="0" presId="urn:microsoft.com/office/officeart/2008/layout/LinedList"/>
    <dgm:cxn modelId="{64AC5BE5-1E25-401B-994C-DB8FB7351A56}" type="presParOf" srcId="{7405A7D7-D2F2-4D98-97FF-4E77C3F8116E}" destId="{789023F7-2E24-4717-92FE-8F845245CA91}" srcOrd="6" destOrd="0" presId="urn:microsoft.com/office/officeart/2008/layout/LinedList"/>
    <dgm:cxn modelId="{055A162C-81AF-4454-9A4E-704302FC0160}" type="presParOf" srcId="{7405A7D7-D2F2-4D98-97FF-4E77C3F8116E}" destId="{30770E0F-2CE1-4B13-A010-38E0FD797F4C}" srcOrd="7" destOrd="0" presId="urn:microsoft.com/office/officeart/2008/layout/LinedList"/>
    <dgm:cxn modelId="{02572A75-DB48-48AE-8DCB-5C8DD4EEC598}" type="presParOf" srcId="{30770E0F-2CE1-4B13-A010-38E0FD797F4C}" destId="{C8D6BE64-020A-4CEB-A018-56F50BB36A5C}" srcOrd="0" destOrd="0" presId="urn:microsoft.com/office/officeart/2008/layout/LinedList"/>
    <dgm:cxn modelId="{DDD6E46C-909F-4C6D-808A-60F78DDA91E9}" type="presParOf" srcId="{30770E0F-2CE1-4B13-A010-38E0FD797F4C}" destId="{48656C8A-CF4A-4875-A9F5-2204CAE7371E}" srcOrd="1" destOrd="0" presId="urn:microsoft.com/office/officeart/2008/layout/LinedList"/>
    <dgm:cxn modelId="{E29B3245-3206-48D3-A11F-8858DEB380AA}" type="presParOf" srcId="{7405A7D7-D2F2-4D98-97FF-4E77C3F8116E}" destId="{264A55A9-565E-4571-9A07-88A675B08C88}" srcOrd="8" destOrd="0" presId="urn:microsoft.com/office/officeart/2008/layout/LinedList"/>
    <dgm:cxn modelId="{A76E0D21-B86C-4292-9B32-8182AD92D0AD}" type="presParOf" srcId="{7405A7D7-D2F2-4D98-97FF-4E77C3F8116E}" destId="{CD65445A-98D2-4B06-8DC1-CA3EF682404C}" srcOrd="9" destOrd="0" presId="urn:microsoft.com/office/officeart/2008/layout/LinedList"/>
    <dgm:cxn modelId="{15613DA7-CD4C-43A8-8193-AE135A148492}" type="presParOf" srcId="{CD65445A-98D2-4B06-8DC1-CA3EF682404C}" destId="{453BEA36-B98C-461C-B3F6-DA097F8C7214}" srcOrd="0" destOrd="0" presId="urn:microsoft.com/office/officeart/2008/layout/LinedList"/>
    <dgm:cxn modelId="{95C25FA2-6B47-4DCE-9B2A-CD8F43FFD20C}" type="presParOf" srcId="{CD65445A-98D2-4B06-8DC1-CA3EF682404C}" destId="{9B926EDF-6B55-415A-A732-51A1719D16B0}" srcOrd="1" destOrd="0" presId="urn:microsoft.com/office/officeart/2008/layout/Lin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DD276F-2B66-47CA-ADF6-1A1F6AFD7491}" type="doc">
      <dgm:prSet loTypeId="urn:microsoft.com/office/officeart/2008/layout/AlternatingPictureBlocks" loCatId="picture" qsTypeId="urn:microsoft.com/office/officeart/2005/8/quickstyle/simple1" qsCatId="simple" csTypeId="urn:microsoft.com/office/officeart/2005/8/colors/accent6_2" csCatId="accent6" phldr="1"/>
      <dgm:spPr/>
      <dgm:t>
        <a:bodyPr/>
        <a:lstStyle/>
        <a:p>
          <a:endParaRPr lang="en-GB"/>
        </a:p>
      </dgm:t>
    </dgm:pt>
    <dgm:pt modelId="{18FBFCBB-A92E-43E2-9350-723FCE88A4A0}">
      <dgm:prSet phldrT="[Text]" custT="1"/>
      <dgm:spPr>
        <a:solidFill>
          <a:schemeClr val="accent6">
            <a:lumMod val="60000"/>
            <a:lumOff val="40000"/>
          </a:schemeClr>
        </a:solidFill>
      </dgm:spPr>
      <dgm:t>
        <a:bodyPr/>
        <a:lstStyle/>
        <a:p>
          <a:r>
            <a:rPr lang="en-GB" sz="1400">
              <a:solidFill>
                <a:srgbClr val="495965"/>
              </a:solidFill>
              <a:latin typeface="Verdana" panose="020B0604030504040204" pitchFamily="34" charset="0"/>
              <a:ea typeface="Verdana" panose="020B0604030504040204" pitchFamily="34" charset="0"/>
            </a:rPr>
            <a:t>A new regional strategic planning role, delivered by National Energy System Operator (NESO)</a:t>
          </a:r>
        </a:p>
      </dgm:t>
    </dgm:pt>
    <dgm:pt modelId="{0872C004-C6A9-49DA-9A2C-DBDC38DAF55F}" type="parTrans" cxnId="{EFFC661B-EB9C-43FC-BDA0-7E0AE58D94F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84897C51-E4E8-4CA6-A384-0D22EA3941A0}" type="sibTrans" cxnId="{EFFC661B-EB9C-43FC-BDA0-7E0AE58D94F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2D0F626C-545D-43FB-9519-1A6C2DB51137}">
      <dgm:prSet custT="1"/>
      <dgm:spPr>
        <a:solidFill>
          <a:schemeClr val="accent6">
            <a:lumMod val="60000"/>
            <a:lumOff val="40000"/>
          </a:schemeClr>
        </a:solidFill>
      </dgm:spPr>
      <dgm:t>
        <a:bodyPr/>
        <a:lstStyle/>
        <a:p>
          <a:r>
            <a:rPr lang="en-GB" sz="1400" dirty="0">
              <a:solidFill>
                <a:srgbClr val="495965"/>
              </a:solidFill>
              <a:latin typeface="Verdana" panose="020B0604030504040204" pitchFamily="34" charset="0"/>
              <a:ea typeface="Verdana" panose="020B0604030504040204" pitchFamily="34" charset="0"/>
            </a:rPr>
            <a:t>Develop a strategic plan in each region, that takes a cross- vector view and is reflective of the regional context</a:t>
          </a:r>
        </a:p>
      </dgm:t>
    </dgm:pt>
    <dgm:pt modelId="{B458FFF7-9A7C-48EE-8171-DDFAE5B91850}" type="parTrans" cxnId="{6F664666-C9FA-4F65-AFA8-F6EA6099F864}">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17DFD86B-0715-4226-85E3-112FA7A17DC0}" type="sibTrans" cxnId="{6F664666-C9FA-4F65-AFA8-F6EA6099F864}">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1B278429-A36C-4B31-8029-357298963048}">
      <dgm:prSet custT="1"/>
      <dgm:spPr>
        <a:solidFill>
          <a:schemeClr val="accent6">
            <a:lumMod val="60000"/>
            <a:lumOff val="40000"/>
          </a:schemeClr>
        </a:solidFill>
      </dgm:spPr>
      <dgm:t>
        <a:bodyPr/>
        <a:lstStyle/>
        <a:p>
          <a:r>
            <a:rPr lang="en-GB" sz="1400">
              <a:solidFill>
                <a:srgbClr val="495965"/>
              </a:solidFill>
              <a:latin typeface="Verdana" panose="020B0604030504040204" pitchFamily="34" charset="0"/>
              <a:ea typeface="Verdana" panose="020B0604030504040204" pitchFamily="34" charset="0"/>
            </a:rPr>
            <a:t>Introduce a governance mechanism for RESPs to embed democratic representation and accountability within the process</a:t>
          </a:r>
        </a:p>
      </dgm:t>
    </dgm:pt>
    <dgm:pt modelId="{69E5890C-68FC-455B-AC69-8FBD6E976216}" type="parTrans" cxnId="{90E957A5-6808-408B-8BB4-E005B48B55FD}">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EF4902E0-4FD9-4438-8066-326E8A41680E}" type="sibTrans" cxnId="{90E957A5-6808-408B-8BB4-E005B48B55FD}">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DDCA92E9-0DDC-4874-AE73-2D152A052A0A}">
      <dgm:prSet custT="1"/>
      <dgm:spPr>
        <a:solidFill>
          <a:schemeClr val="accent6">
            <a:lumMod val="60000"/>
            <a:lumOff val="40000"/>
          </a:schemeClr>
        </a:solidFill>
      </dgm:spPr>
      <dgm:t>
        <a:bodyPr/>
        <a:lstStyle/>
        <a:p>
          <a:r>
            <a:rPr lang="en-GB" sz="1400">
              <a:solidFill>
                <a:srgbClr val="495965"/>
              </a:solidFill>
              <a:latin typeface="Verdana" panose="020B0604030504040204" pitchFamily="34" charset="0"/>
              <a:ea typeface="Verdana" panose="020B0604030504040204" pitchFamily="34" charset="0"/>
            </a:rPr>
            <a:t>Between 10 and 13 RESP regions across GB</a:t>
          </a:r>
        </a:p>
      </dgm:t>
    </dgm:pt>
    <dgm:pt modelId="{54EB07B1-DC1C-4982-9031-DA4DDA17296D}" type="parTrans" cxnId="{37B95BFA-3EFC-4BFA-B6B8-7536A3930B6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F619BA16-BC76-40A0-879B-DC9D9DD8EF1E}" type="sibTrans" cxnId="{37B95BFA-3EFC-4BFA-B6B8-7536A3930B6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3CD60472-2BB6-453D-B8A2-1D688214CC5E}" type="pres">
      <dgm:prSet presAssocID="{37DD276F-2B66-47CA-ADF6-1A1F6AFD7491}" presName="linearFlow" presStyleCnt="0">
        <dgm:presLayoutVars>
          <dgm:dir/>
          <dgm:resizeHandles val="exact"/>
        </dgm:presLayoutVars>
      </dgm:prSet>
      <dgm:spPr/>
    </dgm:pt>
    <dgm:pt modelId="{032C7A6D-08F4-47EF-B998-8BBFF92AD0EF}" type="pres">
      <dgm:prSet presAssocID="{18FBFCBB-A92E-43E2-9350-723FCE88A4A0}" presName="comp" presStyleCnt="0"/>
      <dgm:spPr/>
    </dgm:pt>
    <dgm:pt modelId="{195BE494-009E-454F-B677-281A04711B83}" type="pres">
      <dgm:prSet presAssocID="{18FBFCBB-A92E-43E2-9350-723FCE88A4A0}" presName="rect2" presStyleLbl="node1" presStyleIdx="0" presStyleCnt="4" custScaleX="108849" custScaleY="110232">
        <dgm:presLayoutVars>
          <dgm:bulletEnabled val="1"/>
        </dgm:presLayoutVars>
      </dgm:prSet>
      <dgm:spPr/>
    </dgm:pt>
    <dgm:pt modelId="{7C4461AE-363F-4A70-8AD8-5553B0F5AED3}" type="pres">
      <dgm:prSet presAssocID="{18FBFCBB-A92E-43E2-9350-723FCE88A4A0}"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hecklist with solid fill"/>
        </a:ext>
      </dgm:extLst>
    </dgm:pt>
    <dgm:pt modelId="{3C1077AF-7F95-4976-A009-BACDF9D42EA8}" type="pres">
      <dgm:prSet presAssocID="{84897C51-E4E8-4CA6-A384-0D22EA3941A0}" presName="sibTrans" presStyleCnt="0"/>
      <dgm:spPr/>
    </dgm:pt>
    <dgm:pt modelId="{286835A1-3333-421A-9222-E9EFE68EA39B}" type="pres">
      <dgm:prSet presAssocID="{2D0F626C-545D-43FB-9519-1A6C2DB51137}" presName="comp" presStyleCnt="0"/>
      <dgm:spPr/>
    </dgm:pt>
    <dgm:pt modelId="{5B95DA7F-A12B-46FF-B339-099D9E72386A}" type="pres">
      <dgm:prSet presAssocID="{2D0F626C-545D-43FB-9519-1A6C2DB51137}" presName="rect2" presStyleLbl="node1" presStyleIdx="1" presStyleCnt="4" custScaleX="122383" custScaleY="115971" custLinFactNeighborX="-10601">
        <dgm:presLayoutVars>
          <dgm:bulletEnabled val="1"/>
        </dgm:presLayoutVars>
      </dgm:prSet>
      <dgm:spPr/>
    </dgm:pt>
    <dgm:pt modelId="{AB708E86-E2D5-43B6-B954-EDD01392615F}" type="pres">
      <dgm:prSet presAssocID="{2D0F626C-545D-43FB-9519-1A6C2DB51137}" presName="rect1" presStyleLbl="ln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lueprint with solid fill"/>
        </a:ext>
      </dgm:extLst>
    </dgm:pt>
    <dgm:pt modelId="{9C1EEFBC-FB2F-4D87-A965-E4D54A18CAE0}" type="pres">
      <dgm:prSet presAssocID="{17DFD86B-0715-4226-85E3-112FA7A17DC0}" presName="sibTrans" presStyleCnt="0"/>
      <dgm:spPr/>
    </dgm:pt>
    <dgm:pt modelId="{1190A442-A793-4BF6-A8C2-76DEAA9E78B3}" type="pres">
      <dgm:prSet presAssocID="{1B278429-A36C-4B31-8029-357298963048}" presName="comp" presStyleCnt="0"/>
      <dgm:spPr/>
    </dgm:pt>
    <dgm:pt modelId="{444F5875-5218-45D6-8781-761D3082D009}" type="pres">
      <dgm:prSet presAssocID="{1B278429-A36C-4B31-8029-357298963048}" presName="rect2" presStyleLbl="node1" presStyleIdx="2" presStyleCnt="4" custScaleX="121678" custScaleY="110448" custLinFactNeighborX="10602" custLinFactNeighborY="-1019">
        <dgm:presLayoutVars>
          <dgm:bulletEnabled val="1"/>
        </dgm:presLayoutVars>
      </dgm:prSet>
      <dgm:spPr/>
    </dgm:pt>
    <dgm:pt modelId="{8D7EC759-DF4B-4716-8BCD-AA5C8A2B5FDC}" type="pres">
      <dgm:prSet presAssocID="{1B278429-A36C-4B31-8029-357298963048}"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with solid fill"/>
        </a:ext>
      </dgm:extLst>
    </dgm:pt>
    <dgm:pt modelId="{F83EBF9E-FC2D-49AC-9EE9-2A05B6A0D550}" type="pres">
      <dgm:prSet presAssocID="{EF4902E0-4FD9-4438-8066-326E8A41680E}" presName="sibTrans" presStyleCnt="0"/>
      <dgm:spPr/>
    </dgm:pt>
    <dgm:pt modelId="{F38BF966-912F-4FD2-87B8-9575766FB8AF}" type="pres">
      <dgm:prSet presAssocID="{DDCA92E9-0DDC-4874-AE73-2D152A052A0A}" presName="comp" presStyleCnt="0"/>
      <dgm:spPr/>
    </dgm:pt>
    <dgm:pt modelId="{0041DE83-5DE8-4D34-91B7-7D351B3181D0}" type="pres">
      <dgm:prSet presAssocID="{DDCA92E9-0DDC-4874-AE73-2D152A052A0A}" presName="rect2" presStyleLbl="node1" presStyleIdx="3" presStyleCnt="4">
        <dgm:presLayoutVars>
          <dgm:bulletEnabled val="1"/>
        </dgm:presLayoutVars>
      </dgm:prSet>
      <dgm:spPr/>
    </dgm:pt>
    <dgm:pt modelId="{DFD66760-8040-49C1-9588-937B9FD6BA7F}" type="pres">
      <dgm:prSet presAssocID="{DDCA92E9-0DDC-4874-AE73-2D152A052A0A}"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p with pin with solid fill"/>
        </a:ext>
      </dgm:extLst>
    </dgm:pt>
  </dgm:ptLst>
  <dgm:cxnLst>
    <dgm:cxn modelId="{5B554003-FD22-486C-85F5-82750B7D35B5}" type="presOf" srcId="{37DD276F-2B66-47CA-ADF6-1A1F6AFD7491}" destId="{3CD60472-2BB6-453D-B8A2-1D688214CC5E}" srcOrd="0" destOrd="0" presId="urn:microsoft.com/office/officeart/2008/layout/AlternatingPictureBlocks"/>
    <dgm:cxn modelId="{23372514-9AF4-4B8B-8EE0-FA3995DE0579}" type="presOf" srcId="{DDCA92E9-0DDC-4874-AE73-2D152A052A0A}" destId="{0041DE83-5DE8-4D34-91B7-7D351B3181D0}" srcOrd="0" destOrd="0" presId="urn:microsoft.com/office/officeart/2008/layout/AlternatingPictureBlocks"/>
    <dgm:cxn modelId="{EFFC661B-EB9C-43FC-BDA0-7E0AE58D94F6}" srcId="{37DD276F-2B66-47CA-ADF6-1A1F6AFD7491}" destId="{18FBFCBB-A92E-43E2-9350-723FCE88A4A0}" srcOrd="0" destOrd="0" parTransId="{0872C004-C6A9-49DA-9A2C-DBDC38DAF55F}" sibTransId="{84897C51-E4E8-4CA6-A384-0D22EA3941A0}"/>
    <dgm:cxn modelId="{6F5B5F45-A157-4EE8-A723-2C0290DC64B1}" type="presOf" srcId="{2D0F626C-545D-43FB-9519-1A6C2DB51137}" destId="{5B95DA7F-A12B-46FF-B339-099D9E72386A}" srcOrd="0" destOrd="0" presId="urn:microsoft.com/office/officeart/2008/layout/AlternatingPictureBlocks"/>
    <dgm:cxn modelId="{6F664666-C9FA-4F65-AFA8-F6EA6099F864}" srcId="{37DD276F-2B66-47CA-ADF6-1A1F6AFD7491}" destId="{2D0F626C-545D-43FB-9519-1A6C2DB51137}" srcOrd="1" destOrd="0" parTransId="{B458FFF7-9A7C-48EE-8171-DDFAE5B91850}" sibTransId="{17DFD86B-0715-4226-85E3-112FA7A17DC0}"/>
    <dgm:cxn modelId="{D198DC7C-4081-4321-AAF8-54B71AF30540}" type="presOf" srcId="{18FBFCBB-A92E-43E2-9350-723FCE88A4A0}" destId="{195BE494-009E-454F-B677-281A04711B83}" srcOrd="0" destOrd="0" presId="urn:microsoft.com/office/officeart/2008/layout/AlternatingPictureBlocks"/>
    <dgm:cxn modelId="{90E957A5-6808-408B-8BB4-E005B48B55FD}" srcId="{37DD276F-2B66-47CA-ADF6-1A1F6AFD7491}" destId="{1B278429-A36C-4B31-8029-357298963048}" srcOrd="2" destOrd="0" parTransId="{69E5890C-68FC-455B-AC69-8FBD6E976216}" sibTransId="{EF4902E0-4FD9-4438-8066-326E8A41680E}"/>
    <dgm:cxn modelId="{142DB9B3-DCBD-42CD-A0DF-DBB8F7457121}" type="presOf" srcId="{1B278429-A36C-4B31-8029-357298963048}" destId="{444F5875-5218-45D6-8781-761D3082D009}" srcOrd="0" destOrd="0" presId="urn:microsoft.com/office/officeart/2008/layout/AlternatingPictureBlocks"/>
    <dgm:cxn modelId="{37B95BFA-3EFC-4BFA-B6B8-7536A3930B66}" srcId="{37DD276F-2B66-47CA-ADF6-1A1F6AFD7491}" destId="{DDCA92E9-0DDC-4874-AE73-2D152A052A0A}" srcOrd="3" destOrd="0" parTransId="{54EB07B1-DC1C-4982-9031-DA4DDA17296D}" sibTransId="{F619BA16-BC76-40A0-879B-DC9D9DD8EF1E}"/>
    <dgm:cxn modelId="{AB6A8190-8E49-43CD-9737-D4BFC523F598}" type="presParOf" srcId="{3CD60472-2BB6-453D-B8A2-1D688214CC5E}" destId="{032C7A6D-08F4-47EF-B998-8BBFF92AD0EF}" srcOrd="0" destOrd="0" presId="urn:microsoft.com/office/officeart/2008/layout/AlternatingPictureBlocks"/>
    <dgm:cxn modelId="{AFE5D4CE-2AEA-47BD-9695-2DE3DA7EE053}" type="presParOf" srcId="{032C7A6D-08F4-47EF-B998-8BBFF92AD0EF}" destId="{195BE494-009E-454F-B677-281A04711B83}" srcOrd="0" destOrd="0" presId="urn:microsoft.com/office/officeart/2008/layout/AlternatingPictureBlocks"/>
    <dgm:cxn modelId="{0C7D9CDE-7C1F-4056-88DF-B29AFEC5E399}" type="presParOf" srcId="{032C7A6D-08F4-47EF-B998-8BBFF92AD0EF}" destId="{7C4461AE-363F-4A70-8AD8-5553B0F5AED3}" srcOrd="1" destOrd="0" presId="urn:microsoft.com/office/officeart/2008/layout/AlternatingPictureBlocks"/>
    <dgm:cxn modelId="{908CD022-D283-44B5-B85B-D70344C8FC9F}" type="presParOf" srcId="{3CD60472-2BB6-453D-B8A2-1D688214CC5E}" destId="{3C1077AF-7F95-4976-A009-BACDF9D42EA8}" srcOrd="1" destOrd="0" presId="urn:microsoft.com/office/officeart/2008/layout/AlternatingPictureBlocks"/>
    <dgm:cxn modelId="{C2BF899A-AFBB-4B57-A52D-B00739960388}" type="presParOf" srcId="{3CD60472-2BB6-453D-B8A2-1D688214CC5E}" destId="{286835A1-3333-421A-9222-E9EFE68EA39B}" srcOrd="2" destOrd="0" presId="urn:microsoft.com/office/officeart/2008/layout/AlternatingPictureBlocks"/>
    <dgm:cxn modelId="{524E2B41-571A-456B-B906-19055C70FDD0}" type="presParOf" srcId="{286835A1-3333-421A-9222-E9EFE68EA39B}" destId="{5B95DA7F-A12B-46FF-B339-099D9E72386A}" srcOrd="0" destOrd="0" presId="urn:microsoft.com/office/officeart/2008/layout/AlternatingPictureBlocks"/>
    <dgm:cxn modelId="{97E128AB-5FAD-45DF-9FEB-7F1A25B6BE77}" type="presParOf" srcId="{286835A1-3333-421A-9222-E9EFE68EA39B}" destId="{AB708E86-E2D5-43B6-B954-EDD01392615F}" srcOrd="1" destOrd="0" presId="urn:microsoft.com/office/officeart/2008/layout/AlternatingPictureBlocks"/>
    <dgm:cxn modelId="{A4A45145-0C26-4CDF-8AC9-14A53DC62675}" type="presParOf" srcId="{3CD60472-2BB6-453D-B8A2-1D688214CC5E}" destId="{9C1EEFBC-FB2F-4D87-A965-E4D54A18CAE0}" srcOrd="3" destOrd="0" presId="urn:microsoft.com/office/officeart/2008/layout/AlternatingPictureBlocks"/>
    <dgm:cxn modelId="{D69BC911-C791-4692-BB58-E77E0F760098}" type="presParOf" srcId="{3CD60472-2BB6-453D-B8A2-1D688214CC5E}" destId="{1190A442-A793-4BF6-A8C2-76DEAA9E78B3}" srcOrd="4" destOrd="0" presId="urn:microsoft.com/office/officeart/2008/layout/AlternatingPictureBlocks"/>
    <dgm:cxn modelId="{F938023E-BCA8-4BAF-A2C1-104C10DFC61C}" type="presParOf" srcId="{1190A442-A793-4BF6-A8C2-76DEAA9E78B3}" destId="{444F5875-5218-45D6-8781-761D3082D009}" srcOrd="0" destOrd="0" presId="urn:microsoft.com/office/officeart/2008/layout/AlternatingPictureBlocks"/>
    <dgm:cxn modelId="{C6717790-63A8-412E-9F54-44D5EC46669B}" type="presParOf" srcId="{1190A442-A793-4BF6-A8C2-76DEAA9E78B3}" destId="{8D7EC759-DF4B-4716-8BCD-AA5C8A2B5FDC}" srcOrd="1" destOrd="0" presId="urn:microsoft.com/office/officeart/2008/layout/AlternatingPictureBlocks"/>
    <dgm:cxn modelId="{8FC114C0-FD98-4BE1-94EB-D99FC50E706F}" type="presParOf" srcId="{3CD60472-2BB6-453D-B8A2-1D688214CC5E}" destId="{F83EBF9E-FC2D-49AC-9EE9-2A05B6A0D550}" srcOrd="5" destOrd="0" presId="urn:microsoft.com/office/officeart/2008/layout/AlternatingPictureBlocks"/>
    <dgm:cxn modelId="{9C73B5C1-3ACB-4E85-B6EC-7932CECD27DB}" type="presParOf" srcId="{3CD60472-2BB6-453D-B8A2-1D688214CC5E}" destId="{F38BF966-912F-4FD2-87B8-9575766FB8AF}" srcOrd="6" destOrd="0" presId="urn:microsoft.com/office/officeart/2008/layout/AlternatingPictureBlocks"/>
    <dgm:cxn modelId="{6E1C4C3D-409B-4E29-BA0A-0E89F5F9FE60}" type="presParOf" srcId="{F38BF966-912F-4FD2-87B8-9575766FB8AF}" destId="{0041DE83-5DE8-4D34-91B7-7D351B3181D0}" srcOrd="0" destOrd="0" presId="urn:microsoft.com/office/officeart/2008/layout/AlternatingPictureBlocks"/>
    <dgm:cxn modelId="{C68FCFE1-C593-4BA7-ACA2-326718C7EB58}" type="presParOf" srcId="{F38BF966-912F-4FD2-87B8-9575766FB8AF}" destId="{DFD66760-8040-49C1-9588-937B9FD6BA7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7DD276F-2B66-47CA-ADF6-1A1F6AFD7491}" type="doc">
      <dgm:prSet loTypeId="urn:microsoft.com/office/officeart/2008/layout/AlternatingPictureBlocks" loCatId="picture" qsTypeId="urn:microsoft.com/office/officeart/2005/8/quickstyle/simple1" qsCatId="simple" csTypeId="urn:microsoft.com/office/officeart/2005/8/colors/accent6_2" csCatId="accent6" phldr="1"/>
      <dgm:spPr/>
      <dgm:t>
        <a:bodyPr/>
        <a:lstStyle/>
        <a:p>
          <a:endParaRPr lang="en-GB"/>
        </a:p>
      </dgm:t>
    </dgm:pt>
    <dgm:pt modelId="{18FBFCBB-A92E-43E2-9350-723FCE88A4A0}">
      <dgm:prSet phldrT="[Text]" custT="1"/>
      <dgm:spPr>
        <a:xfrm>
          <a:off x="3891380" y="1128"/>
          <a:ext cx="2639436" cy="1208942"/>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dirty="0">
              <a:solidFill>
                <a:srgbClr val="495965"/>
              </a:solidFill>
              <a:latin typeface="Verdana" panose="020B0604030504040204" pitchFamily="34" charset="0"/>
              <a:ea typeface="Verdana" panose="020B0604030504040204" pitchFamily="34" charset="0"/>
              <a:cs typeface="+mn-cs"/>
            </a:rPr>
            <a:t>A new regional strategic planning role, delivered by National Energy System Operator (NESO)</a:t>
          </a:r>
        </a:p>
      </dgm:t>
    </dgm:pt>
    <dgm:pt modelId="{0872C004-C6A9-49DA-9A2C-DBDC38DAF55F}" type="parTrans" cxnId="{EFFC661B-EB9C-43FC-BDA0-7E0AE58D94F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84897C51-E4E8-4CA6-A384-0D22EA3941A0}" type="sibTrans" cxnId="{EFFC661B-EB9C-43FC-BDA0-7E0AE58D94F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2D0F626C-545D-43FB-9519-1A6C2DB51137}">
      <dgm:prSet custT="1"/>
      <dgm:spPr>
        <a:xfrm>
          <a:off x="2465230" y="1391030"/>
          <a:ext cx="2967616" cy="1271883"/>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dirty="0">
              <a:solidFill>
                <a:srgbClr val="495965"/>
              </a:solidFill>
              <a:latin typeface="Verdana" panose="020B0604030504040204" pitchFamily="34" charset="0"/>
              <a:ea typeface="Verdana" panose="020B0604030504040204" pitchFamily="34" charset="0"/>
              <a:cs typeface="+mn-cs"/>
            </a:rPr>
            <a:t>Develop a strategic plan in each region, that takes a cross- vector view and is reflective of the regional context</a:t>
          </a:r>
        </a:p>
      </dgm:t>
    </dgm:pt>
    <dgm:pt modelId="{B458FFF7-9A7C-48EE-8171-DDFAE5B91850}" type="parTrans" cxnId="{6F664666-C9FA-4F65-AFA8-F6EA6099F864}">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17DFD86B-0715-4226-85E3-112FA7A17DC0}" type="sibTrans" cxnId="{6F664666-C9FA-4F65-AFA8-F6EA6099F864}">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1B278429-A36C-4B31-8029-357298963048}">
      <dgm:prSet custT="1"/>
      <dgm:spPr>
        <a:xfrm>
          <a:off x="3915150" y="2832698"/>
          <a:ext cx="2950521" cy="1211311"/>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dirty="0">
              <a:solidFill>
                <a:srgbClr val="495965"/>
              </a:solidFill>
              <a:latin typeface="Verdana" panose="020B0604030504040204" pitchFamily="34" charset="0"/>
              <a:ea typeface="Verdana" panose="020B0604030504040204" pitchFamily="34" charset="0"/>
              <a:cs typeface="+mn-cs"/>
            </a:rPr>
            <a:t>Introduce a governance mechanism for RESPs to embed democratic representation and accountability</a:t>
          </a:r>
        </a:p>
      </dgm:t>
    </dgm:pt>
    <dgm:pt modelId="{69E5890C-68FC-455B-AC69-8FBD6E976216}" type="parTrans" cxnId="{90E957A5-6808-408B-8BB4-E005B48B55FD}">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EF4902E0-4FD9-4438-8066-326E8A41680E}" type="sibTrans" cxnId="{90E957A5-6808-408B-8BB4-E005B48B55FD}">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DDCA92E9-0DDC-4874-AE73-2D152A052A0A}">
      <dgm:prSet custT="1"/>
      <dgm:spPr>
        <a:xfrm>
          <a:off x="2857978" y="4236145"/>
          <a:ext cx="2424860" cy="1096725"/>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a:solidFill>
                <a:srgbClr val="495965"/>
              </a:solidFill>
              <a:latin typeface="Verdana" panose="020B0604030504040204" pitchFamily="34" charset="0"/>
              <a:ea typeface="Verdana" panose="020B0604030504040204" pitchFamily="34" charset="0"/>
              <a:cs typeface="+mn-cs"/>
            </a:rPr>
            <a:t>Between 10 and 13 RESP regions across GB</a:t>
          </a:r>
        </a:p>
      </dgm:t>
    </dgm:pt>
    <dgm:pt modelId="{54EB07B1-DC1C-4982-9031-DA4DDA17296D}" type="parTrans" cxnId="{37B95BFA-3EFC-4BFA-B6B8-7536A3930B6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F619BA16-BC76-40A0-879B-DC9D9DD8EF1E}" type="sibTrans" cxnId="{37B95BFA-3EFC-4BFA-B6B8-7536A3930B66}">
      <dgm:prSet/>
      <dgm:spPr/>
      <dgm:t>
        <a:bodyPr/>
        <a:lstStyle/>
        <a:p>
          <a:endParaRPr lang="en-GB" sz="1400">
            <a:solidFill>
              <a:srgbClr val="495965"/>
            </a:solidFill>
            <a:latin typeface="Verdana" panose="020B0604030504040204" pitchFamily="34" charset="0"/>
            <a:ea typeface="Verdana" panose="020B0604030504040204" pitchFamily="34" charset="0"/>
          </a:endParaRPr>
        </a:p>
      </dgm:t>
    </dgm:pt>
    <dgm:pt modelId="{3CD60472-2BB6-453D-B8A2-1D688214CC5E}" type="pres">
      <dgm:prSet presAssocID="{37DD276F-2B66-47CA-ADF6-1A1F6AFD7491}" presName="linearFlow" presStyleCnt="0">
        <dgm:presLayoutVars>
          <dgm:dir/>
          <dgm:resizeHandles val="exact"/>
        </dgm:presLayoutVars>
      </dgm:prSet>
      <dgm:spPr/>
    </dgm:pt>
    <dgm:pt modelId="{032C7A6D-08F4-47EF-B998-8BBFF92AD0EF}" type="pres">
      <dgm:prSet presAssocID="{18FBFCBB-A92E-43E2-9350-723FCE88A4A0}" presName="comp" presStyleCnt="0"/>
      <dgm:spPr/>
    </dgm:pt>
    <dgm:pt modelId="{195BE494-009E-454F-B677-281A04711B83}" type="pres">
      <dgm:prSet presAssocID="{18FBFCBB-A92E-43E2-9350-723FCE88A4A0}" presName="rect2" presStyleLbl="node1" presStyleIdx="0" presStyleCnt="4" custScaleX="108849" custScaleY="110232">
        <dgm:presLayoutVars>
          <dgm:bulletEnabled val="1"/>
        </dgm:presLayoutVars>
      </dgm:prSet>
      <dgm:spPr/>
    </dgm:pt>
    <dgm:pt modelId="{7C4461AE-363F-4A70-8AD8-5553B0F5AED3}" type="pres">
      <dgm:prSet presAssocID="{18FBFCBB-A92E-43E2-9350-723FCE88A4A0}" presName="rect1" presStyleLbl="lnNode1" presStyleIdx="0" presStyleCnt="4"/>
      <dgm:spPr>
        <a:xfrm>
          <a:off x="2804334" y="57236"/>
          <a:ext cx="1085758" cy="10967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Checklist with solid fill"/>
        </a:ext>
      </dgm:extLst>
    </dgm:pt>
    <dgm:pt modelId="{3C1077AF-7F95-4976-A009-BACDF9D42EA8}" type="pres">
      <dgm:prSet presAssocID="{84897C51-E4E8-4CA6-A384-0D22EA3941A0}" presName="sibTrans" presStyleCnt="0"/>
      <dgm:spPr/>
    </dgm:pt>
    <dgm:pt modelId="{286835A1-3333-421A-9222-E9EFE68EA39B}" type="pres">
      <dgm:prSet presAssocID="{2D0F626C-545D-43FB-9519-1A6C2DB51137}" presName="comp" presStyleCnt="0"/>
      <dgm:spPr/>
    </dgm:pt>
    <dgm:pt modelId="{5B95DA7F-A12B-46FF-B339-099D9E72386A}" type="pres">
      <dgm:prSet presAssocID="{2D0F626C-545D-43FB-9519-1A6C2DB51137}" presName="rect2" presStyleLbl="node1" presStyleIdx="1" presStyleCnt="4" custScaleX="122383" custScaleY="115971" custLinFactNeighborX="-10601">
        <dgm:presLayoutVars>
          <dgm:bulletEnabled val="1"/>
        </dgm:presLayoutVars>
      </dgm:prSet>
      <dgm:spPr/>
    </dgm:pt>
    <dgm:pt modelId="{AB708E86-E2D5-43B6-B954-EDD01392615F}" type="pres">
      <dgm:prSet presAssocID="{2D0F626C-545D-43FB-9519-1A6C2DB51137}" presName="rect1" presStyleLbl="lnNode1" presStyleIdx="1" presStyleCnt="4"/>
      <dgm:spPr>
        <a:xfrm>
          <a:off x="5527104" y="1478609"/>
          <a:ext cx="1085758" cy="10967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Blueprint with solid fill"/>
        </a:ext>
      </dgm:extLst>
    </dgm:pt>
    <dgm:pt modelId="{9C1EEFBC-FB2F-4D87-A965-E4D54A18CAE0}" type="pres">
      <dgm:prSet presAssocID="{17DFD86B-0715-4226-85E3-112FA7A17DC0}" presName="sibTrans" presStyleCnt="0"/>
      <dgm:spPr/>
    </dgm:pt>
    <dgm:pt modelId="{1190A442-A793-4BF6-A8C2-76DEAA9E78B3}" type="pres">
      <dgm:prSet presAssocID="{1B278429-A36C-4B31-8029-357298963048}" presName="comp" presStyleCnt="0"/>
      <dgm:spPr/>
    </dgm:pt>
    <dgm:pt modelId="{444F5875-5218-45D6-8781-761D3082D009}" type="pres">
      <dgm:prSet presAssocID="{1B278429-A36C-4B31-8029-357298963048}" presName="rect2" presStyleLbl="node1" presStyleIdx="2" presStyleCnt="4" custScaleX="121678" custScaleY="110448" custLinFactNeighborX="10602" custLinFactNeighborY="-1019">
        <dgm:presLayoutVars>
          <dgm:bulletEnabled val="1"/>
        </dgm:presLayoutVars>
      </dgm:prSet>
      <dgm:spPr/>
    </dgm:pt>
    <dgm:pt modelId="{8D7EC759-DF4B-4716-8BCD-AA5C8A2B5FDC}" type="pres">
      <dgm:prSet presAssocID="{1B278429-A36C-4B31-8029-357298963048}" presName="rect1" presStyleLbl="lnNode1" presStyleIdx="2" presStyleCnt="4"/>
      <dgm:spPr>
        <a:xfrm>
          <a:off x="2726563" y="2901166"/>
          <a:ext cx="1085758" cy="10967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Meeting with solid fill"/>
        </a:ext>
      </dgm:extLst>
    </dgm:pt>
    <dgm:pt modelId="{F83EBF9E-FC2D-49AC-9EE9-2A05B6A0D550}" type="pres">
      <dgm:prSet presAssocID="{EF4902E0-4FD9-4438-8066-326E8A41680E}" presName="sibTrans" presStyleCnt="0"/>
      <dgm:spPr/>
    </dgm:pt>
    <dgm:pt modelId="{F38BF966-912F-4FD2-87B8-9575766FB8AF}" type="pres">
      <dgm:prSet presAssocID="{DDCA92E9-0DDC-4874-AE73-2D152A052A0A}" presName="comp" presStyleCnt="0"/>
      <dgm:spPr/>
    </dgm:pt>
    <dgm:pt modelId="{0041DE83-5DE8-4D34-91B7-7D351B3181D0}" type="pres">
      <dgm:prSet presAssocID="{DDCA92E9-0DDC-4874-AE73-2D152A052A0A}" presName="rect2" presStyleLbl="node1" presStyleIdx="3" presStyleCnt="4">
        <dgm:presLayoutVars>
          <dgm:bulletEnabled val="1"/>
        </dgm:presLayoutVars>
      </dgm:prSet>
      <dgm:spPr/>
    </dgm:pt>
    <dgm:pt modelId="{DFD66760-8040-49C1-9588-937B9FD6BA7F}" type="pres">
      <dgm:prSet presAssocID="{DDCA92E9-0DDC-4874-AE73-2D152A052A0A}" presName="rect1" presStyleLbl="lnNode1" presStyleIdx="3" presStyleCnt="4"/>
      <dgm:spPr>
        <a:xfrm>
          <a:off x="5391414" y="4236145"/>
          <a:ext cx="1085758" cy="10967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Map with pin with solid fill"/>
        </a:ext>
      </dgm:extLst>
    </dgm:pt>
  </dgm:ptLst>
  <dgm:cxnLst>
    <dgm:cxn modelId="{5B554003-FD22-486C-85F5-82750B7D35B5}" type="presOf" srcId="{37DD276F-2B66-47CA-ADF6-1A1F6AFD7491}" destId="{3CD60472-2BB6-453D-B8A2-1D688214CC5E}" srcOrd="0" destOrd="0" presId="urn:microsoft.com/office/officeart/2008/layout/AlternatingPictureBlocks"/>
    <dgm:cxn modelId="{23372514-9AF4-4B8B-8EE0-FA3995DE0579}" type="presOf" srcId="{DDCA92E9-0DDC-4874-AE73-2D152A052A0A}" destId="{0041DE83-5DE8-4D34-91B7-7D351B3181D0}" srcOrd="0" destOrd="0" presId="urn:microsoft.com/office/officeart/2008/layout/AlternatingPictureBlocks"/>
    <dgm:cxn modelId="{EFFC661B-EB9C-43FC-BDA0-7E0AE58D94F6}" srcId="{37DD276F-2B66-47CA-ADF6-1A1F6AFD7491}" destId="{18FBFCBB-A92E-43E2-9350-723FCE88A4A0}" srcOrd="0" destOrd="0" parTransId="{0872C004-C6A9-49DA-9A2C-DBDC38DAF55F}" sibTransId="{84897C51-E4E8-4CA6-A384-0D22EA3941A0}"/>
    <dgm:cxn modelId="{6F5B5F45-A157-4EE8-A723-2C0290DC64B1}" type="presOf" srcId="{2D0F626C-545D-43FB-9519-1A6C2DB51137}" destId="{5B95DA7F-A12B-46FF-B339-099D9E72386A}" srcOrd="0" destOrd="0" presId="urn:microsoft.com/office/officeart/2008/layout/AlternatingPictureBlocks"/>
    <dgm:cxn modelId="{6F664666-C9FA-4F65-AFA8-F6EA6099F864}" srcId="{37DD276F-2B66-47CA-ADF6-1A1F6AFD7491}" destId="{2D0F626C-545D-43FB-9519-1A6C2DB51137}" srcOrd="1" destOrd="0" parTransId="{B458FFF7-9A7C-48EE-8171-DDFAE5B91850}" sibTransId="{17DFD86B-0715-4226-85E3-112FA7A17DC0}"/>
    <dgm:cxn modelId="{D198DC7C-4081-4321-AAF8-54B71AF30540}" type="presOf" srcId="{18FBFCBB-A92E-43E2-9350-723FCE88A4A0}" destId="{195BE494-009E-454F-B677-281A04711B83}" srcOrd="0" destOrd="0" presId="urn:microsoft.com/office/officeart/2008/layout/AlternatingPictureBlocks"/>
    <dgm:cxn modelId="{90E957A5-6808-408B-8BB4-E005B48B55FD}" srcId="{37DD276F-2B66-47CA-ADF6-1A1F6AFD7491}" destId="{1B278429-A36C-4B31-8029-357298963048}" srcOrd="2" destOrd="0" parTransId="{69E5890C-68FC-455B-AC69-8FBD6E976216}" sibTransId="{EF4902E0-4FD9-4438-8066-326E8A41680E}"/>
    <dgm:cxn modelId="{142DB9B3-DCBD-42CD-A0DF-DBB8F7457121}" type="presOf" srcId="{1B278429-A36C-4B31-8029-357298963048}" destId="{444F5875-5218-45D6-8781-761D3082D009}" srcOrd="0" destOrd="0" presId="urn:microsoft.com/office/officeart/2008/layout/AlternatingPictureBlocks"/>
    <dgm:cxn modelId="{37B95BFA-3EFC-4BFA-B6B8-7536A3930B66}" srcId="{37DD276F-2B66-47CA-ADF6-1A1F6AFD7491}" destId="{DDCA92E9-0DDC-4874-AE73-2D152A052A0A}" srcOrd="3" destOrd="0" parTransId="{54EB07B1-DC1C-4982-9031-DA4DDA17296D}" sibTransId="{F619BA16-BC76-40A0-879B-DC9D9DD8EF1E}"/>
    <dgm:cxn modelId="{AB6A8190-8E49-43CD-9737-D4BFC523F598}" type="presParOf" srcId="{3CD60472-2BB6-453D-B8A2-1D688214CC5E}" destId="{032C7A6D-08F4-47EF-B998-8BBFF92AD0EF}" srcOrd="0" destOrd="0" presId="urn:microsoft.com/office/officeart/2008/layout/AlternatingPictureBlocks"/>
    <dgm:cxn modelId="{AFE5D4CE-2AEA-47BD-9695-2DE3DA7EE053}" type="presParOf" srcId="{032C7A6D-08F4-47EF-B998-8BBFF92AD0EF}" destId="{195BE494-009E-454F-B677-281A04711B83}" srcOrd="0" destOrd="0" presId="urn:microsoft.com/office/officeart/2008/layout/AlternatingPictureBlocks"/>
    <dgm:cxn modelId="{0C7D9CDE-7C1F-4056-88DF-B29AFEC5E399}" type="presParOf" srcId="{032C7A6D-08F4-47EF-B998-8BBFF92AD0EF}" destId="{7C4461AE-363F-4A70-8AD8-5553B0F5AED3}" srcOrd="1" destOrd="0" presId="urn:microsoft.com/office/officeart/2008/layout/AlternatingPictureBlocks"/>
    <dgm:cxn modelId="{908CD022-D283-44B5-B85B-D70344C8FC9F}" type="presParOf" srcId="{3CD60472-2BB6-453D-B8A2-1D688214CC5E}" destId="{3C1077AF-7F95-4976-A009-BACDF9D42EA8}" srcOrd="1" destOrd="0" presId="urn:microsoft.com/office/officeart/2008/layout/AlternatingPictureBlocks"/>
    <dgm:cxn modelId="{C2BF899A-AFBB-4B57-A52D-B00739960388}" type="presParOf" srcId="{3CD60472-2BB6-453D-B8A2-1D688214CC5E}" destId="{286835A1-3333-421A-9222-E9EFE68EA39B}" srcOrd="2" destOrd="0" presId="urn:microsoft.com/office/officeart/2008/layout/AlternatingPictureBlocks"/>
    <dgm:cxn modelId="{524E2B41-571A-456B-B906-19055C70FDD0}" type="presParOf" srcId="{286835A1-3333-421A-9222-E9EFE68EA39B}" destId="{5B95DA7F-A12B-46FF-B339-099D9E72386A}" srcOrd="0" destOrd="0" presId="urn:microsoft.com/office/officeart/2008/layout/AlternatingPictureBlocks"/>
    <dgm:cxn modelId="{97E128AB-5FAD-45DF-9FEB-7F1A25B6BE77}" type="presParOf" srcId="{286835A1-3333-421A-9222-E9EFE68EA39B}" destId="{AB708E86-E2D5-43B6-B954-EDD01392615F}" srcOrd="1" destOrd="0" presId="urn:microsoft.com/office/officeart/2008/layout/AlternatingPictureBlocks"/>
    <dgm:cxn modelId="{A4A45145-0C26-4CDF-8AC9-14A53DC62675}" type="presParOf" srcId="{3CD60472-2BB6-453D-B8A2-1D688214CC5E}" destId="{9C1EEFBC-FB2F-4D87-A965-E4D54A18CAE0}" srcOrd="3" destOrd="0" presId="urn:microsoft.com/office/officeart/2008/layout/AlternatingPictureBlocks"/>
    <dgm:cxn modelId="{D69BC911-C791-4692-BB58-E77E0F760098}" type="presParOf" srcId="{3CD60472-2BB6-453D-B8A2-1D688214CC5E}" destId="{1190A442-A793-4BF6-A8C2-76DEAA9E78B3}" srcOrd="4" destOrd="0" presId="urn:microsoft.com/office/officeart/2008/layout/AlternatingPictureBlocks"/>
    <dgm:cxn modelId="{F938023E-BCA8-4BAF-A2C1-104C10DFC61C}" type="presParOf" srcId="{1190A442-A793-4BF6-A8C2-76DEAA9E78B3}" destId="{444F5875-5218-45D6-8781-761D3082D009}" srcOrd="0" destOrd="0" presId="urn:microsoft.com/office/officeart/2008/layout/AlternatingPictureBlocks"/>
    <dgm:cxn modelId="{C6717790-63A8-412E-9F54-44D5EC46669B}" type="presParOf" srcId="{1190A442-A793-4BF6-A8C2-76DEAA9E78B3}" destId="{8D7EC759-DF4B-4716-8BCD-AA5C8A2B5FDC}" srcOrd="1" destOrd="0" presId="urn:microsoft.com/office/officeart/2008/layout/AlternatingPictureBlocks"/>
    <dgm:cxn modelId="{8FC114C0-FD98-4BE1-94EB-D99FC50E706F}" type="presParOf" srcId="{3CD60472-2BB6-453D-B8A2-1D688214CC5E}" destId="{F83EBF9E-FC2D-49AC-9EE9-2A05B6A0D550}" srcOrd="5" destOrd="0" presId="urn:microsoft.com/office/officeart/2008/layout/AlternatingPictureBlocks"/>
    <dgm:cxn modelId="{9C73B5C1-3ACB-4E85-B6EC-7932CECD27DB}" type="presParOf" srcId="{3CD60472-2BB6-453D-B8A2-1D688214CC5E}" destId="{F38BF966-912F-4FD2-87B8-9575766FB8AF}" srcOrd="6" destOrd="0" presId="urn:microsoft.com/office/officeart/2008/layout/AlternatingPictureBlocks"/>
    <dgm:cxn modelId="{6E1C4C3D-409B-4E29-BA0A-0E89F5F9FE60}" type="presParOf" srcId="{F38BF966-912F-4FD2-87B8-9575766FB8AF}" destId="{0041DE83-5DE8-4D34-91B7-7D351B3181D0}" srcOrd="0" destOrd="0" presId="urn:microsoft.com/office/officeart/2008/layout/AlternatingPictureBlocks"/>
    <dgm:cxn modelId="{C68FCFE1-C593-4BA7-ACA2-326718C7EB58}" type="presParOf" srcId="{F38BF966-912F-4FD2-87B8-9575766FB8AF}" destId="{DFD66760-8040-49C1-9588-937B9FD6BA7F}"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CF742-9C72-4209-B595-18C80B3E2EDC}">
      <dsp:nvSpPr>
        <dsp:cNvPr id="0" name=""/>
        <dsp:cNvSpPr/>
      </dsp:nvSpPr>
      <dsp:spPr>
        <a:xfrm>
          <a:off x="10" y="0"/>
          <a:ext cx="2376195" cy="4608512"/>
        </a:xfrm>
        <a:prstGeom prst="roundRect">
          <a:avLst>
            <a:gd name="adj" fmla="val 10000"/>
          </a:avLst>
        </a:prstGeom>
        <a:solidFill>
          <a:srgbClr val="FCAF17"/>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r>
            <a:rPr lang="en-GB" sz="1600" b="1" kern="1200" dirty="0">
              <a:solidFill>
                <a:srgbClr val="FFFFFF"/>
              </a:solidFill>
              <a:latin typeface="Neue Haas Grotesk Text Pro"/>
              <a:ea typeface="Roboto Condensed Light" panose="02000000000000000000" pitchFamily="2" charset="0"/>
              <a:cs typeface="+mn-cs"/>
            </a:rPr>
            <a:t>Maximum Electricity Demand</a:t>
          </a:r>
        </a:p>
        <a:p>
          <a:pPr marL="0" lvl="0" indent="0" algn="ctr" defTabSz="711200">
            <a:lnSpc>
              <a:spcPct val="90000"/>
            </a:lnSpc>
            <a:spcBef>
              <a:spcPct val="0"/>
            </a:spcBef>
            <a:spcAft>
              <a:spcPct val="35000"/>
            </a:spcAft>
            <a:buSzPts val="1000"/>
            <a:buNone/>
          </a:pPr>
          <a:endParaRPr lang="en-GB" sz="1600" b="1"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r>
            <a:rPr lang="en-GB" sz="1400" b="0" kern="1200" dirty="0">
              <a:solidFill>
                <a:srgbClr val="FFFFFF"/>
              </a:solidFill>
              <a:latin typeface="Neue Haas Grotesk Text Pro"/>
              <a:ea typeface="Roboto Condensed Light" panose="02000000000000000000" pitchFamily="2" charset="0"/>
              <a:cs typeface="+mn-cs"/>
            </a:rPr>
            <a:t>Purpose: Tests maximum electricity grid demand for network reinforcement planning</a:t>
          </a:r>
        </a:p>
        <a:p>
          <a:pPr marL="0" lvl="0" indent="0" algn="ctr" defTabSz="711200">
            <a:lnSpc>
              <a:spcPct val="90000"/>
            </a:lnSpc>
            <a:spcBef>
              <a:spcPct val="0"/>
            </a:spcBef>
            <a:spcAft>
              <a:spcPct val="35000"/>
            </a:spcAft>
            <a:buSzPts val="1000"/>
            <a:buNone/>
          </a:pPr>
          <a:endParaRPr lang="en-GB" sz="1400" b="0" kern="1200" dirty="0">
            <a:solidFill>
              <a:srgbClr val="FFFFFF"/>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r>
            <a:rPr lang="en-GB" sz="1400" b="0" kern="1200" dirty="0">
              <a:solidFill>
                <a:srgbClr val="FFFFFF"/>
              </a:solidFill>
              <a:latin typeface="Neue Haas Grotesk Text Pro"/>
              <a:ea typeface="Roboto Condensed Light" panose="02000000000000000000" pitchFamily="2" charset="0"/>
              <a:cs typeface="+mn-cs"/>
            </a:rPr>
            <a:t>Description: High growth projections with full electrification of heating/transport.</a:t>
          </a:r>
          <a:endParaRPr lang="en-GB" sz="1600" kern="1200" dirty="0">
            <a:solidFill>
              <a:srgbClr val="FFFFFF"/>
            </a:solidFill>
            <a:latin typeface="Neue Haas Grotesk Text Pro"/>
            <a:ea typeface="+mn-ea"/>
            <a:cs typeface="+mn-cs"/>
          </a:endParaRPr>
        </a:p>
      </dsp:txBody>
      <dsp:txXfrm>
        <a:off x="40504" y="40494"/>
        <a:ext cx="2295207" cy="1301565"/>
      </dsp:txXfrm>
    </dsp:sp>
    <dsp:sp modelId="{271BC388-D70E-47A5-8A4F-369DC929BD2B}">
      <dsp:nvSpPr>
        <dsp:cNvPr id="0" name=""/>
        <dsp:cNvSpPr/>
      </dsp:nvSpPr>
      <dsp:spPr>
        <a:xfrm>
          <a:off x="2555324" y="0"/>
          <a:ext cx="2376195" cy="4608512"/>
        </a:xfrm>
        <a:prstGeom prst="roundRect">
          <a:avLst>
            <a:gd name="adj" fmla="val 10000"/>
          </a:avLst>
        </a:prstGeom>
        <a:solidFill>
          <a:srgbClr val="77BC1F"/>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r>
            <a:rPr lang="en-GB" sz="1600" b="1" kern="1200" dirty="0">
              <a:solidFill>
                <a:srgbClr val="E7E6E6"/>
              </a:solidFill>
              <a:latin typeface="Neue Haas Grotesk Text Pro"/>
              <a:ea typeface="Roboto Condensed Light" panose="02000000000000000000" pitchFamily="2" charset="0"/>
              <a:cs typeface="+mn-cs"/>
            </a:rPr>
            <a:t>Technology Transition</a:t>
          </a:r>
        </a:p>
        <a:p>
          <a:pPr marL="0" lvl="0" indent="0" algn="ctr" defTabSz="711200">
            <a:lnSpc>
              <a:spcPct val="90000"/>
            </a:lnSpc>
            <a:spcBef>
              <a:spcPct val="0"/>
            </a:spcBef>
            <a:spcAft>
              <a:spcPct val="35000"/>
            </a:spcAft>
            <a:buSzPts val="1000"/>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r>
            <a:rPr lang="en-GB" sz="1600" b="1" kern="1200" dirty="0">
              <a:solidFill>
                <a:srgbClr val="E7E6E6"/>
              </a:solidFill>
              <a:latin typeface="Neue Haas Grotesk Text Pro"/>
              <a:ea typeface="Roboto Condensed Light" panose="02000000000000000000" pitchFamily="2" charset="0"/>
              <a:cs typeface="+mn-cs"/>
            </a:rPr>
            <a:t> </a:t>
          </a:r>
          <a:r>
            <a:rPr lang="en-GB" sz="1400" b="0" kern="1200" dirty="0">
              <a:solidFill>
                <a:schemeClr val="bg1"/>
              </a:solidFill>
              <a:latin typeface="Neue Haas Grotesk Text Pro"/>
              <a:ea typeface="Roboto Condensed Light" panose="02000000000000000000" pitchFamily="2" charset="0"/>
              <a:cs typeface="+mn-cs"/>
            </a:rPr>
            <a:t>Purpose: Showcases the integration of innovative technologies.</a:t>
          </a:r>
        </a:p>
        <a:p>
          <a:pPr marL="0" lvl="0" indent="0" algn="ctr" defTabSz="711200">
            <a:lnSpc>
              <a:spcPct val="90000"/>
            </a:lnSpc>
            <a:spcBef>
              <a:spcPct val="0"/>
            </a:spcBef>
            <a:spcAft>
              <a:spcPct val="35000"/>
            </a:spcAft>
            <a:buSzPts val="1000"/>
            <a:buNone/>
          </a:pPr>
          <a:endParaRPr lang="en-GB" sz="1400" b="0" kern="1200" dirty="0">
            <a:solidFill>
              <a:schemeClr val="bg1"/>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SzPts val="1000"/>
            <a:buNone/>
          </a:pPr>
          <a:r>
            <a:rPr lang="en-GB" sz="1400" b="0" kern="1200" dirty="0">
              <a:solidFill>
                <a:schemeClr val="bg1"/>
              </a:solidFill>
              <a:latin typeface="Neue Haas Grotesk Text Pro"/>
              <a:ea typeface="Roboto Condensed Light" panose="02000000000000000000" pitchFamily="2" charset="0"/>
              <a:cs typeface="+mn-cs"/>
            </a:rPr>
            <a:t>Description: Highlights unique local opportunities, such as biomethane production, geothermal energy utilisation, and the implementation of FLOW, as well as broader innovation opportunities (e.g. hydrogen for aviation). </a:t>
          </a:r>
          <a:endParaRPr lang="en-GB" sz="1400" b="1" kern="1200" dirty="0">
            <a:solidFill>
              <a:schemeClr val="bg1"/>
            </a:solidFill>
            <a:latin typeface="Neue Haas Grotesk Text Pro"/>
            <a:ea typeface="Roboto Condensed Light" panose="02000000000000000000" pitchFamily="2" charset="0"/>
            <a:cs typeface="+mn-cs"/>
          </a:endParaRPr>
        </a:p>
      </dsp:txBody>
      <dsp:txXfrm>
        <a:off x="2595818" y="40494"/>
        <a:ext cx="2295207" cy="1301565"/>
      </dsp:txXfrm>
    </dsp:sp>
    <dsp:sp modelId="{02C68068-57D8-40A3-A4CA-C9AD227450B4}">
      <dsp:nvSpPr>
        <dsp:cNvPr id="0" name=""/>
        <dsp:cNvSpPr/>
      </dsp:nvSpPr>
      <dsp:spPr>
        <a:xfrm>
          <a:off x="5110649" y="0"/>
          <a:ext cx="2376195" cy="4608512"/>
        </a:xfrm>
        <a:prstGeom prst="roundRect">
          <a:avLst>
            <a:gd name="adj" fmla="val 10000"/>
          </a:avLst>
        </a:prstGeom>
        <a:solidFill>
          <a:srgbClr val="307BB8"/>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r>
            <a:rPr lang="en-GB" sz="1600" b="1" kern="1200" dirty="0">
              <a:solidFill>
                <a:srgbClr val="E7E6E6"/>
              </a:solidFill>
              <a:latin typeface="Neue Haas Grotesk Text Pro"/>
              <a:ea typeface="Roboto Condensed Light" panose="02000000000000000000" pitchFamily="2" charset="0"/>
              <a:cs typeface="+mn-cs"/>
            </a:rPr>
            <a:t>Accelerated Action</a:t>
          </a:r>
        </a:p>
        <a:p>
          <a:pPr marL="0" lvl="0" indent="0" algn="ctr" defTabSz="711200">
            <a:lnSpc>
              <a:spcPct val="90000"/>
            </a:lnSpc>
            <a:spcBef>
              <a:spcPct val="0"/>
            </a:spcBef>
            <a:spcAft>
              <a:spcPct val="35000"/>
            </a:spcAft>
            <a:buNone/>
          </a:pPr>
          <a:endParaRPr lang="en-GB" sz="1600" b="1"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r>
            <a:rPr lang="en-GB" sz="1200" b="0" kern="1200" dirty="0">
              <a:solidFill>
                <a:srgbClr val="E7E6E6"/>
              </a:solidFill>
              <a:latin typeface="Neue Haas Grotesk Text Pro"/>
              <a:ea typeface="Roboto Condensed Light" panose="02000000000000000000" pitchFamily="2" charset="0"/>
              <a:cs typeface="+mn-cs"/>
            </a:rPr>
            <a:t> </a:t>
          </a:r>
          <a:r>
            <a:rPr lang="en-GB" sz="1400" b="0" kern="1200" dirty="0">
              <a:solidFill>
                <a:srgbClr val="E7E6E6"/>
              </a:solidFill>
              <a:latin typeface="Neue Haas Grotesk Text Pro"/>
              <a:ea typeface="Roboto Condensed Light" panose="02000000000000000000" pitchFamily="2" charset="0"/>
              <a:cs typeface="+mn-cs"/>
            </a:rPr>
            <a:t>Purpose: Evaluates a wide range of measures which are expected to be possibilities for accelerated decarbonisation, with behaviour change and demand reduction being a key focus.</a:t>
          </a:r>
        </a:p>
        <a:p>
          <a:pPr marL="0" lvl="0" indent="0" algn="ctr" defTabSz="711200">
            <a:lnSpc>
              <a:spcPct val="90000"/>
            </a:lnSpc>
            <a:spcBef>
              <a:spcPct val="0"/>
            </a:spcBef>
            <a:spcAft>
              <a:spcPct val="35000"/>
            </a:spcAft>
            <a:buNone/>
          </a:pPr>
          <a:endParaRPr lang="en-GB" sz="1400" b="0" kern="1200" dirty="0">
            <a:solidFill>
              <a:srgbClr val="E7E6E6"/>
            </a:solidFill>
            <a:latin typeface="Neue Haas Grotesk Text Pro"/>
            <a:ea typeface="Roboto Condensed Light" panose="02000000000000000000" pitchFamily="2" charset="0"/>
            <a:cs typeface="+mn-cs"/>
          </a:endParaRPr>
        </a:p>
        <a:p>
          <a:pPr marL="0" lvl="0" indent="0" algn="ctr" defTabSz="711200">
            <a:lnSpc>
              <a:spcPct val="90000"/>
            </a:lnSpc>
            <a:spcBef>
              <a:spcPct val="0"/>
            </a:spcBef>
            <a:spcAft>
              <a:spcPct val="35000"/>
            </a:spcAft>
            <a:buNone/>
          </a:pPr>
          <a:r>
            <a:rPr lang="en-GB" sz="1400" b="0" kern="1200" dirty="0">
              <a:solidFill>
                <a:srgbClr val="E7E6E6"/>
              </a:solidFill>
              <a:latin typeface="Neue Haas Grotesk Text Pro"/>
              <a:ea typeface="Roboto Condensed Light" panose="02000000000000000000" pitchFamily="2" charset="0"/>
              <a:cs typeface="+mn-cs"/>
            </a:rPr>
            <a:t>Description: Considerable success in both social/behavioural change and innovation. The date of net zero will be earlier than 2050. </a:t>
          </a:r>
          <a:endParaRPr lang="en-GB" sz="1400" kern="1200" dirty="0">
            <a:solidFill>
              <a:srgbClr val="E7E6E6"/>
            </a:solidFill>
            <a:latin typeface="Neue Haas Grotesk Text Pro"/>
            <a:ea typeface="+mn-ea"/>
            <a:cs typeface="+mn-cs"/>
          </a:endParaRPr>
        </a:p>
      </dsp:txBody>
      <dsp:txXfrm>
        <a:off x="5151143" y="40494"/>
        <a:ext cx="2295207" cy="1301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8DF89-32BB-4FA1-93FB-033D1899983A}">
      <dsp:nvSpPr>
        <dsp:cNvPr id="0" name=""/>
        <dsp:cNvSpPr/>
      </dsp:nvSpPr>
      <dsp:spPr>
        <a:xfrm>
          <a:off x="0" y="2087"/>
          <a:ext cx="688576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AECBB-C83C-452A-BDF8-430975C7C67F}">
      <dsp:nvSpPr>
        <dsp:cNvPr id="0" name=""/>
        <dsp:cNvSpPr/>
      </dsp:nvSpPr>
      <dsp:spPr>
        <a:xfrm>
          <a:off x="0" y="2087"/>
          <a:ext cx="6885766" cy="106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100000"/>
            </a:lnSpc>
            <a:spcBef>
              <a:spcPct val="0"/>
            </a:spcBef>
            <a:spcAft>
              <a:spcPct val="35000"/>
            </a:spcAft>
            <a:buNone/>
          </a:pPr>
          <a:r>
            <a:rPr lang="en-GB" sz="1800" kern="1200" dirty="0">
              <a:solidFill>
                <a:srgbClr val="495965"/>
              </a:solidFill>
              <a:latin typeface="+mn-lt"/>
              <a:ea typeface="Verdana" panose="020B0604030504040204" pitchFamily="34" charset="0"/>
            </a:rPr>
            <a:t>Scale, complexity and long lead times of new infrastructure build requires </a:t>
          </a:r>
          <a:r>
            <a:rPr lang="en-GB" sz="1800" b="1" kern="1200" dirty="0">
              <a:solidFill>
                <a:srgbClr val="495965"/>
              </a:solidFill>
              <a:latin typeface="+mn-lt"/>
              <a:ea typeface="Verdana" panose="020B0604030504040204" pitchFamily="34" charset="0"/>
            </a:rPr>
            <a:t>strategic planning </a:t>
          </a:r>
          <a:r>
            <a:rPr lang="en-GB" sz="1800" kern="1200" dirty="0">
              <a:solidFill>
                <a:srgbClr val="495965"/>
              </a:solidFill>
              <a:latin typeface="+mn-lt"/>
              <a:ea typeface="Verdana" panose="020B0604030504040204" pitchFamily="34" charset="0"/>
            </a:rPr>
            <a:t>at </a:t>
          </a:r>
          <a:r>
            <a:rPr lang="en-GB" sz="1800" b="1" kern="1200" dirty="0">
              <a:solidFill>
                <a:srgbClr val="495965"/>
              </a:solidFill>
              <a:latin typeface="+mn-lt"/>
              <a:ea typeface="Verdana" panose="020B0604030504040204" pitchFamily="34" charset="0"/>
            </a:rPr>
            <a:t>local</a:t>
          </a:r>
          <a:r>
            <a:rPr lang="en-GB" sz="1800" kern="1200" dirty="0">
              <a:solidFill>
                <a:srgbClr val="495965"/>
              </a:solidFill>
              <a:latin typeface="+mn-lt"/>
              <a:ea typeface="Verdana" panose="020B0604030504040204" pitchFamily="34" charset="0"/>
            </a:rPr>
            <a:t>, </a:t>
          </a:r>
          <a:r>
            <a:rPr lang="en-GB" sz="1800" b="1" kern="1200" dirty="0">
              <a:solidFill>
                <a:srgbClr val="495965"/>
              </a:solidFill>
              <a:latin typeface="+mn-lt"/>
              <a:ea typeface="Verdana" panose="020B0604030504040204" pitchFamily="34" charset="0"/>
            </a:rPr>
            <a:t>regional </a:t>
          </a:r>
          <a:r>
            <a:rPr lang="en-GB" sz="1800" kern="1200" dirty="0">
              <a:solidFill>
                <a:srgbClr val="495965"/>
              </a:solidFill>
              <a:latin typeface="+mn-lt"/>
              <a:ea typeface="Verdana" panose="020B0604030504040204" pitchFamily="34" charset="0"/>
            </a:rPr>
            <a:t>and </a:t>
          </a:r>
          <a:r>
            <a:rPr lang="en-GB" sz="1800" b="1" kern="1200" dirty="0">
              <a:solidFill>
                <a:srgbClr val="495965"/>
              </a:solidFill>
              <a:latin typeface="+mn-lt"/>
              <a:ea typeface="Verdana" panose="020B0604030504040204" pitchFamily="34" charset="0"/>
            </a:rPr>
            <a:t>national levels </a:t>
          </a:r>
          <a:r>
            <a:rPr lang="en-GB" sz="1800" kern="1200" dirty="0">
              <a:solidFill>
                <a:srgbClr val="495965"/>
              </a:solidFill>
              <a:latin typeface="+mn-lt"/>
              <a:ea typeface="Verdana" panose="020B0604030504040204" pitchFamily="34" charset="0"/>
            </a:rPr>
            <a:t>to ensure effective co-ordination and optimisation</a:t>
          </a:r>
        </a:p>
      </dsp:txBody>
      <dsp:txXfrm>
        <a:off x="0" y="2087"/>
        <a:ext cx="6885766" cy="1064045"/>
      </dsp:txXfrm>
    </dsp:sp>
    <dsp:sp modelId="{F07B23CC-AF06-46B0-B0F3-24612D349DB4}">
      <dsp:nvSpPr>
        <dsp:cNvPr id="0" name=""/>
        <dsp:cNvSpPr/>
      </dsp:nvSpPr>
      <dsp:spPr>
        <a:xfrm>
          <a:off x="0" y="1066132"/>
          <a:ext cx="688576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4A17E-7183-47FF-BF8B-A88AB4DBAD6D}">
      <dsp:nvSpPr>
        <dsp:cNvPr id="0" name=""/>
        <dsp:cNvSpPr/>
      </dsp:nvSpPr>
      <dsp:spPr>
        <a:xfrm>
          <a:off x="0" y="1066132"/>
          <a:ext cx="6885766" cy="90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100000"/>
            </a:lnSpc>
            <a:spcBef>
              <a:spcPct val="0"/>
            </a:spcBef>
            <a:spcAft>
              <a:spcPct val="35000"/>
            </a:spcAft>
            <a:buNone/>
          </a:pPr>
          <a:r>
            <a:rPr lang="en-US" sz="1800" kern="1200">
              <a:solidFill>
                <a:srgbClr val="495965"/>
              </a:solidFill>
              <a:latin typeface="+mn-lt"/>
              <a:ea typeface="Verdana" panose="020B0604030504040204" pitchFamily="34" charset="0"/>
            </a:rPr>
            <a:t>Strategic planning will help enhance confidence in and </a:t>
          </a:r>
          <a:r>
            <a:rPr lang="en-US" sz="1800" b="1" kern="1200">
              <a:solidFill>
                <a:srgbClr val="495965"/>
              </a:solidFill>
              <a:latin typeface="+mn-lt"/>
              <a:ea typeface="Verdana" panose="020B0604030504040204" pitchFamily="34" charset="0"/>
            </a:rPr>
            <a:t>accelerate</a:t>
          </a:r>
          <a:r>
            <a:rPr lang="en-US" sz="1800" kern="1200">
              <a:solidFill>
                <a:srgbClr val="495965"/>
              </a:solidFill>
              <a:latin typeface="+mn-lt"/>
              <a:ea typeface="Verdana" panose="020B0604030504040204" pitchFamily="34" charset="0"/>
            </a:rPr>
            <a:t> </a:t>
          </a:r>
          <a:r>
            <a:rPr lang="en-US" sz="1800" b="1" kern="1200">
              <a:solidFill>
                <a:srgbClr val="495965"/>
              </a:solidFill>
              <a:latin typeface="+mn-lt"/>
              <a:ea typeface="Verdana" panose="020B0604030504040204" pitchFamily="34" charset="0"/>
            </a:rPr>
            <a:t>network investments </a:t>
          </a:r>
          <a:r>
            <a:rPr lang="en-US" sz="1800" b="0" kern="1200">
              <a:solidFill>
                <a:srgbClr val="495965"/>
              </a:solidFill>
              <a:latin typeface="+mn-lt"/>
              <a:ea typeface="Verdana" panose="020B0604030504040204" pitchFamily="34" charset="0"/>
            </a:rPr>
            <a:t>and </a:t>
          </a:r>
          <a:r>
            <a:rPr lang="en-GB" sz="1800" b="1" kern="1200">
              <a:solidFill>
                <a:srgbClr val="495965"/>
              </a:solidFill>
              <a:latin typeface="+mn-lt"/>
              <a:ea typeface="Verdana" panose="020B0604030504040204" pitchFamily="34" charset="0"/>
            </a:rPr>
            <a:t>speed up connections </a:t>
          </a:r>
          <a:r>
            <a:rPr lang="en-GB" sz="1800" b="0" kern="1200">
              <a:solidFill>
                <a:srgbClr val="495965"/>
              </a:solidFill>
              <a:latin typeface="+mn-lt"/>
              <a:ea typeface="Verdana" panose="020B0604030504040204" pitchFamily="34" charset="0"/>
            </a:rPr>
            <a:t>to the grid</a:t>
          </a:r>
        </a:p>
      </dsp:txBody>
      <dsp:txXfrm>
        <a:off x="0" y="1066132"/>
        <a:ext cx="6885766" cy="903938"/>
      </dsp:txXfrm>
    </dsp:sp>
    <dsp:sp modelId="{3F8837D9-4989-4E28-B2D0-AF2070DC529F}">
      <dsp:nvSpPr>
        <dsp:cNvPr id="0" name=""/>
        <dsp:cNvSpPr/>
      </dsp:nvSpPr>
      <dsp:spPr>
        <a:xfrm>
          <a:off x="0" y="1970070"/>
          <a:ext cx="688576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03C22E-2653-4A32-A1E4-E624D0F0E939}">
      <dsp:nvSpPr>
        <dsp:cNvPr id="0" name=""/>
        <dsp:cNvSpPr/>
      </dsp:nvSpPr>
      <dsp:spPr>
        <a:xfrm>
          <a:off x="0" y="1970070"/>
          <a:ext cx="6879041" cy="1270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GB" sz="1800" kern="1200">
              <a:solidFill>
                <a:srgbClr val="495965"/>
              </a:solidFill>
              <a:effectLst/>
              <a:latin typeface="+mn-lt"/>
              <a:ea typeface="Verdana" panose="020B0604030504040204" pitchFamily="34" charset="0"/>
            </a:rPr>
            <a:t>National </a:t>
          </a:r>
          <a:r>
            <a:rPr lang="en-GB" sz="1800" b="1" kern="1200">
              <a:solidFill>
                <a:srgbClr val="495965"/>
              </a:solidFill>
              <a:effectLst/>
              <a:latin typeface="+mn-lt"/>
              <a:ea typeface="Verdana" panose="020B0604030504040204" pitchFamily="34" charset="0"/>
            </a:rPr>
            <a:t>Strategic Spatial Energy Plan (SSEP) </a:t>
          </a:r>
          <a:r>
            <a:rPr lang="en-GB" sz="1800" kern="1200">
              <a:solidFill>
                <a:srgbClr val="495965"/>
              </a:solidFill>
              <a:effectLst/>
              <a:latin typeface="+mn-lt"/>
              <a:ea typeface="Verdana" panose="020B0604030504040204" pitchFamily="34" charset="0"/>
            </a:rPr>
            <a:t>which will inform a new transmission network plan – the </a:t>
          </a:r>
          <a:r>
            <a:rPr lang="en-GB" sz="1800" b="1" kern="1200">
              <a:solidFill>
                <a:srgbClr val="495965"/>
              </a:solidFill>
              <a:effectLst/>
              <a:latin typeface="+mn-lt"/>
              <a:ea typeface="Verdana" panose="020B0604030504040204" pitchFamily="34" charset="0"/>
            </a:rPr>
            <a:t>Centralised Strategic Network Plan (CSNP)</a:t>
          </a:r>
          <a:endParaRPr lang="en-GB" sz="1800" b="1" kern="1200">
            <a:solidFill>
              <a:srgbClr val="495965"/>
            </a:solidFill>
            <a:latin typeface="+mn-lt"/>
            <a:ea typeface="Verdana" panose="020B0604030504040204" pitchFamily="34" charset="0"/>
          </a:endParaRPr>
        </a:p>
      </dsp:txBody>
      <dsp:txXfrm>
        <a:off x="0" y="1970070"/>
        <a:ext cx="6879041" cy="1270373"/>
      </dsp:txXfrm>
    </dsp:sp>
    <dsp:sp modelId="{789023F7-2E24-4717-92FE-8F845245CA91}">
      <dsp:nvSpPr>
        <dsp:cNvPr id="0" name=""/>
        <dsp:cNvSpPr/>
      </dsp:nvSpPr>
      <dsp:spPr>
        <a:xfrm>
          <a:off x="0" y="3240444"/>
          <a:ext cx="688576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6BE64-020A-4CEB-A018-56F50BB36A5C}">
      <dsp:nvSpPr>
        <dsp:cNvPr id="0" name=""/>
        <dsp:cNvSpPr/>
      </dsp:nvSpPr>
      <dsp:spPr>
        <a:xfrm>
          <a:off x="0" y="3240444"/>
          <a:ext cx="6885766" cy="1064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100000"/>
            </a:lnSpc>
            <a:spcBef>
              <a:spcPct val="0"/>
            </a:spcBef>
            <a:spcAft>
              <a:spcPct val="35000"/>
            </a:spcAft>
            <a:buNone/>
          </a:pPr>
          <a:r>
            <a:rPr lang="en-GB" sz="1800" kern="1200">
              <a:solidFill>
                <a:srgbClr val="495965"/>
              </a:solidFill>
              <a:effectLst/>
              <a:latin typeface="+mn-lt"/>
              <a:ea typeface="Verdana" panose="020B0604030504040204" pitchFamily="34" charset="0"/>
            </a:rPr>
            <a:t>Our reform of </a:t>
          </a:r>
          <a:r>
            <a:rPr lang="en-GB" sz="1800" b="1" kern="1200">
              <a:solidFill>
                <a:srgbClr val="495965"/>
              </a:solidFill>
              <a:effectLst/>
              <a:latin typeface="+mn-lt"/>
              <a:ea typeface="Verdana" panose="020B0604030504040204" pitchFamily="34" charset="0"/>
            </a:rPr>
            <a:t>local governance arrangements </a:t>
          </a:r>
          <a:r>
            <a:rPr lang="en-GB" sz="1800" kern="1200">
              <a:solidFill>
                <a:srgbClr val="495965"/>
              </a:solidFill>
              <a:effectLst/>
              <a:latin typeface="+mn-lt"/>
              <a:ea typeface="Verdana" panose="020B0604030504040204" pitchFamily="34" charset="0"/>
            </a:rPr>
            <a:t>introduces a </a:t>
          </a:r>
          <a:r>
            <a:rPr lang="en-GB" sz="1800" b="1" kern="1200">
              <a:solidFill>
                <a:srgbClr val="495965"/>
              </a:solidFill>
              <a:effectLst/>
              <a:latin typeface="+mn-lt"/>
              <a:ea typeface="Verdana" panose="020B0604030504040204" pitchFamily="34" charset="0"/>
            </a:rPr>
            <a:t>Regional Energy Strategic Planner (RESP) </a:t>
          </a:r>
          <a:r>
            <a:rPr lang="en-GB" sz="1800" kern="1200">
              <a:solidFill>
                <a:srgbClr val="495965"/>
              </a:solidFill>
              <a:effectLst/>
              <a:latin typeface="+mn-lt"/>
              <a:ea typeface="Verdana" panose="020B0604030504040204" pitchFamily="34" charset="0"/>
            </a:rPr>
            <a:t>to optimise sub-national energy systems </a:t>
          </a:r>
          <a:r>
            <a:rPr lang="en-GB" sz="1800" kern="1200">
              <a:solidFill>
                <a:srgbClr val="495965"/>
              </a:solidFill>
              <a:latin typeface="+mn-lt"/>
              <a:ea typeface="Verdana" panose="020B0604030504040204" pitchFamily="34" charset="0"/>
            </a:rPr>
            <a:t>and maximise opportunities for decarbonisation at pace</a:t>
          </a:r>
          <a:endParaRPr lang="en-GB" sz="1800" kern="1200">
            <a:solidFill>
              <a:srgbClr val="495965"/>
            </a:solidFill>
            <a:effectLst/>
            <a:latin typeface="+mn-lt"/>
            <a:ea typeface="Verdana" panose="020B0604030504040204" pitchFamily="34" charset="0"/>
          </a:endParaRPr>
        </a:p>
      </dsp:txBody>
      <dsp:txXfrm>
        <a:off x="0" y="3240444"/>
        <a:ext cx="6885766" cy="1064045"/>
      </dsp:txXfrm>
    </dsp:sp>
    <dsp:sp modelId="{264A55A9-565E-4571-9A07-88A675B08C88}">
      <dsp:nvSpPr>
        <dsp:cNvPr id="0" name=""/>
        <dsp:cNvSpPr/>
      </dsp:nvSpPr>
      <dsp:spPr>
        <a:xfrm>
          <a:off x="0" y="4304489"/>
          <a:ext cx="688576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BEA36-B98C-461C-B3F6-DA097F8C7214}">
      <dsp:nvSpPr>
        <dsp:cNvPr id="0" name=""/>
        <dsp:cNvSpPr/>
      </dsp:nvSpPr>
      <dsp:spPr>
        <a:xfrm>
          <a:off x="0" y="4304489"/>
          <a:ext cx="6885766" cy="796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100000"/>
            </a:lnSpc>
            <a:spcBef>
              <a:spcPct val="0"/>
            </a:spcBef>
            <a:spcAft>
              <a:spcPct val="35000"/>
            </a:spcAft>
            <a:buNone/>
          </a:pPr>
          <a:r>
            <a:rPr lang="en-GB" sz="1800" kern="1200">
              <a:solidFill>
                <a:srgbClr val="495965"/>
              </a:solidFill>
              <a:effectLst/>
              <a:latin typeface="+mn-lt"/>
              <a:ea typeface="Verdana" panose="020B0604030504040204" pitchFamily="34" charset="0"/>
            </a:rPr>
            <a:t>Ensure regional planning is coherent with the wider strategic planning function of the FSO, SSEP and CSNP</a:t>
          </a:r>
        </a:p>
      </dsp:txBody>
      <dsp:txXfrm>
        <a:off x="0" y="4304489"/>
        <a:ext cx="6885766" cy="796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BE494-009E-454F-B677-281A04711B83}">
      <dsp:nvSpPr>
        <dsp:cNvPr id="0" name=""/>
        <dsp:cNvSpPr/>
      </dsp:nvSpPr>
      <dsp:spPr>
        <a:xfrm>
          <a:off x="3891380" y="1128"/>
          <a:ext cx="2639436" cy="120894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495965"/>
              </a:solidFill>
              <a:latin typeface="Verdana" panose="020B0604030504040204" pitchFamily="34" charset="0"/>
              <a:ea typeface="Verdana" panose="020B0604030504040204" pitchFamily="34" charset="0"/>
            </a:rPr>
            <a:t>A new regional strategic planning role, delivered by National Energy System Operator (NESO)</a:t>
          </a:r>
        </a:p>
      </dsp:txBody>
      <dsp:txXfrm>
        <a:off x="3891380" y="1128"/>
        <a:ext cx="2639436" cy="1208942"/>
      </dsp:txXfrm>
    </dsp:sp>
    <dsp:sp modelId="{7C4461AE-363F-4A70-8AD8-5553B0F5AED3}">
      <dsp:nvSpPr>
        <dsp:cNvPr id="0" name=""/>
        <dsp:cNvSpPr/>
      </dsp:nvSpPr>
      <dsp:spPr>
        <a:xfrm>
          <a:off x="2804334" y="57236"/>
          <a:ext cx="1085758" cy="10967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5DA7F-A12B-46FF-B339-099D9E72386A}">
      <dsp:nvSpPr>
        <dsp:cNvPr id="0" name=""/>
        <dsp:cNvSpPr/>
      </dsp:nvSpPr>
      <dsp:spPr>
        <a:xfrm>
          <a:off x="2465230" y="1391030"/>
          <a:ext cx="2967616" cy="127188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495965"/>
              </a:solidFill>
              <a:latin typeface="Verdana" panose="020B0604030504040204" pitchFamily="34" charset="0"/>
              <a:ea typeface="Verdana" panose="020B0604030504040204" pitchFamily="34" charset="0"/>
            </a:rPr>
            <a:t>Develop a strategic plan in each region, that takes a cross- vector view and is reflective of the regional context</a:t>
          </a:r>
        </a:p>
      </dsp:txBody>
      <dsp:txXfrm>
        <a:off x="2465230" y="1391030"/>
        <a:ext cx="2967616" cy="1271883"/>
      </dsp:txXfrm>
    </dsp:sp>
    <dsp:sp modelId="{AB708E86-E2D5-43B6-B954-EDD01392615F}">
      <dsp:nvSpPr>
        <dsp:cNvPr id="0" name=""/>
        <dsp:cNvSpPr/>
      </dsp:nvSpPr>
      <dsp:spPr>
        <a:xfrm>
          <a:off x="5527104" y="1478609"/>
          <a:ext cx="1085758" cy="10967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F5875-5218-45D6-8781-761D3082D009}">
      <dsp:nvSpPr>
        <dsp:cNvPr id="0" name=""/>
        <dsp:cNvSpPr/>
      </dsp:nvSpPr>
      <dsp:spPr>
        <a:xfrm>
          <a:off x="3915150" y="2832698"/>
          <a:ext cx="2950521" cy="121131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495965"/>
              </a:solidFill>
              <a:latin typeface="Verdana" panose="020B0604030504040204" pitchFamily="34" charset="0"/>
              <a:ea typeface="Verdana" panose="020B0604030504040204" pitchFamily="34" charset="0"/>
            </a:rPr>
            <a:t>Introduce a governance mechanism for RESPs to embed democratic representation and accountability within the process</a:t>
          </a:r>
        </a:p>
      </dsp:txBody>
      <dsp:txXfrm>
        <a:off x="3915150" y="2832698"/>
        <a:ext cx="2950521" cy="1211311"/>
      </dsp:txXfrm>
    </dsp:sp>
    <dsp:sp modelId="{8D7EC759-DF4B-4716-8BCD-AA5C8A2B5FDC}">
      <dsp:nvSpPr>
        <dsp:cNvPr id="0" name=""/>
        <dsp:cNvSpPr/>
      </dsp:nvSpPr>
      <dsp:spPr>
        <a:xfrm>
          <a:off x="2726563" y="2901166"/>
          <a:ext cx="1085758" cy="10967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1DE83-5DE8-4D34-91B7-7D351B3181D0}">
      <dsp:nvSpPr>
        <dsp:cNvPr id="0" name=""/>
        <dsp:cNvSpPr/>
      </dsp:nvSpPr>
      <dsp:spPr>
        <a:xfrm>
          <a:off x="2857978" y="4236145"/>
          <a:ext cx="2424860" cy="1096725"/>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495965"/>
              </a:solidFill>
              <a:latin typeface="Verdana" panose="020B0604030504040204" pitchFamily="34" charset="0"/>
              <a:ea typeface="Verdana" panose="020B0604030504040204" pitchFamily="34" charset="0"/>
            </a:rPr>
            <a:t>Between 10 and 13 RESP regions across GB</a:t>
          </a:r>
        </a:p>
      </dsp:txBody>
      <dsp:txXfrm>
        <a:off x="2857978" y="4236145"/>
        <a:ext cx="2424860" cy="1096725"/>
      </dsp:txXfrm>
    </dsp:sp>
    <dsp:sp modelId="{DFD66760-8040-49C1-9588-937B9FD6BA7F}">
      <dsp:nvSpPr>
        <dsp:cNvPr id="0" name=""/>
        <dsp:cNvSpPr/>
      </dsp:nvSpPr>
      <dsp:spPr>
        <a:xfrm>
          <a:off x="5391414" y="4236145"/>
          <a:ext cx="1085758" cy="10967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BE494-009E-454F-B677-281A04711B83}">
      <dsp:nvSpPr>
        <dsp:cNvPr id="0" name=""/>
        <dsp:cNvSpPr/>
      </dsp:nvSpPr>
      <dsp:spPr>
        <a:xfrm>
          <a:off x="3641050" y="2686"/>
          <a:ext cx="2340203" cy="1071884"/>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495965"/>
              </a:solidFill>
              <a:latin typeface="Verdana" panose="020B0604030504040204" pitchFamily="34" charset="0"/>
              <a:ea typeface="Verdana" panose="020B0604030504040204" pitchFamily="34" charset="0"/>
              <a:cs typeface="+mn-cs"/>
            </a:rPr>
            <a:t>A new regional strategic planning role, delivered by National Energy System Operator (NESO)</a:t>
          </a:r>
        </a:p>
      </dsp:txBody>
      <dsp:txXfrm>
        <a:off x="3641050" y="2686"/>
        <a:ext cx="2340203" cy="1071884"/>
      </dsp:txXfrm>
    </dsp:sp>
    <dsp:sp modelId="{7C4461AE-363F-4A70-8AD8-5553B0F5AED3}">
      <dsp:nvSpPr>
        <dsp:cNvPr id="0" name=""/>
        <dsp:cNvSpPr/>
      </dsp:nvSpPr>
      <dsp:spPr>
        <a:xfrm>
          <a:off x="2677242" y="52433"/>
          <a:ext cx="962665" cy="9723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95DA7F-A12B-46FF-B339-099D9E72386A}">
      <dsp:nvSpPr>
        <dsp:cNvPr id="0" name=""/>
        <dsp:cNvSpPr/>
      </dsp:nvSpPr>
      <dsp:spPr>
        <a:xfrm>
          <a:off x="2376582" y="1235015"/>
          <a:ext cx="2631178" cy="1127690"/>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495965"/>
              </a:solidFill>
              <a:latin typeface="Verdana" panose="020B0604030504040204" pitchFamily="34" charset="0"/>
              <a:ea typeface="Verdana" panose="020B0604030504040204" pitchFamily="34" charset="0"/>
              <a:cs typeface="+mn-cs"/>
            </a:rPr>
            <a:t>Develop a strategic plan in each region, that takes a cross- vector view and is reflective of the regional context</a:t>
          </a:r>
        </a:p>
      </dsp:txBody>
      <dsp:txXfrm>
        <a:off x="2376582" y="1235015"/>
        <a:ext cx="2631178" cy="1127690"/>
      </dsp:txXfrm>
    </dsp:sp>
    <dsp:sp modelId="{AB708E86-E2D5-43B6-B954-EDD01392615F}">
      <dsp:nvSpPr>
        <dsp:cNvPr id="0" name=""/>
        <dsp:cNvSpPr/>
      </dsp:nvSpPr>
      <dsp:spPr>
        <a:xfrm>
          <a:off x="5091331" y="1312665"/>
          <a:ext cx="962665" cy="9723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F5875-5218-45D6-8781-761D3082D009}">
      <dsp:nvSpPr>
        <dsp:cNvPr id="0" name=""/>
        <dsp:cNvSpPr/>
      </dsp:nvSpPr>
      <dsp:spPr>
        <a:xfrm>
          <a:off x="3662125" y="2513241"/>
          <a:ext cx="2616020" cy="1073985"/>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495965"/>
              </a:solidFill>
              <a:latin typeface="Verdana" panose="020B0604030504040204" pitchFamily="34" charset="0"/>
              <a:ea typeface="Verdana" panose="020B0604030504040204" pitchFamily="34" charset="0"/>
              <a:cs typeface="+mn-cs"/>
            </a:rPr>
            <a:t>Introduce a governance mechanism for RESPs to embed democratic representation and accountability</a:t>
          </a:r>
        </a:p>
      </dsp:txBody>
      <dsp:txXfrm>
        <a:off x="3662125" y="2513241"/>
        <a:ext cx="2616020" cy="1073985"/>
      </dsp:txXfrm>
    </dsp:sp>
    <dsp:sp modelId="{8D7EC759-DF4B-4716-8BCD-AA5C8A2B5FDC}">
      <dsp:nvSpPr>
        <dsp:cNvPr id="0" name=""/>
        <dsp:cNvSpPr/>
      </dsp:nvSpPr>
      <dsp:spPr>
        <a:xfrm>
          <a:off x="2608288" y="2573947"/>
          <a:ext cx="962665" cy="9723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1DE83-5DE8-4D34-91B7-7D351B3181D0}">
      <dsp:nvSpPr>
        <dsp:cNvPr id="0" name=""/>
        <dsp:cNvSpPr/>
      </dsp:nvSpPr>
      <dsp:spPr>
        <a:xfrm>
          <a:off x="2724805" y="3757579"/>
          <a:ext cx="2149953" cy="972389"/>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495965"/>
              </a:solidFill>
              <a:latin typeface="Verdana" panose="020B0604030504040204" pitchFamily="34" charset="0"/>
              <a:ea typeface="Verdana" panose="020B0604030504040204" pitchFamily="34" charset="0"/>
              <a:cs typeface="+mn-cs"/>
            </a:rPr>
            <a:t>Between 10 and 13 RESP regions across GB</a:t>
          </a:r>
        </a:p>
      </dsp:txBody>
      <dsp:txXfrm>
        <a:off x="2724805" y="3757579"/>
        <a:ext cx="2149953" cy="972389"/>
      </dsp:txXfrm>
    </dsp:sp>
    <dsp:sp modelId="{DFD66760-8040-49C1-9588-937B9FD6BA7F}">
      <dsp:nvSpPr>
        <dsp:cNvPr id="0" name=""/>
        <dsp:cNvSpPr/>
      </dsp:nvSpPr>
      <dsp:spPr>
        <a:xfrm>
          <a:off x="4971025" y="3757579"/>
          <a:ext cx="962665" cy="9723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78F6-2AB5-460B-A08D-8B78C40DC343}" type="datetimeFigureOut">
              <a:rPr lang="en-GB" smtClean="0"/>
              <a:t>01/05/2024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A9BEE-834D-4392-A289-2A1F8928A2C8}" type="slidenum">
              <a:rPr lang="en-GB" smtClean="0"/>
              <a:t>‹#›</a:t>
            </a:fld>
            <a:endParaRPr lang="en-GB" dirty="0"/>
          </a:p>
        </p:txBody>
      </p:sp>
    </p:spTree>
    <p:extLst>
      <p:ext uri="{BB962C8B-B14F-4D97-AF65-F5344CB8AC3E}">
        <p14:creationId xmlns:p14="http://schemas.microsoft.com/office/powerpoint/2010/main" val="28624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2</a:t>
            </a:fld>
            <a:endParaRPr lang="en-GB" dirty="0"/>
          </a:p>
        </p:txBody>
      </p:sp>
    </p:spTree>
    <p:extLst>
      <p:ext uri="{BB962C8B-B14F-4D97-AF65-F5344CB8AC3E}">
        <p14:creationId xmlns:p14="http://schemas.microsoft.com/office/powerpoint/2010/main" val="58714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34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37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626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2F1E0E-8A13-4936-A994-5DFA21E4E7B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53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15</a:t>
            </a:fld>
            <a:endParaRPr lang="en-GB" dirty="0"/>
          </a:p>
        </p:txBody>
      </p:sp>
    </p:spTree>
    <p:extLst>
      <p:ext uri="{BB962C8B-B14F-4D97-AF65-F5344CB8AC3E}">
        <p14:creationId xmlns:p14="http://schemas.microsoft.com/office/powerpoint/2010/main" val="79655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86216-B397-4FB1-A597-3BDCF9DD895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26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endParaRPr lang="en-GB" sz="18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68463" rtl="0" eaLnBrk="1" fontAlgn="auto" latinLnBrk="0" hangingPunct="1">
              <a:lnSpc>
                <a:spcPct val="100000"/>
              </a:lnSpc>
              <a:spcBef>
                <a:spcPts val="0"/>
              </a:spcBef>
              <a:spcAft>
                <a:spcPts val="0"/>
              </a:spcAft>
              <a:buClrTx/>
              <a:buSzTx/>
              <a:buFontTx/>
              <a:buNone/>
              <a:tabLst/>
              <a:defRPr/>
            </a:pPr>
            <a:fld id="{A0CBA6D5-0B23-4168-BD0A-E2F4B39562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68463"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80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35</a:t>
            </a:fld>
            <a:endParaRPr lang="en-GB" dirty="0"/>
          </a:p>
        </p:txBody>
      </p:sp>
    </p:spTree>
    <p:extLst>
      <p:ext uri="{BB962C8B-B14F-4D97-AF65-F5344CB8AC3E}">
        <p14:creationId xmlns:p14="http://schemas.microsoft.com/office/powerpoint/2010/main" val="4072723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88900" y="746125"/>
            <a:ext cx="6627813"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0498" indent="-284807">
              <a:defRPr>
                <a:solidFill>
                  <a:schemeClr val="tx1"/>
                </a:solidFill>
                <a:latin typeface="Calibri" pitchFamily="34" charset="0"/>
                <a:cs typeface="Arial" charset="0"/>
              </a:defRPr>
            </a:lvl2pPr>
            <a:lvl3pPr marL="1139228" indent="-227846">
              <a:defRPr>
                <a:solidFill>
                  <a:schemeClr val="tx1"/>
                </a:solidFill>
                <a:latin typeface="Calibri" pitchFamily="34" charset="0"/>
                <a:cs typeface="Arial" charset="0"/>
              </a:defRPr>
            </a:lvl3pPr>
            <a:lvl4pPr marL="1594919" indent="-227846">
              <a:defRPr>
                <a:solidFill>
                  <a:schemeClr val="tx1"/>
                </a:solidFill>
                <a:latin typeface="Calibri" pitchFamily="34" charset="0"/>
                <a:cs typeface="Arial" charset="0"/>
              </a:defRPr>
            </a:lvl4pPr>
            <a:lvl5pPr marL="2050611" indent="-227846">
              <a:defRPr>
                <a:solidFill>
                  <a:schemeClr val="tx1"/>
                </a:solidFill>
                <a:latin typeface="Calibri" pitchFamily="34" charset="0"/>
                <a:cs typeface="Arial" charset="0"/>
              </a:defRPr>
            </a:lvl5pPr>
            <a:lvl6pPr marL="2506302" indent="-227846" eaLnBrk="0" fontAlgn="base" hangingPunct="0">
              <a:spcBef>
                <a:spcPct val="0"/>
              </a:spcBef>
              <a:spcAft>
                <a:spcPct val="0"/>
              </a:spcAft>
              <a:defRPr>
                <a:solidFill>
                  <a:schemeClr val="tx1"/>
                </a:solidFill>
                <a:latin typeface="Calibri" pitchFamily="34" charset="0"/>
                <a:cs typeface="Arial" charset="0"/>
              </a:defRPr>
            </a:lvl6pPr>
            <a:lvl7pPr marL="2961993" indent="-227846" eaLnBrk="0" fontAlgn="base" hangingPunct="0">
              <a:spcBef>
                <a:spcPct val="0"/>
              </a:spcBef>
              <a:spcAft>
                <a:spcPct val="0"/>
              </a:spcAft>
              <a:defRPr>
                <a:solidFill>
                  <a:schemeClr val="tx1"/>
                </a:solidFill>
                <a:latin typeface="Calibri" pitchFamily="34" charset="0"/>
                <a:cs typeface="Arial" charset="0"/>
              </a:defRPr>
            </a:lvl7pPr>
            <a:lvl8pPr marL="3417684" indent="-227846" eaLnBrk="0" fontAlgn="base" hangingPunct="0">
              <a:spcBef>
                <a:spcPct val="0"/>
              </a:spcBef>
              <a:spcAft>
                <a:spcPct val="0"/>
              </a:spcAft>
              <a:defRPr>
                <a:solidFill>
                  <a:schemeClr val="tx1"/>
                </a:solidFill>
                <a:latin typeface="Calibri" pitchFamily="34" charset="0"/>
                <a:cs typeface="Arial" charset="0"/>
              </a:defRPr>
            </a:lvl8pPr>
            <a:lvl9pPr marL="3873376" indent="-227846"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A1F82C-D1FA-4725-98EA-FFAAA5BAF7B3}" type="slidenum">
              <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85800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mn-ea"/>
              <a:cs typeface="Arial" charset="0"/>
            </a:endParaRPr>
          </a:p>
        </p:txBody>
      </p:sp>
      <p:sp>
        <p:nvSpPr>
          <p:cNvPr id="5" name="Footer Placeholder 4"/>
          <p:cNvSpPr>
            <a:spLocks noGrp="1"/>
          </p:cNvSpPr>
          <p:nvPr>
            <p:ph type="ftr" sz="quarter" idx="4"/>
            <p:custDataLst>
              <p:tags r:id="rId2"/>
            </p:custDataLst>
          </p:nvPr>
        </p:nvSpPr>
        <p:spPr>
          <a:xfrm>
            <a:off x="0" y="0"/>
            <a:ext cx="685800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56952-AEFC-47EF-93BE-D57CEBCAF4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01596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a:t>
            </a:fld>
            <a:endParaRPr lang="en-GB" dirty="0"/>
          </a:p>
        </p:txBody>
      </p:sp>
    </p:spTree>
    <p:extLst>
      <p:ext uri="{BB962C8B-B14F-4D97-AF65-F5344CB8AC3E}">
        <p14:creationId xmlns:p14="http://schemas.microsoft.com/office/powerpoint/2010/main" val="259315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0"/>
            <a:ext cx="685800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Verdana" panose="020B0604030504040204" pitchFamily="34" charset="0"/>
              <a:ea typeface="+mn-ea"/>
              <a:cs typeface="Arial" charset="0"/>
            </a:endParaRPr>
          </a:p>
        </p:txBody>
      </p:sp>
      <p:sp>
        <p:nvSpPr>
          <p:cNvPr id="5" name="Footer Placeholder 4"/>
          <p:cNvSpPr>
            <a:spLocks noGrp="1"/>
          </p:cNvSpPr>
          <p:nvPr>
            <p:ph type="ftr" sz="quarter" idx="4"/>
            <p:custDataLst>
              <p:tags r:id="rId2"/>
            </p:custDataLst>
          </p:nvPr>
        </p:nvSpPr>
        <p:spPr>
          <a:xfrm>
            <a:off x="0" y="0"/>
            <a:ext cx="685800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490A6-29A4-48B1-9291-33D74A974F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395754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Internal Only</a:t>
            </a:r>
          </a:p>
        </p:txBody>
      </p:sp>
      <p:sp>
        <p:nvSpPr>
          <p:cNvPr id="5" name="Footer Placeholder 4"/>
          <p:cNvSpPr>
            <a:spLocks noGrp="1"/>
          </p:cNvSpPr>
          <p:nvPr>
            <p:ph type="ftr" sz="quarter" idx="4"/>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Internal Only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56952-AEFC-47EF-93BE-D57CEBCAF4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955795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301EB-6514-BF56-E39D-82E881F31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C313F-4937-3E5A-1501-593F0E659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913ED-0328-80E3-9EBA-61BCE23BE4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EFC3BD-7BC6-BFC9-BC62-2460C03403D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573058-CF0E-4FFC-A8C9-EE56CEBC424D}"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7463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4</a:t>
            </a:fld>
            <a:endParaRPr lang="en-GB" dirty="0"/>
          </a:p>
        </p:txBody>
      </p:sp>
    </p:spTree>
    <p:extLst>
      <p:ext uri="{BB962C8B-B14F-4D97-AF65-F5344CB8AC3E}">
        <p14:creationId xmlns:p14="http://schemas.microsoft.com/office/powerpoint/2010/main" val="64232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5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00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17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925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9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79608" y="4714878"/>
            <a:ext cx="5906097" cy="4467225"/>
          </a:xfrm>
          <a:noFill/>
        </p:spPr>
        <p:txBody>
          <a:bodyPr wrap="square" numCol="1" anchor="t" anchorCtr="0" compatLnSpc="1">
            <a:prstTxWarp prst="textNoShape">
              <a:avLst/>
            </a:prstTxWarp>
          </a:bodyPr>
          <a:lstStyle/>
          <a:p>
            <a:r>
              <a:rPr lang="en-GB" sz="1400" b="1" dirty="0">
                <a:latin typeface="Calibri" panose="020F0502020204030204" pitchFamily="34" charset="0"/>
              </a:rPr>
              <a:t>Bring into focus the scale of the challenge and opportunity </a:t>
            </a:r>
          </a:p>
          <a:p>
            <a:r>
              <a:rPr lang="en-GB" sz="1400" b="1" dirty="0">
                <a:latin typeface="Calibri" panose="020F0502020204030204" pitchFamily="34" charset="0"/>
              </a:rPr>
              <a:t>Provide a credible &amp; evidence-based pathway</a:t>
            </a:r>
          </a:p>
          <a:p>
            <a:r>
              <a:rPr lang="en-GB" sz="1400" b="1" dirty="0">
                <a:latin typeface="Calibri" panose="020F0502020204030204" pitchFamily="34" charset="0"/>
              </a:rPr>
              <a:t>Improve alignment and coordination </a:t>
            </a:r>
          </a:p>
          <a:p>
            <a:r>
              <a:rPr lang="en-GB" sz="1400" b="1" dirty="0">
                <a:latin typeface="Calibri" panose="020F0502020204030204" pitchFamily="34" charset="0"/>
              </a:rPr>
              <a:t>Reveal the capabilities, people and steps required – and those missing  </a:t>
            </a:r>
          </a:p>
          <a:p>
            <a:r>
              <a:rPr lang="en-GB" sz="1400" b="1" dirty="0">
                <a:latin typeface="Calibri" panose="020F0502020204030204" pitchFamily="34" charset="0"/>
              </a:rPr>
              <a:t>Provide confidence and credibility to investors and supply chain  </a:t>
            </a:r>
          </a:p>
          <a:p>
            <a:r>
              <a:rPr lang="en-GB" sz="1400" b="1" dirty="0">
                <a:latin typeface="Calibri" panose="020F0502020204030204" pitchFamily="34" charset="0"/>
              </a:rPr>
              <a:t>Inform National government, regulators and energy networks – support required. </a:t>
            </a:r>
          </a:p>
          <a:p>
            <a:r>
              <a:rPr lang="en-GB" sz="1400" b="1" dirty="0">
                <a:latin typeface="Calibri" panose="020F0502020204030204" pitchFamily="34" charset="0"/>
              </a:rPr>
              <a:t>Crucially, they are based on whole-system analysis – more complete picture. </a:t>
            </a:r>
          </a:p>
          <a:p>
            <a:pPr eaLnBrk="1" hangingPunct="1"/>
            <a:endParaRPr lang="en-GB" sz="14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9F780-77E0-45B8-BBB2-31D60B74A35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64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and Subtitle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16" name="Picture 15">
            <a:extLst>
              <a:ext uri="{FF2B5EF4-FFF2-40B4-BE49-F238E27FC236}">
                <a16:creationId xmlns:a16="http://schemas.microsoft.com/office/drawing/2014/main" id="{4C08F9FF-AAE4-4FD2-806E-7E9BA63EF9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sp>
        <p:nvSpPr>
          <p:cNvPr id="17" name="object 106">
            <a:extLst>
              <a:ext uri="{FF2B5EF4-FFF2-40B4-BE49-F238E27FC236}">
                <a16:creationId xmlns:a16="http://schemas.microsoft.com/office/drawing/2014/main" id="{E33453A9-1E7B-4933-AFA5-E0BFDA5BF3A1}"/>
              </a:ext>
            </a:extLst>
          </p:cNvPr>
          <p:cNvSpPr/>
          <p:nvPr userDrawn="1"/>
        </p:nvSpPr>
        <p:spPr>
          <a:xfrm>
            <a:off x="10667999" y="1371504"/>
            <a:ext cx="1524193" cy="4115036"/>
          </a:xfrm>
          <a:custGeom>
            <a:avLst/>
            <a:gdLst/>
            <a:ahLst/>
            <a:cxnLst/>
            <a:rect l="l" t="t" r="r" b="b"/>
            <a:pathLst>
              <a:path w="2513330" h="4523740">
                <a:moveTo>
                  <a:pt x="0" y="4523422"/>
                </a:moveTo>
                <a:lnTo>
                  <a:pt x="2513002" y="4523422"/>
                </a:lnTo>
                <a:lnTo>
                  <a:pt x="2513002" y="0"/>
                </a:lnTo>
                <a:lnTo>
                  <a:pt x="0" y="0"/>
                </a:lnTo>
                <a:lnTo>
                  <a:pt x="0" y="4523422"/>
                </a:lnTo>
                <a:close/>
              </a:path>
            </a:pathLst>
          </a:custGeom>
          <a:solidFill>
            <a:schemeClr val="accent3"/>
          </a:solidFill>
        </p:spPr>
        <p:txBody>
          <a:bodyPr wrap="square" lIns="0" tIns="0" rIns="0" bIns="0" rtlCol="0"/>
          <a:lstStyle/>
          <a:p>
            <a:endParaRPr sz="1092" dirty="0"/>
          </a:p>
        </p:txBody>
      </p:sp>
      <p:sp>
        <p:nvSpPr>
          <p:cNvPr id="19" name="object 108">
            <a:extLst>
              <a:ext uri="{FF2B5EF4-FFF2-40B4-BE49-F238E27FC236}">
                <a16:creationId xmlns:a16="http://schemas.microsoft.com/office/drawing/2014/main" id="{F05CCF18-2EBD-45B4-BF3F-49BE9C9AE48D}"/>
              </a:ext>
            </a:extLst>
          </p:cNvPr>
          <p:cNvSpPr/>
          <p:nvPr userDrawn="1"/>
        </p:nvSpPr>
        <p:spPr>
          <a:xfrm>
            <a:off x="7620000" y="1371504"/>
            <a:ext cx="3048000" cy="4115036"/>
          </a:xfrm>
          <a:custGeom>
            <a:avLst/>
            <a:gdLst/>
            <a:ahLst/>
            <a:cxnLst/>
            <a:rect l="l" t="t" r="r" b="b"/>
            <a:pathLst>
              <a:path w="5020944" h="2261870">
                <a:moveTo>
                  <a:pt x="0" y="2261711"/>
                </a:moveTo>
                <a:lnTo>
                  <a:pt x="5020423" y="2261711"/>
                </a:lnTo>
                <a:lnTo>
                  <a:pt x="5020423" y="0"/>
                </a:lnTo>
                <a:lnTo>
                  <a:pt x="0" y="0"/>
                </a:lnTo>
                <a:lnTo>
                  <a:pt x="0" y="2261711"/>
                </a:lnTo>
                <a:close/>
              </a:path>
            </a:pathLst>
          </a:custGeom>
          <a:solidFill>
            <a:schemeClr val="accent2"/>
          </a:solidFill>
        </p:spPr>
        <p:txBody>
          <a:bodyPr wrap="square" lIns="0" tIns="0" rIns="0" bIns="0" rtlCol="0"/>
          <a:lstStyle/>
          <a:p>
            <a:endParaRPr sz="1092" dirty="0"/>
          </a:p>
        </p:txBody>
      </p:sp>
      <p:pic>
        <p:nvPicPr>
          <p:cNvPr id="21" name="Picture 20">
            <a:extLst>
              <a:ext uri="{FF2B5EF4-FFF2-40B4-BE49-F238E27FC236}">
                <a16:creationId xmlns:a16="http://schemas.microsoft.com/office/drawing/2014/main" id="{C095291C-9DF6-4D72-BF9B-83F2A07C3C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2742218"/>
            <a:ext cx="3047742" cy="2744085"/>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4115352"/>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Tree>
    <p:extLst>
      <p:ext uri="{BB962C8B-B14F-4D97-AF65-F5344CB8AC3E}">
        <p14:creationId xmlns:p14="http://schemas.microsoft.com/office/powerpoint/2010/main" val="19216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_Option 1">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pic>
        <p:nvPicPr>
          <p:cNvPr id="9" name="Picture 8">
            <a:extLst>
              <a:ext uri="{FF2B5EF4-FFF2-40B4-BE49-F238E27FC236}">
                <a16:creationId xmlns:a16="http://schemas.microsoft.com/office/drawing/2014/main" id="{EF6A3DDC-F9A8-4699-872B-8FE2BA5FB7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958CDE14-7F1C-4C64-A4EE-725E9AF308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6B6EA2D4-D8F2-4338-8515-5BAE794D8F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957B48A8-B962-461D-889F-E442938BAB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D8450288-23DB-4BDC-AA1D-F4E83AC3B6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795040E5-7A14-467F-8C76-AB5D69F5AAB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9ABE25D3-6286-4BC8-8F3E-475867A79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8735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accent3"/>
                </a:solidFill>
              </a:defRPr>
            </a:lvl1pPr>
          </a:lstStyle>
          <a:p>
            <a:r>
              <a:rPr lang="en-US"/>
              <a:t>Click to add title</a:t>
            </a:r>
            <a:endParaRPr lang="en-GB"/>
          </a:p>
        </p:txBody>
      </p:sp>
      <p:pic>
        <p:nvPicPr>
          <p:cNvPr id="9" name="Picture 8">
            <a:extLst>
              <a:ext uri="{FF2B5EF4-FFF2-40B4-BE49-F238E27FC236}">
                <a16:creationId xmlns:a16="http://schemas.microsoft.com/office/drawing/2014/main" id="{407694FE-39C1-4E66-9032-119969609E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479" y="4122116"/>
            <a:ext cx="462110" cy="375823"/>
          </a:xfrm>
          <a:prstGeom prst="rect">
            <a:avLst/>
          </a:prstGeom>
        </p:spPr>
      </p:pic>
      <p:pic>
        <p:nvPicPr>
          <p:cNvPr id="10" name="Picture 9">
            <a:extLst>
              <a:ext uri="{FF2B5EF4-FFF2-40B4-BE49-F238E27FC236}">
                <a16:creationId xmlns:a16="http://schemas.microsoft.com/office/drawing/2014/main" id="{A3613897-C55E-4294-9F19-A46ED4A81B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478" y="4584194"/>
            <a:ext cx="289329" cy="255064"/>
          </a:xfrm>
          <a:prstGeom prst="rect">
            <a:avLst/>
          </a:prstGeom>
        </p:spPr>
      </p:pic>
      <p:pic>
        <p:nvPicPr>
          <p:cNvPr id="11" name="Picture 10">
            <a:extLst>
              <a:ext uri="{FF2B5EF4-FFF2-40B4-BE49-F238E27FC236}">
                <a16:creationId xmlns:a16="http://schemas.microsoft.com/office/drawing/2014/main" id="{A4DD3CE2-DD98-45E5-AA2B-0F07BDAEA7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3402" y="2966923"/>
            <a:ext cx="159515" cy="257111"/>
          </a:xfrm>
          <a:prstGeom prst="rect">
            <a:avLst/>
          </a:prstGeom>
        </p:spPr>
      </p:pic>
      <p:pic>
        <p:nvPicPr>
          <p:cNvPr id="14" name="Picture 13">
            <a:extLst>
              <a:ext uri="{FF2B5EF4-FFF2-40B4-BE49-F238E27FC236}">
                <a16:creationId xmlns:a16="http://schemas.microsoft.com/office/drawing/2014/main" id="{EA21768A-761A-4F92-B0A1-FD765F3C27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4901" y="3782418"/>
            <a:ext cx="277267" cy="243298"/>
          </a:xfrm>
          <a:prstGeom prst="rect">
            <a:avLst/>
          </a:prstGeom>
        </p:spPr>
      </p:pic>
      <p:pic>
        <p:nvPicPr>
          <p:cNvPr id="15" name="Picture 14">
            <a:extLst>
              <a:ext uri="{FF2B5EF4-FFF2-40B4-BE49-F238E27FC236}">
                <a16:creationId xmlns:a16="http://schemas.microsoft.com/office/drawing/2014/main" id="{585748B5-E834-413E-8073-1A66663A72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84545" y="3429000"/>
            <a:ext cx="277099" cy="190776"/>
          </a:xfrm>
          <a:prstGeom prst="rect">
            <a:avLst/>
          </a:prstGeom>
        </p:spPr>
      </p:pic>
      <p:pic>
        <p:nvPicPr>
          <p:cNvPr id="16" name="Picture 15">
            <a:extLst>
              <a:ext uri="{FF2B5EF4-FFF2-40B4-BE49-F238E27FC236}">
                <a16:creationId xmlns:a16="http://schemas.microsoft.com/office/drawing/2014/main" id="{ADD5806E-E5D0-465F-9E11-538C7B0E2E3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7" name="Picture 16">
            <a:extLst>
              <a:ext uri="{FF2B5EF4-FFF2-40B4-BE49-F238E27FC236}">
                <a16:creationId xmlns:a16="http://schemas.microsoft.com/office/drawing/2014/main" id="{B0B07D15-0367-4833-8C43-6239E91D50F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238008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8291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225537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127244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467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924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a:p>
        </p:txBody>
      </p:sp>
    </p:spTree>
    <p:extLst>
      <p:ext uri="{BB962C8B-B14F-4D97-AF65-F5344CB8AC3E}">
        <p14:creationId xmlns:p14="http://schemas.microsoft.com/office/powerpoint/2010/main" val="3111816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3136071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01/05/2024</a:t>
            </a:fld>
            <a:endParaRPr lang="en-GB" dirty="0"/>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dirty="0"/>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369998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Subtitle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1" name="object 63">
            <a:extLst>
              <a:ext uri="{FF2B5EF4-FFF2-40B4-BE49-F238E27FC236}">
                <a16:creationId xmlns:a16="http://schemas.microsoft.com/office/drawing/2014/main" id="{599ED04B-B02B-4F53-9DC9-7AD60AA0EA82}"/>
              </a:ext>
            </a:extLst>
          </p:cNvPr>
          <p:cNvSpPr/>
          <p:nvPr userDrawn="1"/>
        </p:nvSpPr>
        <p:spPr>
          <a:xfrm>
            <a:off x="10664602" y="1371504"/>
            <a:ext cx="1527658" cy="1371600"/>
          </a:xfrm>
          <a:custGeom>
            <a:avLst/>
            <a:gdLst/>
            <a:ahLst/>
            <a:cxnLst/>
            <a:rect l="l" t="t" r="r" b="b"/>
            <a:pathLst>
              <a:path w="2519044" h="2261870">
                <a:moveTo>
                  <a:pt x="0" y="2261711"/>
                </a:moveTo>
                <a:lnTo>
                  <a:pt x="2518603" y="2261711"/>
                </a:lnTo>
                <a:lnTo>
                  <a:pt x="2518603" y="0"/>
                </a:lnTo>
                <a:lnTo>
                  <a:pt x="0" y="0"/>
                </a:lnTo>
                <a:lnTo>
                  <a:pt x="0" y="2261711"/>
                </a:lnTo>
                <a:close/>
              </a:path>
            </a:pathLst>
          </a:custGeom>
          <a:solidFill>
            <a:schemeClr val="accent3"/>
          </a:solidFill>
        </p:spPr>
        <p:txBody>
          <a:bodyPr wrap="square" lIns="0" tIns="0" rIns="0" bIns="0" rtlCol="0"/>
          <a:lstStyle/>
          <a:p>
            <a:endParaRPr sz="1092" dirty="0"/>
          </a:p>
        </p:txBody>
      </p:sp>
      <p:sp>
        <p:nvSpPr>
          <p:cNvPr id="14" name="object 64">
            <a:extLst>
              <a:ext uri="{FF2B5EF4-FFF2-40B4-BE49-F238E27FC236}">
                <a16:creationId xmlns:a16="http://schemas.microsoft.com/office/drawing/2014/main" id="{4E1A2510-1443-426B-B7F7-4DA6C0DFD53D}"/>
              </a:ext>
            </a:extLst>
          </p:cNvPr>
          <p:cNvSpPr/>
          <p:nvPr userDrawn="1"/>
        </p:nvSpPr>
        <p:spPr>
          <a:xfrm>
            <a:off x="10664602" y="4114511"/>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5"/>
          </a:solidFill>
        </p:spPr>
        <p:txBody>
          <a:bodyPr wrap="square" lIns="0" tIns="0" rIns="0" bIns="0" rtlCol="0"/>
          <a:lstStyle/>
          <a:p>
            <a:endParaRPr sz="1092" dirty="0"/>
          </a:p>
        </p:txBody>
      </p:sp>
      <p:sp>
        <p:nvSpPr>
          <p:cNvPr id="15" name="object 65">
            <a:extLst>
              <a:ext uri="{FF2B5EF4-FFF2-40B4-BE49-F238E27FC236}">
                <a16:creationId xmlns:a16="http://schemas.microsoft.com/office/drawing/2014/main" id="{9859E173-7484-452E-AEA6-D82D380578BC}"/>
              </a:ext>
            </a:extLst>
          </p:cNvPr>
          <p:cNvSpPr/>
          <p:nvPr userDrawn="1"/>
        </p:nvSpPr>
        <p:spPr>
          <a:xfrm>
            <a:off x="7616603" y="1371504"/>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2"/>
          </a:solidFill>
        </p:spPr>
        <p:txBody>
          <a:bodyPr wrap="square" lIns="0" tIns="0" rIns="0" bIns="0" rtlCol="0"/>
          <a:lstStyle/>
          <a:p>
            <a:endParaRPr sz="1092" dirty="0"/>
          </a:p>
        </p:txBody>
      </p:sp>
      <p:pic>
        <p:nvPicPr>
          <p:cNvPr id="10" name="Picture 9">
            <a:extLst>
              <a:ext uri="{FF2B5EF4-FFF2-40B4-BE49-F238E27FC236}">
                <a16:creationId xmlns:a16="http://schemas.microsoft.com/office/drawing/2014/main" id="{3C51A885-5F91-4874-8C33-8C029BB2E6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6" name="Picture 15">
            <a:extLst>
              <a:ext uri="{FF2B5EF4-FFF2-40B4-BE49-F238E27FC236}">
                <a16:creationId xmlns:a16="http://schemas.microsoft.com/office/drawing/2014/main" id="{10B8EEF8-C984-4609-8776-78FD064504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42099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2750E5-7338-4325-B1EB-990C64CC4462}"/>
              </a:ext>
            </a:extLst>
          </p:cNvPr>
          <p:cNvSpPr>
            <a:spLocks noGrp="1"/>
          </p:cNvSpPr>
          <p:nvPr>
            <p:ph sz="quarter" idx="30"/>
          </p:nvPr>
        </p:nvSpPr>
        <p:spPr>
          <a:xfrm>
            <a:off x="550863" y="1222375"/>
            <a:ext cx="11090275" cy="49879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a:extLst>
              <a:ext uri="{FF2B5EF4-FFF2-40B4-BE49-F238E27FC236}">
                <a16:creationId xmlns:a16="http://schemas.microsoft.com/office/drawing/2014/main" id="{692B2594-A09A-4136-BB5D-0714E2600A8F}"/>
              </a:ext>
            </a:extLst>
          </p:cNvPr>
          <p:cNvSpPr>
            <a:spLocks noGrp="1"/>
          </p:cNvSpPr>
          <p:nvPr>
            <p:ph type="title"/>
          </p:nvPr>
        </p:nvSpPr>
        <p:spPr/>
        <p:txBody>
          <a:bodyPr/>
          <a:lstStyle/>
          <a:p>
            <a:r>
              <a:rPr lang="en-GB" noProof="0"/>
              <a:t>Click to edit Master title style</a:t>
            </a:r>
          </a:p>
        </p:txBody>
      </p:sp>
      <p:sp>
        <p:nvSpPr>
          <p:cNvPr id="6" name="Footer Placeholder 5">
            <a:extLst>
              <a:ext uri="{FF2B5EF4-FFF2-40B4-BE49-F238E27FC236}">
                <a16:creationId xmlns:a16="http://schemas.microsoft.com/office/drawing/2014/main" id="{E9F8B7CE-1403-4626-8A27-24FB87322E45}"/>
              </a:ext>
            </a:extLst>
          </p:cNvPr>
          <p:cNvSpPr>
            <a:spLocks noGrp="1"/>
          </p:cNvSpPr>
          <p:nvPr>
            <p:ph type="ftr" sz="quarter" idx="31"/>
          </p:nvPr>
        </p:nvSpPr>
        <p:spPr/>
        <p:txBody>
          <a:bodyPr/>
          <a:lstStyle/>
          <a:p>
            <a:pPr algn="l">
              <a:defRPr/>
            </a:pPr>
            <a:r>
              <a:rPr lang="en-GB" cap="all" noProof="0"/>
              <a:t>Commercial in confidence</a:t>
            </a:r>
          </a:p>
        </p:txBody>
      </p:sp>
      <p:sp>
        <p:nvSpPr>
          <p:cNvPr id="7" name="Slide Number Placeholder 6">
            <a:extLst>
              <a:ext uri="{FF2B5EF4-FFF2-40B4-BE49-F238E27FC236}">
                <a16:creationId xmlns:a16="http://schemas.microsoft.com/office/drawing/2014/main" id="{C84499A0-6B83-4F9D-A91A-8251FCE1A25C}"/>
              </a:ext>
            </a:extLst>
          </p:cNvPr>
          <p:cNvSpPr>
            <a:spLocks noGrp="1"/>
          </p:cNvSpPr>
          <p:nvPr>
            <p:ph type="sldNum" sz="quarter" idx="32"/>
          </p:nvPr>
        </p:nvSpPr>
        <p:spPr/>
        <p:txBody>
          <a:bodyPr/>
          <a:lstStyle/>
          <a:p>
            <a:fld id="{81D0F217-5B86-41B1-BC85-807B0CD5ACB5}" type="slidenum">
              <a:rPr lang="en-GB" noProof="0" smtClean="0"/>
              <a:pPr/>
              <a:t>‹#›</a:t>
            </a:fld>
            <a:endParaRPr lang="en-GB" noProof="0"/>
          </a:p>
        </p:txBody>
      </p:sp>
    </p:spTree>
    <p:extLst>
      <p:ext uri="{BB962C8B-B14F-4D97-AF65-F5344CB8AC3E}">
        <p14:creationId xmlns:p14="http://schemas.microsoft.com/office/powerpoint/2010/main" val="805247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CF9015EE-45C2-4272-8B6E-ACD9A6FC6669}"/>
              </a:ext>
            </a:extLst>
          </p:cNvPr>
          <p:cNvSpPr>
            <a:spLocks noGrp="1"/>
          </p:cNvSpPr>
          <p:nvPr>
            <p:ph type="sldNum" sz="quarter" idx="4"/>
          </p:nvPr>
        </p:nvSpPr>
        <p:spPr>
          <a:xfrm>
            <a:off x="9329616" y="6356350"/>
            <a:ext cx="2743200" cy="365125"/>
          </a:xfrm>
          <a:prstGeom prst="rect">
            <a:avLst/>
          </a:prstGeom>
        </p:spPr>
        <p:txBody>
          <a:bodyPr vert="horz" lIns="91440" tIns="45720" rIns="91440" bIns="45720" rtlCol="0" anchor="ctr"/>
          <a:lstStyle>
            <a:lvl1pPr algn="r">
              <a:defRPr sz="1000" b="1">
                <a:solidFill>
                  <a:schemeClr val="accent1"/>
                </a:solidFill>
                <a:latin typeface="+mj-lt"/>
              </a:defRPr>
            </a:lvl1pPr>
          </a:lstStyle>
          <a:p>
            <a:fld id="{81D0F217-5B86-41B1-BC85-807B0CD5ACB5}" type="slidenum">
              <a:rPr lang="en-GB" noProof="0" smtClean="0"/>
              <a:pPr/>
              <a:t>‹#›</a:t>
            </a:fld>
            <a:endParaRPr lang="en-GB" noProof="0"/>
          </a:p>
        </p:txBody>
      </p:sp>
      <p:sp>
        <p:nvSpPr>
          <p:cNvPr id="15" name="Footer Placeholder 3">
            <a:extLst>
              <a:ext uri="{FF2B5EF4-FFF2-40B4-BE49-F238E27FC236}">
                <a16:creationId xmlns:a16="http://schemas.microsoft.com/office/drawing/2014/main" id="{DD49D8C2-F82A-4A65-B170-9025BA3BC72E}"/>
              </a:ext>
            </a:extLst>
          </p:cNvPr>
          <p:cNvSpPr>
            <a:spLocks noGrp="1"/>
          </p:cNvSpPr>
          <p:nvPr>
            <p:ph type="ftr" sz="quarter" idx="3"/>
          </p:nvPr>
        </p:nvSpPr>
        <p:spPr>
          <a:xfrm>
            <a:off x="119184" y="6356350"/>
            <a:ext cx="4114800" cy="365125"/>
          </a:xfrm>
          <a:prstGeom prst="rect">
            <a:avLst/>
          </a:prstGeom>
        </p:spPr>
        <p:txBody>
          <a:bodyPr vert="horz" lIns="91440" tIns="45720" rIns="91440" bIns="45720" rtlCol="0" anchor="ctr"/>
          <a:lstStyle>
            <a:lvl1pPr algn="ctr">
              <a:defRPr sz="1000" spc="200" baseline="0">
                <a:solidFill>
                  <a:schemeClr val="tx1"/>
                </a:solidFill>
                <a:latin typeface="+mj-lt"/>
              </a:defRPr>
            </a:lvl1pPr>
          </a:lstStyle>
          <a:p>
            <a:pPr algn="l">
              <a:defRPr/>
            </a:pPr>
            <a:r>
              <a:rPr lang="en-GB" cap="all" noProof="0"/>
              <a:t>Commercial in confidence</a:t>
            </a:r>
          </a:p>
        </p:txBody>
      </p:sp>
      <p:sp>
        <p:nvSpPr>
          <p:cNvPr id="2" name="Title 1">
            <a:extLst>
              <a:ext uri="{FF2B5EF4-FFF2-40B4-BE49-F238E27FC236}">
                <a16:creationId xmlns:a16="http://schemas.microsoft.com/office/drawing/2014/main" id="{D032E758-444E-42CA-8EE2-0F9B1C9201CA}"/>
              </a:ext>
            </a:extLst>
          </p:cNvPr>
          <p:cNvSpPr>
            <a:spLocks noGrp="1"/>
          </p:cNvSpPr>
          <p:nvPr>
            <p:ph type="title"/>
          </p:nvPr>
        </p:nvSpPr>
        <p:spPr/>
        <p:txBody>
          <a:bodyPr/>
          <a:lstStyle/>
          <a:p>
            <a:r>
              <a:rPr lang="en-GB" noProof="0"/>
              <a:t>Click to edit Master title style</a:t>
            </a:r>
          </a:p>
        </p:txBody>
      </p:sp>
      <p:sp>
        <p:nvSpPr>
          <p:cNvPr id="4" name="Content Placeholder 2">
            <a:extLst>
              <a:ext uri="{FF2B5EF4-FFF2-40B4-BE49-F238E27FC236}">
                <a16:creationId xmlns:a16="http://schemas.microsoft.com/office/drawing/2014/main" id="{EE162B27-77E0-4044-A0B3-750AF4D603BC}"/>
              </a:ext>
            </a:extLst>
          </p:cNvPr>
          <p:cNvSpPr>
            <a:spLocks noGrp="1"/>
          </p:cNvSpPr>
          <p:nvPr>
            <p:ph sz="quarter" idx="31"/>
          </p:nvPr>
        </p:nvSpPr>
        <p:spPr>
          <a:xfrm>
            <a:off x="550863" y="1196975"/>
            <a:ext cx="5326062" cy="501332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a:extLst>
              <a:ext uri="{FF2B5EF4-FFF2-40B4-BE49-F238E27FC236}">
                <a16:creationId xmlns:a16="http://schemas.microsoft.com/office/drawing/2014/main" id="{CF71008C-56CE-4D4C-B11C-EE053DB14A60}"/>
              </a:ext>
            </a:extLst>
          </p:cNvPr>
          <p:cNvSpPr>
            <a:spLocks noGrp="1"/>
          </p:cNvSpPr>
          <p:nvPr>
            <p:ph sz="quarter" idx="32"/>
          </p:nvPr>
        </p:nvSpPr>
        <p:spPr>
          <a:xfrm>
            <a:off x="6311900" y="1196975"/>
            <a:ext cx="5364163" cy="5003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26908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act Us_Option 2">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487606"/>
            <a:ext cx="12192000" cy="4435522"/>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rgbClr val="7A8791"/>
          </a:solidFill>
        </p:spPr>
        <p:txBody>
          <a:bodyPr wrap="square" lIns="0" tIns="0" rIns="0" bIns="0" rtlCol="0"/>
          <a:lstStyle/>
          <a:p>
            <a:endParaRPr sz="1092">
              <a:solidFill>
                <a:schemeClr val="bg1"/>
              </a:solidFill>
              <a:latin typeface="Trebuchet MS" panose="020B0603020202020204" pitchFamily="34" charset="0"/>
            </a:endParaRPr>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6" y="1756349"/>
            <a:ext cx="9878082" cy="728113"/>
          </a:xfrm>
        </p:spPr>
        <p:txBody>
          <a:bodyPr/>
          <a:lstStyle>
            <a:lvl1pPr>
              <a:lnSpc>
                <a:spcPct val="75000"/>
              </a:lnSpc>
              <a:defRPr sz="6276" spc="-30" baseline="0">
                <a:solidFill>
                  <a:schemeClr val="bg1"/>
                </a:solidFill>
              </a:defRPr>
            </a:lvl1pPr>
          </a:lstStyle>
          <a:p>
            <a:r>
              <a:rPr lang="en-US"/>
              <a:t>Click to add title</a:t>
            </a:r>
            <a:endParaRPr lang="en-GB"/>
          </a:p>
        </p:txBody>
      </p:sp>
    </p:spTree>
    <p:extLst>
      <p:ext uri="{BB962C8B-B14F-4D97-AF65-F5344CB8AC3E}">
        <p14:creationId xmlns:p14="http://schemas.microsoft.com/office/powerpoint/2010/main" val="235337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8" y="0"/>
            <a:ext cx="12192000" cy="1142328"/>
          </a:xfrm>
          <a:prstGeom prst="rect">
            <a:avLst/>
          </a:prstGeom>
        </p:spPr>
      </p:pic>
      <p:sp>
        <p:nvSpPr>
          <p:cNvPr id="2" name="Title 1"/>
          <p:cNvSpPr>
            <a:spLocks noGrp="1"/>
          </p:cNvSpPr>
          <p:nvPr>
            <p:ph type="ctrTitle" hasCustomPrompt="1"/>
          </p:nvPr>
        </p:nvSpPr>
        <p:spPr>
          <a:xfrm>
            <a:off x="911424" y="2130426"/>
            <a:ext cx="10366176" cy="1470025"/>
          </a:xfrm>
        </p:spPr>
        <p:txBody>
          <a:bodyPr/>
          <a:lstStyle>
            <a:lvl1pPr marL="0" marR="0" indent="0" algn="l" defTabSz="914400" rtl="0" eaLnBrk="1" fontAlgn="auto" latinLnBrk="0" hangingPunct="1">
              <a:lnSpc>
                <a:spcPct val="100000"/>
              </a:lnSpc>
              <a:spcBef>
                <a:spcPct val="20000"/>
              </a:spcBef>
              <a:spcAft>
                <a:spcPts val="0"/>
              </a:spcAft>
              <a:tabLst/>
              <a:defRPr sz="4400" b="1"/>
            </a:lvl1pPr>
          </a:lstStyle>
          <a:p>
            <a:pPr marL="0" marR="0" lvl="0" indent="0" defTabSz="914400" rtl="0" eaLnBrk="1" fontAlgn="auto" latinLnBrk="0" hangingPunct="1">
              <a:lnSpc>
                <a:spcPct val="100000"/>
              </a:lnSpc>
              <a:spcBef>
                <a:spcPct val="20000"/>
              </a:spcBef>
              <a:spcAft>
                <a:spcPts val="0"/>
              </a:spcAft>
              <a:tabLst/>
              <a:defRPr/>
            </a:pPr>
            <a:r>
              <a:rPr lang="en-GB" sz="3600" dirty="0">
                <a:latin typeface="Corbel" pitchFamily="34" charset="0"/>
              </a:rPr>
              <a:t>Title</a:t>
            </a:r>
          </a:p>
        </p:txBody>
      </p:sp>
      <p:sp>
        <p:nvSpPr>
          <p:cNvPr id="3" name="Subtitle 2"/>
          <p:cNvSpPr>
            <a:spLocks noGrp="1"/>
          </p:cNvSpPr>
          <p:nvPr>
            <p:ph type="subTitle" idx="1" hasCustomPrompt="1"/>
          </p:nvPr>
        </p:nvSpPr>
        <p:spPr>
          <a:xfrm>
            <a:off x="911424" y="3886200"/>
            <a:ext cx="10369152" cy="1752600"/>
          </a:xfr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nSpc>
                <a:spcPct val="120000"/>
              </a:lnSpc>
            </a:pPr>
            <a:r>
              <a:rPr lang="en-GB" sz="2400" dirty="0"/>
              <a:t>[as appropriate, subtitle, date, your name and job title, CSE’s twitter account (@</a:t>
            </a:r>
            <a:r>
              <a:rPr lang="en-GB" sz="2400" dirty="0" err="1"/>
              <a:t>cse_bristol</a:t>
            </a:r>
            <a:r>
              <a:rPr lang="en-GB" sz="2400" dirty="0">
                <a:latin typeface="Corbel" pitchFamily="34" charset="0"/>
              </a:rPr>
              <a:t> ) the event </a:t>
            </a:r>
            <a:r>
              <a:rPr lang="en-GB" sz="2400" dirty="0" err="1">
                <a:latin typeface="Corbel" pitchFamily="34" charset="0"/>
              </a:rPr>
              <a:t>etc</a:t>
            </a:r>
            <a:r>
              <a:rPr lang="en-GB" sz="2400" dirty="0">
                <a:latin typeface="Corbel" pitchFamily="34" charset="0"/>
              </a:rPr>
              <a:t>]</a:t>
            </a:r>
            <a:endParaRPr lang="en-GB" sz="2400" dirty="0">
              <a:latin typeface="Calibri" pitchFamily="34" charset="0"/>
            </a:endParaRPr>
          </a:p>
        </p:txBody>
      </p:sp>
    </p:spTree>
    <p:extLst>
      <p:ext uri="{BB962C8B-B14F-4D97-AF65-F5344CB8AC3E}">
        <p14:creationId xmlns:p14="http://schemas.microsoft.com/office/powerpoint/2010/main" val="518968849"/>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268760"/>
            <a:ext cx="10972800" cy="792088"/>
          </a:xfrm>
        </p:spPr>
        <p:txBody>
          <a:bodyPr/>
          <a:lstStyle>
            <a:lvl1pPr algn="l">
              <a:defRPr b="0"/>
            </a:lvl1pPr>
          </a:lstStyle>
          <a:p>
            <a:r>
              <a:rPr lang="en-US" dirty="0"/>
              <a:t>Click to edit Master title style</a:t>
            </a:r>
            <a:endParaRPr lang="en-GB" dirty="0"/>
          </a:p>
        </p:txBody>
      </p:sp>
      <p:sp>
        <p:nvSpPr>
          <p:cNvPr id="3" name="Content Placeholder 2"/>
          <p:cNvSpPr>
            <a:spLocks noGrp="1"/>
          </p:cNvSpPr>
          <p:nvPr>
            <p:ph idx="1"/>
          </p:nvPr>
        </p:nvSpPr>
        <p:spPr>
          <a:xfrm>
            <a:off x="609600" y="2132856"/>
            <a:ext cx="10972800" cy="4536504"/>
          </a:xfrm>
        </p:spPr>
        <p:txBody>
          <a:bodyPr/>
          <a:lstStyle>
            <a:lvl1pPr>
              <a:spcBef>
                <a:spcPts val="1200"/>
              </a:spcBef>
              <a:spcAft>
                <a:spcPts val="600"/>
              </a:spcAft>
              <a:buClr>
                <a:schemeClr val="accent6">
                  <a:lumMod val="75000"/>
                </a:schemeClr>
              </a:buClr>
              <a:defRPr/>
            </a:lvl1pPr>
            <a:lvl2pPr>
              <a:spcBef>
                <a:spcPts val="1200"/>
              </a:spcBef>
              <a:spcAft>
                <a:spcPts val="600"/>
              </a:spcAft>
              <a:buClr>
                <a:schemeClr val="accent6">
                  <a:lumMod val="75000"/>
                </a:schemeClr>
              </a:buClr>
              <a:defRPr/>
            </a:lvl2pPr>
            <a:lvl3pPr>
              <a:spcBef>
                <a:spcPts val="1200"/>
              </a:spcBef>
              <a:spcAft>
                <a:spcPts val="600"/>
              </a:spcAft>
              <a:buClr>
                <a:schemeClr val="accent6">
                  <a:lumMod val="75000"/>
                </a:schemeClr>
              </a:buClr>
              <a:defRPr/>
            </a:lvl3pPr>
            <a:lvl4pPr>
              <a:spcBef>
                <a:spcPts val="1200"/>
              </a:spcBef>
              <a:spcAft>
                <a:spcPts val="600"/>
              </a:spcAft>
              <a:buClr>
                <a:schemeClr val="accent6">
                  <a:lumMod val="75000"/>
                </a:schemeClr>
              </a:buClr>
              <a:defRPr/>
            </a:lvl4pPr>
            <a:lvl5pPr>
              <a:spcBef>
                <a:spcPts val="1200"/>
              </a:spcBef>
              <a:spcAft>
                <a:spcPts val="600"/>
              </a:spcAft>
              <a:buClr>
                <a:schemeClr val="accent6">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89732219"/>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1597606892"/>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895363695"/>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2530030314"/>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611501347"/>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59591250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and Subtitle_Option 3">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5"/>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bg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0" name="object 64">
            <a:extLst>
              <a:ext uri="{FF2B5EF4-FFF2-40B4-BE49-F238E27FC236}">
                <a16:creationId xmlns:a16="http://schemas.microsoft.com/office/drawing/2014/main" id="{E91F2FDF-72E6-45DA-BDD5-E42415CB1B6B}"/>
              </a:ext>
            </a:extLst>
          </p:cNvPr>
          <p:cNvSpPr/>
          <p:nvPr userDrawn="1"/>
        </p:nvSpPr>
        <p:spPr>
          <a:xfrm>
            <a:off x="10662330" y="1371504"/>
            <a:ext cx="1529969" cy="2743200"/>
          </a:xfrm>
          <a:custGeom>
            <a:avLst/>
            <a:gdLst/>
            <a:ahLst/>
            <a:cxnLst/>
            <a:rect l="l" t="t" r="r" b="b"/>
            <a:pathLst>
              <a:path w="2522855" h="4523740">
                <a:moveTo>
                  <a:pt x="0" y="4523422"/>
                </a:moveTo>
                <a:lnTo>
                  <a:pt x="2522362" y="4523422"/>
                </a:lnTo>
                <a:lnTo>
                  <a:pt x="2522362" y="0"/>
                </a:lnTo>
                <a:lnTo>
                  <a:pt x="0" y="0"/>
                </a:lnTo>
                <a:lnTo>
                  <a:pt x="0" y="4523422"/>
                </a:lnTo>
                <a:close/>
              </a:path>
            </a:pathLst>
          </a:custGeom>
          <a:solidFill>
            <a:schemeClr val="accent3"/>
          </a:solidFill>
        </p:spPr>
        <p:txBody>
          <a:bodyPr wrap="square" lIns="0" tIns="0" rIns="0" bIns="0" rtlCol="0"/>
          <a:lstStyle/>
          <a:p>
            <a:endParaRPr sz="1092" dirty="0"/>
          </a:p>
        </p:txBody>
      </p:sp>
      <p:sp>
        <p:nvSpPr>
          <p:cNvPr id="16" name="object 65">
            <a:extLst>
              <a:ext uri="{FF2B5EF4-FFF2-40B4-BE49-F238E27FC236}">
                <a16:creationId xmlns:a16="http://schemas.microsoft.com/office/drawing/2014/main" id="{8AD383E3-4AA7-4A06-9D59-E9040C17E9C4}"/>
              </a:ext>
            </a:extLst>
          </p:cNvPr>
          <p:cNvSpPr/>
          <p:nvPr userDrawn="1"/>
        </p:nvSpPr>
        <p:spPr>
          <a:xfrm>
            <a:off x="7619999" y="1371504"/>
            <a:ext cx="1524193" cy="1371600"/>
          </a:xfrm>
          <a:custGeom>
            <a:avLst/>
            <a:gdLst/>
            <a:ahLst/>
            <a:cxnLst/>
            <a:rect l="l" t="t" r="r" b="b"/>
            <a:pathLst>
              <a:path w="2513330" h="2261870">
                <a:moveTo>
                  <a:pt x="0" y="2261711"/>
                </a:moveTo>
                <a:lnTo>
                  <a:pt x="2513012" y="2261711"/>
                </a:lnTo>
                <a:lnTo>
                  <a:pt x="2513012" y="0"/>
                </a:lnTo>
                <a:lnTo>
                  <a:pt x="0" y="0"/>
                </a:lnTo>
                <a:lnTo>
                  <a:pt x="0" y="2261711"/>
                </a:lnTo>
                <a:close/>
              </a:path>
            </a:pathLst>
          </a:custGeom>
          <a:solidFill>
            <a:schemeClr val="accent2"/>
          </a:solidFill>
        </p:spPr>
        <p:txBody>
          <a:bodyPr wrap="square" lIns="0" tIns="0" rIns="0" bIns="0" rtlCol="0"/>
          <a:lstStyle/>
          <a:p>
            <a:endParaRPr sz="1092" dirty="0"/>
          </a:p>
        </p:txBody>
      </p:sp>
      <p:sp>
        <p:nvSpPr>
          <p:cNvPr id="17" name="object 66">
            <a:extLst>
              <a:ext uri="{FF2B5EF4-FFF2-40B4-BE49-F238E27FC236}">
                <a16:creationId xmlns:a16="http://schemas.microsoft.com/office/drawing/2014/main" id="{1884B09C-4455-41BF-BB68-13A2077CBEAB}"/>
              </a:ext>
            </a:extLst>
          </p:cNvPr>
          <p:cNvSpPr/>
          <p:nvPr userDrawn="1"/>
        </p:nvSpPr>
        <p:spPr>
          <a:xfrm>
            <a:off x="7616603" y="2743007"/>
            <a:ext cx="3048000" cy="2743200"/>
          </a:xfrm>
          <a:custGeom>
            <a:avLst/>
            <a:gdLst/>
            <a:ahLst/>
            <a:cxnLst/>
            <a:rect l="l" t="t" r="r" b="b"/>
            <a:pathLst>
              <a:path w="5026025" h="4523740">
                <a:moveTo>
                  <a:pt x="0" y="4523422"/>
                </a:moveTo>
                <a:lnTo>
                  <a:pt x="5026024" y="4523422"/>
                </a:lnTo>
                <a:lnTo>
                  <a:pt x="5026024" y="0"/>
                </a:lnTo>
                <a:lnTo>
                  <a:pt x="0" y="0"/>
                </a:lnTo>
                <a:lnTo>
                  <a:pt x="0" y="4523422"/>
                </a:lnTo>
                <a:close/>
              </a:path>
            </a:pathLst>
          </a:custGeom>
          <a:solidFill>
            <a:schemeClr val="accent4"/>
          </a:solidFill>
        </p:spPr>
        <p:txBody>
          <a:bodyPr wrap="square" lIns="0" tIns="0" rIns="0" bIns="0" rtlCol="0"/>
          <a:lstStyle/>
          <a:p>
            <a:endParaRPr sz="1092" dirty="0"/>
          </a:p>
        </p:txBody>
      </p:sp>
      <p:pic>
        <p:nvPicPr>
          <p:cNvPr id="11" name="Picture 10">
            <a:extLst>
              <a:ext uri="{FF2B5EF4-FFF2-40B4-BE49-F238E27FC236}">
                <a16:creationId xmlns:a16="http://schemas.microsoft.com/office/drawing/2014/main" id="{B1B0363A-D030-4876-AB71-1ECE65153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4" name="Picture 13">
            <a:extLst>
              <a:ext uri="{FF2B5EF4-FFF2-40B4-BE49-F238E27FC236}">
                <a16:creationId xmlns:a16="http://schemas.microsoft.com/office/drawing/2014/main" id="{7E5E505E-B162-4CA8-A112-6A8F31AE61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11135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2834406046"/>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3520940939"/>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199038356"/>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D631D9-FE09-426D-B34F-6E8963BF24F5}" type="datetimeFigureOut">
              <a:rPr lang="en-US" smtClean="0"/>
              <a:pPr/>
              <a:t>5/1/2024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9EB12C-2DD0-412A-A50E-03D5FE52C9F4}" type="slidenum">
              <a:rPr lang="en-GB" smtClean="0"/>
              <a:pPr/>
              <a:t>‹#›</a:t>
            </a:fld>
            <a:endParaRPr lang="en-GB" dirty="0"/>
          </a:p>
        </p:txBody>
      </p:sp>
    </p:spTree>
    <p:extLst>
      <p:ext uri="{BB962C8B-B14F-4D97-AF65-F5344CB8AC3E}">
        <p14:creationId xmlns:p14="http://schemas.microsoft.com/office/powerpoint/2010/main" val="1144820486"/>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953C5C-B84A-4641-801D-795DEF7D111A}"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3E707-7133-4949-AF0E-57C130030B08}" type="slidenum">
              <a:rPr lang="en-US" smtClean="0"/>
              <a:t>‹#›</a:t>
            </a:fld>
            <a:endParaRPr lang="en-US"/>
          </a:p>
        </p:txBody>
      </p:sp>
    </p:spTree>
    <p:extLst>
      <p:ext uri="{BB962C8B-B14F-4D97-AF65-F5344CB8AC3E}">
        <p14:creationId xmlns:p14="http://schemas.microsoft.com/office/powerpoint/2010/main" val="997109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67871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8812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54707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4548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98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nd Subtitle_Option 4">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4"/>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17" name="Rectangle 16">
            <a:extLst>
              <a:ext uri="{FF2B5EF4-FFF2-40B4-BE49-F238E27FC236}">
                <a16:creationId xmlns:a16="http://schemas.microsoft.com/office/drawing/2014/main" id="{EA56FB25-0E22-4A19-A1A7-3FF291D661A3}"/>
              </a:ext>
            </a:extLst>
          </p:cNvPr>
          <p:cNvSpPr/>
          <p:nvPr userDrawn="1"/>
        </p:nvSpPr>
        <p:spPr>
          <a:xfrm>
            <a:off x="7621896" y="1303444"/>
            <a:ext cx="3048222" cy="2811067"/>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sp>
        <p:nvSpPr>
          <p:cNvPr id="19" name="Rectangle 18">
            <a:extLst>
              <a:ext uri="{FF2B5EF4-FFF2-40B4-BE49-F238E27FC236}">
                <a16:creationId xmlns:a16="http://schemas.microsoft.com/office/drawing/2014/main" id="{FF40345C-7136-4D41-81CD-2F2041E2951B}"/>
              </a:ext>
            </a:extLst>
          </p:cNvPr>
          <p:cNvSpPr/>
          <p:nvPr userDrawn="1"/>
        </p:nvSpPr>
        <p:spPr>
          <a:xfrm>
            <a:off x="9146247" y="4114511"/>
            <a:ext cx="1523871" cy="1439852"/>
          </a:xfrm>
          <a:prstGeom prst="rect">
            <a:avLst/>
          </a:prstGeom>
          <a:noFill/>
          <a:ln w="7620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p>
        </p:txBody>
      </p:sp>
      <p:cxnSp>
        <p:nvCxnSpPr>
          <p:cNvPr id="4" name="Straight Connector 3">
            <a:extLst>
              <a:ext uri="{FF2B5EF4-FFF2-40B4-BE49-F238E27FC236}">
                <a16:creationId xmlns:a16="http://schemas.microsoft.com/office/drawing/2014/main" id="{6BBA12AC-3D16-4EDD-8110-AB540D30D777}"/>
              </a:ext>
            </a:extLst>
          </p:cNvPr>
          <p:cNvCxnSpPr>
            <a:cxnSpLocks/>
          </p:cNvCxnSpPr>
          <p:nvPr userDrawn="1"/>
        </p:nvCxnSpPr>
        <p:spPr>
          <a:xfrm>
            <a:off x="10670118" y="2743007"/>
            <a:ext cx="15218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BEF95CF-95D5-41FD-9206-0097B7E742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048" y="5871610"/>
            <a:ext cx="1312689" cy="658545"/>
          </a:xfrm>
          <a:prstGeom prst="rect">
            <a:avLst/>
          </a:prstGeom>
        </p:spPr>
      </p:pic>
      <p:pic>
        <p:nvPicPr>
          <p:cNvPr id="11" name="Picture 10">
            <a:extLst>
              <a:ext uri="{FF2B5EF4-FFF2-40B4-BE49-F238E27FC236}">
                <a16:creationId xmlns:a16="http://schemas.microsoft.com/office/drawing/2014/main" id="{04F9A523-8584-4565-885F-B84EC61017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904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5982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025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3529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1913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49447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425A-4346-72F0-B43B-1A304D75772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9D223C-7F06-7E1C-48A7-D74AE057C11E}"/>
              </a:ext>
            </a:extLst>
          </p:cNvPr>
          <p:cNvSpPr>
            <a:spLocks noGrp="1"/>
          </p:cNvSpPr>
          <p:nvPr>
            <p:ph type="dt" sz="half" idx="10"/>
          </p:nvPr>
        </p:nvSpPr>
        <p:spPr>
          <a:xfrm>
            <a:off x="838200" y="6356350"/>
            <a:ext cx="2743200" cy="365125"/>
          </a:xfrm>
          <a:prstGeom prst="rect">
            <a:avLst/>
          </a:prstGeom>
        </p:spPr>
        <p:txBody>
          <a:bodyPr/>
          <a:lstStyle/>
          <a:p>
            <a:fld id="{72D07195-02A7-FA44-AB97-86795ADA1DA3}" type="datetimeFigureOut">
              <a:rPr lang="en-US" smtClean="0"/>
              <a:t>5/1/2024</a:t>
            </a:fld>
            <a:endParaRPr lang="en-US"/>
          </a:p>
        </p:txBody>
      </p:sp>
      <p:sp>
        <p:nvSpPr>
          <p:cNvPr id="4" name="Footer Placeholder 3">
            <a:extLst>
              <a:ext uri="{FF2B5EF4-FFF2-40B4-BE49-F238E27FC236}">
                <a16:creationId xmlns:a16="http://schemas.microsoft.com/office/drawing/2014/main" id="{3AC9C7DA-7B3F-D143-98CE-766E33C49A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5C0DA2-60ED-36DF-BAD2-0328AE157315}"/>
              </a:ext>
            </a:extLst>
          </p:cNvPr>
          <p:cNvSpPr>
            <a:spLocks noGrp="1"/>
          </p:cNvSpPr>
          <p:nvPr>
            <p:ph type="sldNum" sz="quarter" idx="12"/>
          </p:nvPr>
        </p:nvSpPr>
        <p:spPr>
          <a:xfrm>
            <a:off x="8610600" y="6356350"/>
            <a:ext cx="2743200" cy="365125"/>
          </a:xfrm>
          <a:prstGeom prst="rect">
            <a:avLst/>
          </a:prstGeom>
        </p:spPr>
        <p:txBody>
          <a:bodyPr/>
          <a:lstStyle/>
          <a:p>
            <a:fld id="{63468C8F-F564-C842-9AA7-529586D950AE}" type="slidenum">
              <a:rPr lang="en-US" smtClean="0"/>
              <a:t>‹#›</a:t>
            </a:fld>
            <a:endParaRPr lang="en-US"/>
          </a:p>
        </p:txBody>
      </p:sp>
    </p:spTree>
    <p:extLst>
      <p:ext uri="{BB962C8B-B14F-4D97-AF65-F5344CB8AC3E}">
        <p14:creationId xmlns:p14="http://schemas.microsoft.com/office/powerpoint/2010/main" val="2846448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2592-353C-6A20-860C-004D691EED2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3874B4-5D95-FFAD-CB91-C022457AE0FB}"/>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9632DE-56EB-2D2E-8C6A-D42820B796C6}"/>
              </a:ext>
            </a:extLst>
          </p:cNvPr>
          <p:cNvSpPr>
            <a:spLocks noGrp="1"/>
          </p:cNvSpPr>
          <p:nvPr>
            <p:ph type="dt" sz="half" idx="10"/>
          </p:nvPr>
        </p:nvSpPr>
        <p:spPr>
          <a:xfrm>
            <a:off x="838200" y="6356350"/>
            <a:ext cx="2743200" cy="365125"/>
          </a:xfrm>
          <a:prstGeom prst="rect">
            <a:avLst/>
          </a:prstGeom>
        </p:spPr>
        <p:txBody>
          <a:bodyPr/>
          <a:lstStyle/>
          <a:p>
            <a:fld id="{72D07195-02A7-FA44-AB97-86795ADA1DA3}" type="datetimeFigureOut">
              <a:rPr lang="en-US" smtClean="0"/>
              <a:t>5/1/2024</a:t>
            </a:fld>
            <a:endParaRPr lang="en-US"/>
          </a:p>
        </p:txBody>
      </p:sp>
      <p:sp>
        <p:nvSpPr>
          <p:cNvPr id="5" name="Footer Placeholder 4">
            <a:extLst>
              <a:ext uri="{FF2B5EF4-FFF2-40B4-BE49-F238E27FC236}">
                <a16:creationId xmlns:a16="http://schemas.microsoft.com/office/drawing/2014/main" id="{C165E6C1-765C-A5B1-BBC0-5B7909A32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97640B-CBFC-BB66-0523-6C198EF81BDD}"/>
              </a:ext>
            </a:extLst>
          </p:cNvPr>
          <p:cNvSpPr>
            <a:spLocks noGrp="1"/>
          </p:cNvSpPr>
          <p:nvPr>
            <p:ph type="sldNum" sz="quarter" idx="12"/>
          </p:nvPr>
        </p:nvSpPr>
        <p:spPr>
          <a:xfrm>
            <a:off x="8610600" y="6356350"/>
            <a:ext cx="2743200" cy="365125"/>
          </a:xfrm>
          <a:prstGeom prst="rect">
            <a:avLst/>
          </a:prstGeom>
        </p:spPr>
        <p:txBody>
          <a:bodyPr/>
          <a:lstStyle/>
          <a:p>
            <a:fld id="{63468C8F-F564-C842-9AA7-529586D950AE}" type="slidenum">
              <a:rPr lang="en-US" smtClean="0"/>
              <a:t>‹#›</a:t>
            </a:fld>
            <a:endParaRPr lang="en-US"/>
          </a:p>
        </p:txBody>
      </p:sp>
    </p:spTree>
    <p:extLst>
      <p:ext uri="{BB962C8B-B14F-4D97-AF65-F5344CB8AC3E}">
        <p14:creationId xmlns:p14="http://schemas.microsoft.com/office/powerpoint/2010/main" val="1827414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1828A-B650-5480-DAB6-C7BDF760FB5C}"/>
              </a:ext>
            </a:extLst>
          </p:cNvPr>
          <p:cNvSpPr>
            <a:spLocks noGrp="1"/>
          </p:cNvSpPr>
          <p:nvPr>
            <p:ph type="dt" sz="half" idx="10"/>
          </p:nvPr>
        </p:nvSpPr>
        <p:spPr>
          <a:xfrm>
            <a:off x="838200" y="6356350"/>
            <a:ext cx="2743200" cy="365125"/>
          </a:xfrm>
          <a:prstGeom prst="rect">
            <a:avLst/>
          </a:prstGeom>
        </p:spPr>
        <p:txBody>
          <a:bodyPr/>
          <a:lstStyle/>
          <a:p>
            <a:fld id="{72D07195-02A7-FA44-AB97-86795ADA1DA3}" type="datetimeFigureOut">
              <a:rPr lang="en-US" smtClean="0"/>
              <a:t>5/1/2024</a:t>
            </a:fld>
            <a:endParaRPr lang="en-US"/>
          </a:p>
        </p:txBody>
      </p:sp>
      <p:sp>
        <p:nvSpPr>
          <p:cNvPr id="3" name="Footer Placeholder 2">
            <a:extLst>
              <a:ext uri="{FF2B5EF4-FFF2-40B4-BE49-F238E27FC236}">
                <a16:creationId xmlns:a16="http://schemas.microsoft.com/office/drawing/2014/main" id="{C994B49F-6B10-52AA-504F-E5B704CAB3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4F7304-2511-C770-9037-A101C8F57F1D}"/>
              </a:ext>
            </a:extLst>
          </p:cNvPr>
          <p:cNvSpPr>
            <a:spLocks noGrp="1"/>
          </p:cNvSpPr>
          <p:nvPr>
            <p:ph type="sldNum" sz="quarter" idx="12"/>
          </p:nvPr>
        </p:nvSpPr>
        <p:spPr>
          <a:xfrm>
            <a:off x="8610600" y="6356350"/>
            <a:ext cx="2743200" cy="365125"/>
          </a:xfrm>
          <a:prstGeom prst="rect">
            <a:avLst/>
          </a:prstGeom>
        </p:spPr>
        <p:txBody>
          <a:bodyPr/>
          <a:lstStyle/>
          <a:p>
            <a:fld id="{63468C8F-F564-C842-9AA7-529586D950AE}" type="slidenum">
              <a:rPr lang="en-US" smtClean="0"/>
              <a:t>‹#›</a:t>
            </a:fld>
            <a:endParaRPr lang="en-US"/>
          </a:p>
        </p:txBody>
      </p:sp>
    </p:spTree>
    <p:extLst>
      <p:ext uri="{BB962C8B-B14F-4D97-AF65-F5344CB8AC3E}">
        <p14:creationId xmlns:p14="http://schemas.microsoft.com/office/powerpoint/2010/main" val="4073216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6C5D-7065-D440-24E2-FB505168D04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4D6AA4B-6683-3724-6427-5C4F131A6C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9F5D3C1-6405-4E1A-31CB-9612095EBF52}"/>
              </a:ext>
            </a:extLst>
          </p:cNvPr>
          <p:cNvSpPr>
            <a:spLocks noGrp="1"/>
          </p:cNvSpPr>
          <p:nvPr>
            <p:ph type="dt" sz="half" idx="10"/>
          </p:nvPr>
        </p:nvSpPr>
        <p:spPr>
          <a:xfrm>
            <a:off x="838200" y="6356350"/>
            <a:ext cx="2743200" cy="365125"/>
          </a:xfrm>
          <a:prstGeom prst="rect">
            <a:avLst/>
          </a:prstGeom>
        </p:spPr>
        <p:txBody>
          <a:bodyPr/>
          <a:lstStyle/>
          <a:p>
            <a:fld id="{72D07195-02A7-FA44-AB97-86795ADA1DA3}" type="datetimeFigureOut">
              <a:rPr lang="en-US" smtClean="0"/>
              <a:t>5/1/2024</a:t>
            </a:fld>
            <a:endParaRPr lang="en-US"/>
          </a:p>
        </p:txBody>
      </p:sp>
      <p:sp>
        <p:nvSpPr>
          <p:cNvPr id="5" name="Footer Placeholder 4">
            <a:extLst>
              <a:ext uri="{FF2B5EF4-FFF2-40B4-BE49-F238E27FC236}">
                <a16:creationId xmlns:a16="http://schemas.microsoft.com/office/drawing/2014/main" id="{B070316D-4A7E-9044-430A-5277BDBBD1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C6FDF-A610-F33B-85A7-99F01DFEB9A9}"/>
              </a:ext>
            </a:extLst>
          </p:cNvPr>
          <p:cNvSpPr>
            <a:spLocks noGrp="1"/>
          </p:cNvSpPr>
          <p:nvPr>
            <p:ph type="sldNum" sz="quarter" idx="12"/>
          </p:nvPr>
        </p:nvSpPr>
        <p:spPr>
          <a:xfrm>
            <a:off x="8610600" y="6356350"/>
            <a:ext cx="2743200" cy="365125"/>
          </a:xfrm>
          <a:prstGeom prst="rect">
            <a:avLst/>
          </a:prstGeom>
        </p:spPr>
        <p:txBody>
          <a:bodyPr/>
          <a:lstStyle/>
          <a:p>
            <a:fld id="{63468C8F-F564-C842-9AA7-529586D950AE}" type="slidenum">
              <a:rPr lang="en-US" smtClean="0"/>
              <a:t>‹#›</a:t>
            </a:fld>
            <a:endParaRPr lang="en-US"/>
          </a:p>
        </p:txBody>
      </p:sp>
    </p:spTree>
    <p:extLst>
      <p:ext uri="{BB962C8B-B14F-4D97-AF65-F5344CB8AC3E}">
        <p14:creationId xmlns:p14="http://schemas.microsoft.com/office/powerpoint/2010/main" val="250174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1" y="1556805"/>
            <a:ext cx="10972800" cy="3382955"/>
          </a:xfrm>
          <a:prstGeom prst="rect">
            <a:avLst/>
          </a:prstGeom>
        </p:spPr>
        <p:txBody>
          <a:bodyPr/>
          <a:lstStyle>
            <a:lvl1pPr>
              <a:defRPr>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495965"/>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495965"/>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495965"/>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49596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F3779063-46DA-7342-B97D-58A965EE6D99}"/>
              </a:ext>
            </a:extLst>
          </p:cNvPr>
          <p:cNvSpPr>
            <a:spLocks noGrp="1"/>
          </p:cNvSpPr>
          <p:nvPr>
            <p:ph type="sldNum" sz="quarter" idx="4"/>
          </p:nvPr>
        </p:nvSpPr>
        <p:spPr>
          <a:xfrm>
            <a:off x="11604128" y="6525357"/>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1" name="Title 1"/>
          <p:cNvSpPr>
            <a:spLocks noGrp="1"/>
          </p:cNvSpPr>
          <p:nvPr>
            <p:ph type="title" hasCustomPrompt="1"/>
          </p:nvPr>
        </p:nvSpPr>
        <p:spPr>
          <a:xfrm>
            <a:off x="3435393" y="-819472"/>
            <a:ext cx="8160907" cy="288032"/>
          </a:xfrm>
          <a:prstGeom prst="rect">
            <a:avLst/>
          </a:prstGeom>
        </p:spPr>
        <p:txBody>
          <a:bodyPr tIns="72000"/>
          <a:lstStyle>
            <a:lvl1pPr algn="r">
              <a:defRPr sz="1351"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Slide content</a:t>
            </a:r>
            <a:endParaRPr lang="en-GB"/>
          </a:p>
        </p:txBody>
      </p:sp>
      <p:sp>
        <p:nvSpPr>
          <p:cNvPr id="2" name="Rectangle 1"/>
          <p:cNvSpPr/>
          <p:nvPr userDrawn="1"/>
        </p:nvSpPr>
        <p:spPr>
          <a:xfrm>
            <a:off x="4751853" y="318206"/>
            <a:ext cx="7008779" cy="300210"/>
          </a:xfrm>
          <a:prstGeom prst="rect">
            <a:avLst/>
          </a:prstGeom>
        </p:spPr>
        <p:txBody>
          <a:bodyPr wrap="square">
            <a:spAutoFit/>
          </a:bodyPr>
          <a:lstStyle/>
          <a:p>
            <a:r>
              <a:rPr lang="en-GB" sz="1351" b="1">
                <a:solidFill>
                  <a:srgbClr val="495965"/>
                </a:solidFill>
                <a:latin typeface="Verdana" panose="020B0604030504040204" pitchFamily="34" charset="0"/>
                <a:ea typeface="Verdana" panose="020B0604030504040204" pitchFamily="34" charset="0"/>
                <a:cs typeface="Verdana" panose="020B0604030504040204" pitchFamily="34" charset="0"/>
              </a:rPr>
              <a:t>Place title here, do not move the position of this box</a:t>
            </a:r>
          </a:p>
        </p:txBody>
      </p:sp>
    </p:spTree>
    <p:extLst>
      <p:ext uri="{BB962C8B-B14F-4D97-AF65-F5344CB8AC3E}">
        <p14:creationId xmlns:p14="http://schemas.microsoft.com/office/powerpoint/2010/main" val="171171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Title and Subtitle">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54F48FC3-CFC7-4647-B579-4199DB538F04}"/>
              </a:ext>
            </a:extLst>
          </p:cNvPr>
          <p:cNvSpPr/>
          <p:nvPr userDrawn="1"/>
        </p:nvSpPr>
        <p:spPr>
          <a:xfrm>
            <a:off x="0" y="1371504"/>
            <a:ext cx="12192000" cy="4114799"/>
          </a:xfrm>
          <a:custGeom>
            <a:avLst/>
            <a:gdLst/>
            <a:ahLst/>
            <a:cxnLst/>
            <a:rect l="l" t="t" r="r" b="b"/>
            <a:pathLst>
              <a:path w="12565380" h="6785609">
                <a:moveTo>
                  <a:pt x="0" y="6785133"/>
                </a:moveTo>
                <a:lnTo>
                  <a:pt x="12565062" y="6785133"/>
                </a:lnTo>
                <a:lnTo>
                  <a:pt x="12565062" y="0"/>
                </a:lnTo>
                <a:lnTo>
                  <a:pt x="0" y="0"/>
                </a:lnTo>
                <a:lnTo>
                  <a:pt x="0" y="6785133"/>
                </a:lnTo>
                <a:close/>
              </a:path>
            </a:pathLst>
          </a:custGeom>
          <a:solidFill>
            <a:schemeClr val="accent2"/>
          </a:solidFill>
        </p:spPr>
        <p:txBody>
          <a:bodyPr wrap="square" lIns="0" tIns="0" rIns="0" bIns="0" rtlCol="0"/>
          <a:lstStyle/>
          <a:p>
            <a:endParaRPr sz="1092" dirty="0"/>
          </a:p>
        </p:txBody>
      </p:sp>
      <p:sp>
        <p:nvSpPr>
          <p:cNvPr id="12" name="Title 11">
            <a:extLst>
              <a:ext uri="{FF2B5EF4-FFF2-40B4-BE49-F238E27FC236}">
                <a16:creationId xmlns:a16="http://schemas.microsoft.com/office/drawing/2014/main" id="{93A0313C-0FA1-4524-9AF8-C49CF570A37F}"/>
              </a:ext>
            </a:extLst>
          </p:cNvPr>
          <p:cNvSpPr>
            <a:spLocks noGrp="1"/>
          </p:cNvSpPr>
          <p:nvPr>
            <p:ph type="title" hasCustomPrompt="1"/>
          </p:nvPr>
        </p:nvSpPr>
        <p:spPr>
          <a:xfrm>
            <a:off x="1530735" y="1756349"/>
            <a:ext cx="5785471" cy="1452494"/>
          </a:xfrm>
        </p:spPr>
        <p:txBody>
          <a:bodyPr/>
          <a:lstStyle>
            <a:lvl1pPr>
              <a:lnSpc>
                <a:spcPct val="75000"/>
              </a:lnSpc>
              <a:defRPr sz="6276" spc="-30" baseline="0">
                <a:solidFill>
                  <a:schemeClr val="bg1"/>
                </a:solidFill>
              </a:defRPr>
            </a:lvl1pPr>
          </a:lstStyle>
          <a:p>
            <a:r>
              <a:rPr lang="en-US"/>
              <a:t>Click to add title</a:t>
            </a:r>
            <a:endParaRPr lang="en-GB"/>
          </a:p>
        </p:txBody>
      </p:sp>
      <p:sp>
        <p:nvSpPr>
          <p:cNvPr id="22" name="Picture Placeholder 4">
            <a:extLst>
              <a:ext uri="{FF2B5EF4-FFF2-40B4-BE49-F238E27FC236}">
                <a16:creationId xmlns:a16="http://schemas.microsoft.com/office/drawing/2014/main" id="{C4BF2C6E-C8A7-496C-B8FB-8EFB2D8D0DCB}"/>
              </a:ext>
            </a:extLst>
          </p:cNvPr>
          <p:cNvSpPr>
            <a:spLocks noGrp="1"/>
          </p:cNvSpPr>
          <p:nvPr>
            <p:ph type="pic" sz="quarter" idx="14"/>
          </p:nvPr>
        </p:nvSpPr>
        <p:spPr>
          <a:xfrm>
            <a:off x="7620000" y="1371267"/>
            <a:ext cx="3047742" cy="4115036"/>
          </a:xfrm>
          <a:solidFill>
            <a:schemeClr val="bg2"/>
          </a:solidFill>
        </p:spPr>
        <p:txBody>
          <a:bodyPr/>
          <a:lstStyle>
            <a:lvl1pPr>
              <a:defRPr sz="1940"/>
            </a:lvl1pPr>
          </a:lstStyle>
          <a:p>
            <a:endParaRPr lang="en-GB" dirty="0"/>
          </a:p>
        </p:txBody>
      </p:sp>
      <p:sp>
        <p:nvSpPr>
          <p:cNvPr id="23" name="Picture Placeholder 4">
            <a:extLst>
              <a:ext uri="{FF2B5EF4-FFF2-40B4-BE49-F238E27FC236}">
                <a16:creationId xmlns:a16="http://schemas.microsoft.com/office/drawing/2014/main" id="{E0DC00BF-D2F9-42BB-85FD-1D987225B6F6}"/>
              </a:ext>
            </a:extLst>
          </p:cNvPr>
          <p:cNvSpPr>
            <a:spLocks noGrp="1"/>
          </p:cNvSpPr>
          <p:nvPr>
            <p:ph type="pic" sz="quarter" idx="15"/>
          </p:nvPr>
        </p:nvSpPr>
        <p:spPr>
          <a:xfrm>
            <a:off x="10668129" y="1371504"/>
            <a:ext cx="1523871" cy="1370951"/>
          </a:xfrm>
          <a:solidFill>
            <a:schemeClr val="bg2"/>
          </a:solidFill>
        </p:spPr>
        <p:txBody>
          <a:bodyPr/>
          <a:lstStyle>
            <a:lvl1pPr>
              <a:defRPr sz="1940"/>
            </a:lvl1pPr>
          </a:lstStyle>
          <a:p>
            <a:endParaRPr lang="en-GB" dirty="0"/>
          </a:p>
        </p:txBody>
      </p:sp>
      <p:sp>
        <p:nvSpPr>
          <p:cNvPr id="3" name="Subtitle 2">
            <a:extLst>
              <a:ext uri="{FF2B5EF4-FFF2-40B4-BE49-F238E27FC236}">
                <a16:creationId xmlns:a16="http://schemas.microsoft.com/office/drawing/2014/main" id="{2063FAB6-661D-4426-A6DF-5E717E9B6DC9}"/>
              </a:ext>
            </a:extLst>
          </p:cNvPr>
          <p:cNvSpPr>
            <a:spLocks noGrp="1"/>
          </p:cNvSpPr>
          <p:nvPr>
            <p:ph type="subTitle" idx="1" hasCustomPrompt="1"/>
          </p:nvPr>
        </p:nvSpPr>
        <p:spPr>
          <a:xfrm>
            <a:off x="1530735" y="3923423"/>
            <a:ext cx="5785471" cy="495519"/>
          </a:xfrm>
        </p:spPr>
        <p:txBody>
          <a:bodyPr>
            <a:spAutoFit/>
          </a:bodyPr>
          <a:lstStyle>
            <a:lvl1pPr marL="0" indent="0" algn="l">
              <a:lnSpc>
                <a:spcPct val="90000"/>
              </a:lnSpc>
              <a:spcAft>
                <a:spcPts val="0"/>
              </a:spcAft>
              <a:buNone/>
              <a:defRPr sz="3578" cap="all" spc="0" baseline="0">
                <a:solidFill>
                  <a:schemeClr val="tx2"/>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add subtitle</a:t>
            </a:r>
            <a:endParaRPr lang="en-GB"/>
          </a:p>
        </p:txBody>
      </p:sp>
      <p:sp>
        <p:nvSpPr>
          <p:cNvPr id="4" name="Footer Placeholder 3">
            <a:extLst>
              <a:ext uri="{FF2B5EF4-FFF2-40B4-BE49-F238E27FC236}">
                <a16:creationId xmlns:a16="http://schemas.microsoft.com/office/drawing/2014/main" id="{5482B442-DC3E-4B1E-97C3-758C102307E2}"/>
              </a:ext>
            </a:extLst>
          </p:cNvPr>
          <p:cNvSpPr>
            <a:spLocks noGrp="1"/>
          </p:cNvSpPr>
          <p:nvPr>
            <p:ph type="ftr" sz="quarter" idx="17"/>
          </p:nvPr>
        </p:nvSpPr>
        <p:spPr/>
        <p:txBody>
          <a:bodyPr/>
          <a:lstStyle/>
          <a:p>
            <a:r>
              <a:rPr lang="en-GB" dirty="0"/>
              <a:t>Title of document</a:t>
            </a:r>
          </a:p>
        </p:txBody>
      </p:sp>
      <p:sp>
        <p:nvSpPr>
          <p:cNvPr id="5" name="Slide Number Placeholder 4">
            <a:extLst>
              <a:ext uri="{FF2B5EF4-FFF2-40B4-BE49-F238E27FC236}">
                <a16:creationId xmlns:a16="http://schemas.microsoft.com/office/drawing/2014/main" id="{F50AED18-25E8-43D4-99A0-C9BB56CD9F8C}"/>
              </a:ext>
            </a:extLst>
          </p:cNvPr>
          <p:cNvSpPr>
            <a:spLocks noGrp="1"/>
          </p:cNvSpPr>
          <p:nvPr>
            <p:ph type="sldNum" sz="quarter" idx="18"/>
          </p:nvPr>
        </p:nvSpPr>
        <p:spPr/>
        <p:txBody>
          <a:bodyPr/>
          <a:lstStyle/>
          <a:p>
            <a:pPr algn="l"/>
            <a:fld id="{583B3A6A-1478-43D0-ACDC-254C2F6475F4}" type="slidenum">
              <a:rPr lang="en-GB" smtClean="0"/>
              <a:pPr algn="l"/>
              <a:t>‹#›</a:t>
            </a:fld>
            <a:endParaRPr lang="en-GB" dirty="0"/>
          </a:p>
        </p:txBody>
      </p:sp>
      <p:sp>
        <p:nvSpPr>
          <p:cNvPr id="14" name="object 2">
            <a:extLst>
              <a:ext uri="{FF2B5EF4-FFF2-40B4-BE49-F238E27FC236}">
                <a16:creationId xmlns:a16="http://schemas.microsoft.com/office/drawing/2014/main" id="{EBD3131D-50B5-4215-A15A-464C8D04777E}"/>
              </a:ext>
            </a:extLst>
          </p:cNvPr>
          <p:cNvSpPr/>
          <p:nvPr userDrawn="1"/>
        </p:nvSpPr>
        <p:spPr>
          <a:xfrm>
            <a:off x="10667999" y="2743007"/>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3"/>
          </a:solidFill>
        </p:spPr>
        <p:txBody>
          <a:bodyPr wrap="square" lIns="0" tIns="0" rIns="0" bIns="0" rtlCol="0"/>
          <a:lstStyle/>
          <a:p>
            <a:endParaRPr sz="1092" dirty="0"/>
          </a:p>
        </p:txBody>
      </p:sp>
      <p:sp>
        <p:nvSpPr>
          <p:cNvPr id="15" name="object 6">
            <a:extLst>
              <a:ext uri="{FF2B5EF4-FFF2-40B4-BE49-F238E27FC236}">
                <a16:creationId xmlns:a16="http://schemas.microsoft.com/office/drawing/2014/main" id="{81E1D234-DFDE-4298-AEEB-ED9516749351}"/>
              </a:ext>
            </a:extLst>
          </p:cNvPr>
          <p:cNvSpPr/>
          <p:nvPr userDrawn="1"/>
        </p:nvSpPr>
        <p:spPr>
          <a:xfrm>
            <a:off x="10667999" y="4114505"/>
            <a:ext cx="1524193" cy="1371600"/>
          </a:xfrm>
          <a:custGeom>
            <a:avLst/>
            <a:gdLst/>
            <a:ahLst/>
            <a:cxnLst/>
            <a:rect l="l" t="t" r="r" b="b"/>
            <a:pathLst>
              <a:path w="2513330" h="2261870">
                <a:moveTo>
                  <a:pt x="0" y="2261711"/>
                </a:moveTo>
                <a:lnTo>
                  <a:pt x="2513002" y="2261711"/>
                </a:lnTo>
                <a:lnTo>
                  <a:pt x="2513002" y="0"/>
                </a:lnTo>
                <a:lnTo>
                  <a:pt x="0" y="0"/>
                </a:lnTo>
                <a:lnTo>
                  <a:pt x="0" y="2261711"/>
                </a:lnTo>
                <a:close/>
              </a:path>
            </a:pathLst>
          </a:custGeom>
          <a:solidFill>
            <a:schemeClr val="accent4"/>
          </a:solidFill>
        </p:spPr>
        <p:txBody>
          <a:bodyPr wrap="square" lIns="0" tIns="0" rIns="0" bIns="0" rtlCol="0"/>
          <a:lstStyle/>
          <a:p>
            <a:endParaRPr sz="1092" dirty="0"/>
          </a:p>
        </p:txBody>
      </p:sp>
      <p:pic>
        <p:nvPicPr>
          <p:cNvPr id="18" name="Picture 17">
            <a:extLst>
              <a:ext uri="{FF2B5EF4-FFF2-40B4-BE49-F238E27FC236}">
                <a16:creationId xmlns:a16="http://schemas.microsoft.com/office/drawing/2014/main" id="{7F1A03FC-B1F3-4F1A-9A07-0CD1BF271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8778" y="349057"/>
            <a:ext cx="1541932" cy="683866"/>
          </a:xfrm>
          <a:prstGeom prst="rect">
            <a:avLst/>
          </a:prstGeom>
        </p:spPr>
      </p:pic>
    </p:spTree>
    <p:extLst>
      <p:ext uri="{BB962C8B-B14F-4D97-AF65-F5344CB8AC3E}">
        <p14:creationId xmlns:p14="http://schemas.microsoft.com/office/powerpoint/2010/main" val="30161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8" y="288000"/>
            <a:ext cx="7996469" cy="288032"/>
          </a:xfrm>
          <a:prstGeom prst="rect">
            <a:avLst/>
          </a:prstGeom>
        </p:spPr>
        <p:txBody>
          <a:bodyPr/>
          <a:lstStyle>
            <a:lvl1pPr algn="r">
              <a:defRPr sz="1351"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Place title here, please do not move the position of this box</a:t>
            </a:r>
            <a:endParaRPr lang="en-GB"/>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57"/>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0" name="Content Placeholder 2"/>
          <p:cNvSpPr>
            <a:spLocks noGrp="1"/>
          </p:cNvSpPr>
          <p:nvPr>
            <p:ph idx="1" hasCustomPrompt="1"/>
          </p:nvPr>
        </p:nvSpPr>
        <p:spPr>
          <a:xfrm>
            <a:off x="527381" y="1556805"/>
            <a:ext cx="10972800" cy="3382955"/>
          </a:xfrm>
          <a:prstGeom prst="rect">
            <a:avLst/>
          </a:prstGeom>
        </p:spPr>
        <p:txBody>
          <a:bodyPr/>
          <a:lstStyle>
            <a:lvl1pPr marL="0" indent="0">
              <a:buNone/>
              <a:defRPr sz="28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177" indent="0">
              <a:buNone/>
              <a:defRPr>
                <a:latin typeface="Verdana" panose="020B0604030504040204" pitchFamily="34" charset="0"/>
                <a:ea typeface="Verdana" panose="020B0604030504040204" pitchFamily="34" charset="0"/>
                <a:cs typeface="Verdana" panose="020B0604030504040204" pitchFamily="34" charset="0"/>
              </a:defRPr>
            </a:lvl2pPr>
            <a:lvl3pPr marL="914354" indent="0">
              <a:buNone/>
              <a:defRPr>
                <a:latin typeface="Verdana" panose="020B0604030504040204" pitchFamily="34" charset="0"/>
                <a:ea typeface="Verdana" panose="020B0604030504040204" pitchFamily="34" charset="0"/>
                <a:cs typeface="Verdana" panose="020B0604030504040204" pitchFamily="34" charset="0"/>
              </a:defRPr>
            </a:lvl3pPr>
            <a:lvl4pPr marL="1371531" indent="0">
              <a:buNone/>
              <a:defRPr>
                <a:latin typeface="Verdana" panose="020B0604030504040204" pitchFamily="34" charset="0"/>
                <a:ea typeface="Verdana" panose="020B0604030504040204" pitchFamily="34" charset="0"/>
                <a:cs typeface="Verdana" panose="020B0604030504040204" pitchFamily="34" charset="0"/>
              </a:defRPr>
            </a:lvl4pPr>
            <a:lvl5pPr marL="1828709"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3068089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7756" y="288000"/>
            <a:ext cx="8115333" cy="288032"/>
          </a:xfrm>
          <a:prstGeom prst="rect">
            <a:avLst/>
          </a:prstGeom>
        </p:spPr>
        <p:txBody>
          <a:bodyPr/>
          <a:lstStyle>
            <a:lvl1pPr algn="r">
              <a:defRPr sz="1351"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Place title, please do not move the position of this box</a:t>
            </a:r>
            <a:endParaRPr lang="en-GB"/>
          </a:p>
        </p:txBody>
      </p:sp>
      <p:sp>
        <p:nvSpPr>
          <p:cNvPr id="3" name="Slide Number Placeholder 2"/>
          <p:cNvSpPr>
            <a:spLocks noGrp="1"/>
          </p:cNvSpPr>
          <p:nvPr>
            <p:ph type="sldNum" sz="quarter" idx="10"/>
          </p:nvPr>
        </p:nvSpPr>
        <p:spPr/>
        <p:txBody>
          <a:bodyPr/>
          <a:lstStyle/>
          <a:p>
            <a:fld id="{2D0DF9ED-8BA0-410B-84D1-2D8774E69E9E}" type="slidenum">
              <a:rPr lang="en-GB" altLang="en-US" smtClean="0"/>
              <a:pPr/>
              <a:t>‹#›</a:t>
            </a:fld>
            <a:endParaRPr lang="en-GB" altLang="en-US"/>
          </a:p>
        </p:txBody>
      </p:sp>
      <p:sp>
        <p:nvSpPr>
          <p:cNvPr id="4" name="Content Placeholder 2"/>
          <p:cNvSpPr>
            <a:spLocks noGrp="1"/>
          </p:cNvSpPr>
          <p:nvPr>
            <p:ph idx="1" hasCustomPrompt="1"/>
          </p:nvPr>
        </p:nvSpPr>
        <p:spPr>
          <a:xfrm>
            <a:off x="527381" y="1556805"/>
            <a:ext cx="10972800" cy="3382955"/>
          </a:xfrm>
          <a:prstGeom prst="rect">
            <a:avLst/>
          </a:prstGeom>
        </p:spPr>
        <p:txBody>
          <a:bodyPr/>
          <a:lstStyle>
            <a:lvl1pPr marL="0" indent="0">
              <a:buNone/>
              <a:defRPr sz="28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457177" indent="0">
              <a:buNone/>
              <a:defRPr>
                <a:latin typeface="Verdana" panose="020B0604030504040204" pitchFamily="34" charset="0"/>
                <a:ea typeface="Verdana" panose="020B0604030504040204" pitchFamily="34" charset="0"/>
                <a:cs typeface="Verdana" panose="020B0604030504040204" pitchFamily="34" charset="0"/>
              </a:defRPr>
            </a:lvl2pPr>
            <a:lvl3pPr marL="914354" indent="0">
              <a:buNone/>
              <a:defRPr>
                <a:latin typeface="Verdana" panose="020B0604030504040204" pitchFamily="34" charset="0"/>
                <a:ea typeface="Verdana" panose="020B0604030504040204" pitchFamily="34" charset="0"/>
                <a:cs typeface="Verdana" panose="020B0604030504040204" pitchFamily="34" charset="0"/>
              </a:defRPr>
            </a:lvl3pPr>
            <a:lvl4pPr marL="1371531" indent="0">
              <a:buNone/>
              <a:defRPr>
                <a:latin typeface="Verdana" panose="020B0604030504040204" pitchFamily="34" charset="0"/>
                <a:ea typeface="Verdana" panose="020B0604030504040204" pitchFamily="34" charset="0"/>
                <a:cs typeface="Verdana" panose="020B0604030504040204" pitchFamily="34" charset="0"/>
              </a:defRPr>
            </a:lvl4pPr>
            <a:lvl5pPr marL="1828709"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1355140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753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381" y="1556807"/>
            <a:ext cx="10972800" cy="3382955"/>
          </a:xfrm>
          <a:prstGeom prst="rect">
            <a:avLst/>
          </a:prstGeom>
        </p:spPr>
        <p:txBody>
          <a:bodyPr/>
          <a:lstStyle>
            <a:lvl1pPr>
              <a:defRPr>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495965"/>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495965"/>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495965"/>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495965"/>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F3779063-46DA-7342-B97D-58A965EE6D99}"/>
              </a:ext>
            </a:extLst>
          </p:cNvPr>
          <p:cNvSpPr>
            <a:spLocks noGrp="1"/>
          </p:cNvSpPr>
          <p:nvPr>
            <p:ph type="sldNum" sz="quarter" idx="4"/>
          </p:nvPr>
        </p:nvSpPr>
        <p:spPr>
          <a:xfrm>
            <a:off x="11604128" y="6525359"/>
            <a:ext cx="2844800" cy="268139"/>
          </a:xfrm>
          <a:prstGeom prst="rect">
            <a:avLst/>
          </a:prstGeom>
        </p:spPr>
        <p:txBody>
          <a:bodyPr/>
          <a:lstStyle>
            <a:lvl1pPr>
              <a:defRPr sz="676">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1" name="Title 1"/>
          <p:cNvSpPr>
            <a:spLocks noGrp="1"/>
          </p:cNvSpPr>
          <p:nvPr>
            <p:ph type="title" hasCustomPrompt="1"/>
          </p:nvPr>
        </p:nvSpPr>
        <p:spPr>
          <a:xfrm>
            <a:off x="3435393" y="-819472"/>
            <a:ext cx="8160907" cy="288032"/>
          </a:xfrm>
          <a:prstGeom prst="rect">
            <a:avLst/>
          </a:prstGeom>
        </p:spPr>
        <p:txBody>
          <a:bodyPr tIns="72000"/>
          <a:lstStyle>
            <a:lvl1pPr algn="r">
              <a:defRPr sz="1013"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Slide content</a:t>
            </a:r>
            <a:endParaRPr lang="en-GB"/>
          </a:p>
        </p:txBody>
      </p:sp>
    </p:spTree>
    <p:extLst>
      <p:ext uri="{BB962C8B-B14F-4D97-AF65-F5344CB8AC3E}">
        <p14:creationId xmlns:p14="http://schemas.microsoft.com/office/powerpoint/2010/main" val="618874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59"/>
            <a:ext cx="2844800" cy="268139"/>
          </a:xfrm>
          <a:prstGeom prst="rect">
            <a:avLst/>
          </a:prstGeom>
        </p:spPr>
        <p:txBody>
          <a:bodyPr/>
          <a:lstStyle>
            <a:lvl1pPr>
              <a:defRPr sz="676">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0" name="Content Placeholder 2"/>
          <p:cNvSpPr>
            <a:spLocks noGrp="1"/>
          </p:cNvSpPr>
          <p:nvPr>
            <p:ph idx="1" hasCustomPrompt="1"/>
          </p:nvPr>
        </p:nvSpPr>
        <p:spPr>
          <a:xfrm>
            <a:off x="527381" y="1556807"/>
            <a:ext cx="10972800" cy="3382955"/>
          </a:xfrm>
          <a:prstGeom prst="rect">
            <a:avLst/>
          </a:prstGeom>
        </p:spPr>
        <p:txBody>
          <a:bodyPr/>
          <a:lstStyle>
            <a:lvl1pPr marL="0" indent="0">
              <a:buNone/>
              <a:defRPr sz="21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342882" indent="0">
              <a:buNone/>
              <a:defRPr>
                <a:latin typeface="Verdana" panose="020B0604030504040204" pitchFamily="34" charset="0"/>
                <a:ea typeface="Verdana" panose="020B0604030504040204" pitchFamily="34" charset="0"/>
                <a:cs typeface="Verdana" panose="020B0604030504040204" pitchFamily="34" charset="0"/>
              </a:defRPr>
            </a:lvl2pPr>
            <a:lvl3pPr marL="685767" indent="0">
              <a:buNone/>
              <a:defRPr>
                <a:latin typeface="Verdana" panose="020B0604030504040204" pitchFamily="34" charset="0"/>
                <a:ea typeface="Verdana" panose="020B0604030504040204" pitchFamily="34" charset="0"/>
                <a:cs typeface="Verdana" panose="020B0604030504040204" pitchFamily="34" charset="0"/>
              </a:defRPr>
            </a:lvl3pPr>
            <a:lvl4pPr marL="1028649" indent="0">
              <a:buNone/>
              <a:defRPr>
                <a:latin typeface="Verdana" panose="020B0604030504040204" pitchFamily="34" charset="0"/>
                <a:ea typeface="Verdana" panose="020B0604030504040204" pitchFamily="34" charset="0"/>
                <a:cs typeface="Verdana" panose="020B0604030504040204" pitchFamily="34" charset="0"/>
              </a:defRPr>
            </a:lvl4pPr>
            <a:lvl5pPr marL="1371531"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1601112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D0DF9ED-8BA0-410B-84D1-2D8774E69E9E}" type="slidenum">
              <a:rPr lang="en-GB" altLang="en-US" smtClean="0"/>
              <a:pPr/>
              <a:t>‹#›</a:t>
            </a:fld>
            <a:endParaRPr lang="en-GB" altLang="en-US"/>
          </a:p>
        </p:txBody>
      </p:sp>
      <p:sp>
        <p:nvSpPr>
          <p:cNvPr id="4" name="Content Placeholder 2"/>
          <p:cNvSpPr>
            <a:spLocks noGrp="1"/>
          </p:cNvSpPr>
          <p:nvPr>
            <p:ph idx="1" hasCustomPrompt="1"/>
          </p:nvPr>
        </p:nvSpPr>
        <p:spPr>
          <a:xfrm>
            <a:off x="527381" y="1556807"/>
            <a:ext cx="10972800" cy="3382955"/>
          </a:xfrm>
          <a:prstGeom prst="rect">
            <a:avLst/>
          </a:prstGeom>
        </p:spPr>
        <p:txBody>
          <a:bodyPr/>
          <a:lstStyle>
            <a:lvl1pPr marL="0" indent="0">
              <a:buNone/>
              <a:defRPr sz="21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342882" indent="0">
              <a:buNone/>
              <a:defRPr>
                <a:latin typeface="Verdana" panose="020B0604030504040204" pitchFamily="34" charset="0"/>
                <a:ea typeface="Verdana" panose="020B0604030504040204" pitchFamily="34" charset="0"/>
                <a:cs typeface="Verdana" panose="020B0604030504040204" pitchFamily="34" charset="0"/>
              </a:defRPr>
            </a:lvl2pPr>
            <a:lvl3pPr marL="685767" indent="0">
              <a:buNone/>
              <a:defRPr>
                <a:latin typeface="Verdana" panose="020B0604030504040204" pitchFamily="34" charset="0"/>
                <a:ea typeface="Verdana" panose="020B0604030504040204" pitchFamily="34" charset="0"/>
                <a:cs typeface="Verdana" panose="020B0604030504040204" pitchFamily="34" charset="0"/>
              </a:defRPr>
            </a:lvl3pPr>
            <a:lvl4pPr marL="1028649" indent="0">
              <a:buNone/>
              <a:defRPr>
                <a:latin typeface="Verdana" panose="020B0604030504040204" pitchFamily="34" charset="0"/>
                <a:ea typeface="Verdana" panose="020B0604030504040204" pitchFamily="34" charset="0"/>
                <a:cs typeface="Verdana" panose="020B0604030504040204" pitchFamily="34" charset="0"/>
              </a:defRPr>
            </a:lvl4pPr>
            <a:lvl5pPr marL="1371531"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2155693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8" y="288000"/>
            <a:ext cx="7996469" cy="288032"/>
          </a:xfrm>
          <a:prstGeom prst="rect">
            <a:avLst/>
          </a:prstGeom>
        </p:spPr>
        <p:txBody>
          <a:bodyPr/>
          <a:lstStyle>
            <a:lvl1pPr algn="r">
              <a:defRPr sz="1013" b="1"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r>
              <a:rPr lang="en-US"/>
              <a:t>Place title here, please do not move the position of this box</a:t>
            </a:r>
            <a:endParaRPr lang="en-GB"/>
          </a:p>
        </p:txBody>
      </p:sp>
      <p:sp>
        <p:nvSpPr>
          <p:cNvPr id="4" name="Slide Number Placeholder 5">
            <a:extLst>
              <a:ext uri="{FF2B5EF4-FFF2-40B4-BE49-F238E27FC236}">
                <a16:creationId xmlns:a16="http://schemas.microsoft.com/office/drawing/2014/main" id="{49EB0159-7AC8-4246-BB9E-B60FC531E7A2}"/>
              </a:ext>
            </a:extLst>
          </p:cNvPr>
          <p:cNvSpPr>
            <a:spLocks noGrp="1"/>
          </p:cNvSpPr>
          <p:nvPr>
            <p:ph type="sldNum" sz="quarter" idx="4"/>
          </p:nvPr>
        </p:nvSpPr>
        <p:spPr>
          <a:xfrm>
            <a:off x="11604128" y="6525359"/>
            <a:ext cx="2844800" cy="268139"/>
          </a:xfrm>
          <a:prstGeom prst="rect">
            <a:avLst/>
          </a:prstGeom>
        </p:spPr>
        <p:txBody>
          <a:bodyPr/>
          <a:lstStyle>
            <a:lvl1pPr>
              <a:defRPr sz="676">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10" name="Content Placeholder 2"/>
          <p:cNvSpPr>
            <a:spLocks noGrp="1"/>
          </p:cNvSpPr>
          <p:nvPr>
            <p:ph idx="1" hasCustomPrompt="1"/>
          </p:nvPr>
        </p:nvSpPr>
        <p:spPr>
          <a:xfrm>
            <a:off x="527381" y="1556807"/>
            <a:ext cx="10972800" cy="3382955"/>
          </a:xfrm>
          <a:prstGeom prst="rect">
            <a:avLst/>
          </a:prstGeom>
        </p:spPr>
        <p:txBody>
          <a:bodyPr/>
          <a:lstStyle>
            <a:lvl1pPr marL="0" indent="0">
              <a:buNone/>
              <a:defRPr sz="210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marL="342882" indent="0">
              <a:buNone/>
              <a:defRPr>
                <a:latin typeface="Verdana" panose="020B0604030504040204" pitchFamily="34" charset="0"/>
                <a:ea typeface="Verdana" panose="020B0604030504040204" pitchFamily="34" charset="0"/>
                <a:cs typeface="Verdana" panose="020B0604030504040204" pitchFamily="34" charset="0"/>
              </a:defRPr>
            </a:lvl2pPr>
            <a:lvl3pPr marL="685767" indent="0">
              <a:buNone/>
              <a:defRPr>
                <a:latin typeface="Verdana" panose="020B0604030504040204" pitchFamily="34" charset="0"/>
                <a:ea typeface="Verdana" panose="020B0604030504040204" pitchFamily="34" charset="0"/>
                <a:cs typeface="Verdana" panose="020B0604030504040204" pitchFamily="34" charset="0"/>
              </a:defRPr>
            </a:lvl3pPr>
            <a:lvl4pPr marL="1028649" indent="0">
              <a:buNone/>
              <a:defRPr>
                <a:latin typeface="Verdana" panose="020B0604030504040204" pitchFamily="34" charset="0"/>
                <a:ea typeface="Verdana" panose="020B0604030504040204" pitchFamily="34" charset="0"/>
                <a:cs typeface="Verdana" panose="020B0604030504040204" pitchFamily="34" charset="0"/>
              </a:defRPr>
            </a:lvl4pPr>
            <a:lvl5pPr marL="1371531" indent="0">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Add text here…</a:t>
            </a:r>
          </a:p>
        </p:txBody>
      </p:sp>
    </p:spTree>
    <p:extLst>
      <p:ext uri="{BB962C8B-B14F-4D97-AF65-F5344CB8AC3E}">
        <p14:creationId xmlns:p14="http://schemas.microsoft.com/office/powerpoint/2010/main" val="3902926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C4B8-114C-C361-394E-E1A1689C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559BB8-B3C2-97F9-6646-EB357C454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CD0147-C2E2-E966-86FF-BE6A2E2FF2D0}"/>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7D616A53-2C89-3FF6-C96B-C781D65C7F22}"/>
              </a:ext>
            </a:extLst>
          </p:cNvPr>
          <p:cNvSpPr>
            <a:spLocks noGrp="1"/>
          </p:cNvSpPr>
          <p:nvPr>
            <p:ph type="ftr" sz="quarter" idx="11"/>
            <p:custDataLst>
              <p:tags r:id="rId1"/>
            </p:custDataLst>
          </p:nvPr>
        </p:nvSpPr>
        <p:spPr>
          <a:xfrm>
            <a:off x="0" y="6356350"/>
            <a:ext cx="12192000" cy="365125"/>
          </a:xfrm>
        </p:spPr>
        <p:txBody>
          <a:bodyPr/>
          <a:lstStyle>
            <a:lvl1pPr>
              <a:defRPr sz="900" b="0" i="0" u="none">
                <a:solidFill>
                  <a:srgbClr val="000000"/>
                </a:solidFill>
                <a:latin typeface="Verdana" panose="020B0604030504040204" pitchFamily="34" charset="0"/>
              </a:defRPr>
            </a:lvl1pPr>
          </a:lstStyle>
          <a:p>
            <a:r>
              <a:rPr lang="en-GB"/>
              <a:t>Internal Only       
  </a:t>
            </a:r>
          </a:p>
        </p:txBody>
      </p:sp>
      <p:sp>
        <p:nvSpPr>
          <p:cNvPr id="6" name="Slide Number Placeholder 5">
            <a:extLst>
              <a:ext uri="{FF2B5EF4-FFF2-40B4-BE49-F238E27FC236}">
                <a16:creationId xmlns:a16="http://schemas.microsoft.com/office/drawing/2014/main" id="{F830FCFA-6935-965A-91B4-F92ED93EFE4F}"/>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530779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6FE-EAE1-C95D-47AE-7DB834515B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CEE1C8-B8A3-8CB7-0D98-8BCCF309F7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3B121A-AE9F-A95C-D574-5B58AC69454A}"/>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D2056E5B-6981-D830-820F-3D9A2C61EA14}"/>
              </a:ext>
            </a:extLst>
          </p:cNvPr>
          <p:cNvSpPr>
            <a:spLocks noGrp="1"/>
          </p:cNvSpPr>
          <p:nvPr>
            <p:ph type="ftr" sz="quarter" idx="11"/>
            <p:custDataLst>
              <p:tags r:id="rId1"/>
            </p:custDataLst>
          </p:nvPr>
        </p:nvSpPr>
        <p:spPr>
          <a:xfrm>
            <a:off x="0" y="6356350"/>
            <a:ext cx="12192000" cy="365125"/>
          </a:xfrm>
        </p:spPr>
        <p:txBody>
          <a:bodyPr/>
          <a:lstStyle>
            <a:lvl1pPr>
              <a:defRPr sz="900" b="0" i="0" u="none">
                <a:solidFill>
                  <a:srgbClr val="000000"/>
                </a:solidFill>
                <a:latin typeface="Verdana" panose="020B0604030504040204" pitchFamily="34" charset="0"/>
              </a:defRPr>
            </a:lvl1pPr>
          </a:lstStyle>
          <a:p>
            <a:r>
              <a:rPr lang="en-GB"/>
              <a:t>Internal Only       
  </a:t>
            </a:r>
          </a:p>
        </p:txBody>
      </p:sp>
      <p:sp>
        <p:nvSpPr>
          <p:cNvPr id="6" name="Slide Number Placeholder 5">
            <a:extLst>
              <a:ext uri="{FF2B5EF4-FFF2-40B4-BE49-F238E27FC236}">
                <a16:creationId xmlns:a16="http://schemas.microsoft.com/office/drawing/2014/main" id="{1206881D-B67F-8EA7-5C77-F45345022C06}"/>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1832919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735A-4674-99DB-1806-7BF5B2D7E0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3ED928-8BB2-0C96-AA8E-4142465F5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1B0ACF-95F8-0FA4-B0DE-3781D6F9B793}"/>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FBFD5847-6468-D42C-FBBD-0F38823B05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E390C-775C-FFBB-5F07-95BCA42E42C7}"/>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370366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Header and Body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a:xfrm>
            <a:off x="1530736" y="1371496"/>
            <a:ext cx="7346456" cy="4977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userDrawn="1">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userDrawn="1">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userDrawn="1">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userDrawn="1">
            <p:ph type="title" hasCustomPrompt="1"/>
          </p:nvPr>
        </p:nvSpPr>
        <p:spPr/>
        <p:txBody>
          <a:bodyPr/>
          <a:lstStyle>
            <a:lvl1pPr>
              <a:defRPr/>
            </a:lvl1pPr>
          </a:lstStyle>
          <a:p>
            <a:r>
              <a:rPr lang="en-US"/>
              <a:t>Click to add title</a:t>
            </a:r>
            <a:endParaRPr lang="en-GB"/>
          </a:p>
        </p:txBody>
      </p:sp>
      <p:sp>
        <p:nvSpPr>
          <p:cNvPr id="5" name="Picture Placeholder 4">
            <a:extLst>
              <a:ext uri="{FF2B5EF4-FFF2-40B4-BE49-F238E27FC236}">
                <a16:creationId xmlns:a16="http://schemas.microsoft.com/office/drawing/2014/main" id="{6BBE66F8-70F4-430F-8935-EFAA48092538}"/>
              </a:ext>
            </a:extLst>
          </p:cNvPr>
          <p:cNvSpPr>
            <a:spLocks noGrp="1"/>
          </p:cNvSpPr>
          <p:nvPr>
            <p:ph type="pic" sz="quarter" idx="13"/>
          </p:nvPr>
        </p:nvSpPr>
        <p:spPr>
          <a:xfrm>
            <a:off x="9144258" y="1371497"/>
            <a:ext cx="3047742" cy="4115036"/>
          </a:xfrm>
          <a:solidFill>
            <a:schemeClr val="bg2"/>
          </a:solidFill>
        </p:spPr>
        <p:txBody>
          <a:bodyPr/>
          <a:lstStyle>
            <a:lvl1pPr>
              <a:defRPr sz="1940"/>
            </a:lvl1pPr>
          </a:lstStyle>
          <a:p>
            <a:endParaRPr lang="en-GB" dirty="0"/>
          </a:p>
        </p:txBody>
      </p:sp>
    </p:spTree>
    <p:extLst>
      <p:ext uri="{BB962C8B-B14F-4D97-AF65-F5344CB8AC3E}">
        <p14:creationId xmlns:p14="http://schemas.microsoft.com/office/powerpoint/2010/main" val="38530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EDDC-1FB0-4ABF-9269-4269B947DF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73E318-FF1F-4BAE-FB64-70005C7FD2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6AEB05-3AB5-8B5D-E782-BF7BD75FD3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6B262C-C40D-32EC-1E16-389F8DEDF6CD}"/>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6" name="Footer Placeholder 5">
            <a:extLst>
              <a:ext uri="{FF2B5EF4-FFF2-40B4-BE49-F238E27FC236}">
                <a16:creationId xmlns:a16="http://schemas.microsoft.com/office/drawing/2014/main" id="{9569AB08-3E69-53F1-77D9-47B6C9CD56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473293-D40B-8F4A-7693-79810098C9D0}"/>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4076417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7A5C-CA0B-AE85-2879-E31A85AB0E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CBDA31-E681-DABC-FF3B-01E6A03AD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DF8D68-3015-BC5C-D833-69832F15A0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832392-8CBE-BD4D-FF3A-EE2D18D3F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88736-E435-E084-2951-5ED14BB34F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F72FF5-5954-B27D-1EDD-4A629EEB4458}"/>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8" name="Footer Placeholder 7">
            <a:extLst>
              <a:ext uri="{FF2B5EF4-FFF2-40B4-BE49-F238E27FC236}">
                <a16:creationId xmlns:a16="http://schemas.microsoft.com/office/drawing/2014/main" id="{1CA8183B-067B-7215-390A-585990F29F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370FDC-9A20-BC7A-52CD-B0040768881D}"/>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803805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022C-523B-0831-C0B1-65D76B876A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3E99F5-5772-D9D0-BDA6-D8662480F971}"/>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4" name="Footer Placeholder 3">
            <a:extLst>
              <a:ext uri="{FF2B5EF4-FFF2-40B4-BE49-F238E27FC236}">
                <a16:creationId xmlns:a16="http://schemas.microsoft.com/office/drawing/2014/main" id="{BC3C7740-6DC6-74E3-AE66-15FCF5F864CB}"/>
              </a:ext>
            </a:extLst>
          </p:cNvPr>
          <p:cNvSpPr>
            <a:spLocks noGrp="1"/>
          </p:cNvSpPr>
          <p:nvPr>
            <p:ph type="ftr" sz="quarter" idx="11"/>
            <p:custDataLst>
              <p:tags r:id="rId1"/>
            </p:custDataLst>
          </p:nvPr>
        </p:nvSpPr>
        <p:spPr/>
        <p:txBody>
          <a:bodyPr/>
          <a:lstStyle>
            <a:lvl1pPr>
              <a:defRPr b="0" i="0" u="none">
                <a:solidFill>
                  <a:srgbClr val="000000"/>
                </a:solidFill>
              </a:defRPr>
            </a:lvl1pPr>
          </a:lstStyle>
          <a:p>
            <a:r>
              <a:rPr lang="en-GB"/>
              <a:t>Internal Only       
  </a:t>
            </a:r>
          </a:p>
        </p:txBody>
      </p:sp>
      <p:sp>
        <p:nvSpPr>
          <p:cNvPr id="5" name="Slide Number Placeholder 4">
            <a:extLst>
              <a:ext uri="{FF2B5EF4-FFF2-40B4-BE49-F238E27FC236}">
                <a16:creationId xmlns:a16="http://schemas.microsoft.com/office/drawing/2014/main" id="{CC4A3C51-DB77-B98D-E8FF-191E7D7EE0E4}"/>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1888757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06BD73-C205-3AFB-5AF6-DF2459144DF3}"/>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3" name="Footer Placeholder 2">
            <a:extLst>
              <a:ext uri="{FF2B5EF4-FFF2-40B4-BE49-F238E27FC236}">
                <a16:creationId xmlns:a16="http://schemas.microsoft.com/office/drawing/2014/main" id="{1CA5C982-B37F-6018-3971-D99D92B21C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2E710F-A5F3-3207-D946-5EA599D98017}"/>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3842584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D411-F599-A050-C456-002CAE667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E8DDAD-FBEF-A98D-75E6-12E87DC5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1C0B94-5B8D-64EC-DD7E-2A748D0BB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50B50-E770-3553-43FD-D76A9F19E537}"/>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6" name="Footer Placeholder 5">
            <a:extLst>
              <a:ext uri="{FF2B5EF4-FFF2-40B4-BE49-F238E27FC236}">
                <a16:creationId xmlns:a16="http://schemas.microsoft.com/office/drawing/2014/main" id="{1FB69466-8092-9CED-3AD6-CF01D8E391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43772-5585-45B3-7DE8-A73B8356B96F}"/>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4140065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96D1-ED5D-E828-5594-AE8E8F307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9DBA78-6795-241E-1CD8-EA10C9113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31A7C6-032C-B531-2466-9F20EA3A5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836E4-8B93-9DB9-4F51-437299B71982}"/>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6" name="Footer Placeholder 5">
            <a:extLst>
              <a:ext uri="{FF2B5EF4-FFF2-40B4-BE49-F238E27FC236}">
                <a16:creationId xmlns:a16="http://schemas.microsoft.com/office/drawing/2014/main" id="{ADE95E4E-213A-D98F-0D80-E41A01D7EC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CE828F-1DF3-44BF-E0FA-CC9E97C53D44}"/>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163323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A30F-2B58-DADE-D439-BC252E80AA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789F34-D2DF-1142-1B9A-435ECCFE9A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5053D-0249-37BD-7023-7E3567854991}"/>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5EC5E8A3-4C80-05D1-F2B7-A5746A9A0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5F8006-D399-0CA4-91BA-4D1353CBA985}"/>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3758026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2AC08-8768-69B9-EF3C-C026851370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A0B120-36CA-E296-46A4-B10A91F4D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8CC663-7C7D-8BF5-F6A0-DDC93B03386B}"/>
              </a:ext>
            </a:extLst>
          </p:cNvPr>
          <p:cNvSpPr>
            <a:spLocks noGrp="1"/>
          </p:cNvSpPr>
          <p:nvPr>
            <p:ph type="dt" sz="half" idx="10"/>
          </p:nvPr>
        </p:nvSpPr>
        <p:spPr/>
        <p:txBody>
          <a:body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BB99A393-E6E0-8822-217E-70DB84D6C3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E076FC-0FED-E7C9-816C-F38853D6946F}"/>
              </a:ext>
            </a:extLst>
          </p:cNvPr>
          <p:cNvSpPr>
            <a:spLocks noGrp="1"/>
          </p:cNvSpPr>
          <p:nvPr>
            <p:ph type="sldNum" sz="quarter" idx="12"/>
          </p:nvPr>
        </p:nvSpPr>
        <p:spPr/>
        <p:txBody>
          <a:bodyPr/>
          <a:lstStyle/>
          <a:p>
            <a:fld id="{4E6FB0FA-B004-42BD-BF3E-3525C07265B8}" type="slidenum">
              <a:rPr lang="en-GB" smtClean="0"/>
              <a:t>‹#›</a:t>
            </a:fld>
            <a:endParaRPr lang="en-GB"/>
          </a:p>
        </p:txBody>
      </p:sp>
    </p:spTree>
    <p:extLst>
      <p:ext uri="{BB962C8B-B14F-4D97-AF65-F5344CB8AC3E}">
        <p14:creationId xmlns:p14="http://schemas.microsoft.com/office/powerpoint/2010/main" val="322834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Header and Body Text_W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824C8-D480-44F9-8DAC-55E6AFF1A1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object 2">
            <a:extLst>
              <a:ext uri="{FF2B5EF4-FFF2-40B4-BE49-F238E27FC236}">
                <a16:creationId xmlns:a16="http://schemas.microsoft.com/office/drawing/2014/main" id="{5134E26C-ECC1-420B-8B07-3038E4CCDDCD}"/>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4" name="object 3">
            <a:extLst>
              <a:ext uri="{FF2B5EF4-FFF2-40B4-BE49-F238E27FC236}">
                <a16:creationId xmlns:a16="http://schemas.microsoft.com/office/drawing/2014/main" id="{42849CE8-FD2A-4669-9684-00C87ABC71FD}"/>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5" name="Date Placeholder 14">
            <a:extLst>
              <a:ext uri="{FF2B5EF4-FFF2-40B4-BE49-F238E27FC236}">
                <a16:creationId xmlns:a16="http://schemas.microsoft.com/office/drawing/2014/main" id="{ED0FFD06-5BB9-4AA7-BA77-062D2EB1AB4E}"/>
              </a:ext>
            </a:extLst>
          </p:cNvPr>
          <p:cNvSpPr>
            <a:spLocks noGrp="1"/>
          </p:cNvSpPr>
          <p:nvPr>
            <p:ph type="dt" sz="half" idx="10"/>
          </p:nvPr>
        </p:nvSpPr>
        <p:spPr/>
        <p:txBody>
          <a:bodyPr/>
          <a:lstStyle/>
          <a:p>
            <a:r>
              <a:rPr lang="en-GB" dirty="0"/>
              <a:t>Chapter title</a:t>
            </a:r>
          </a:p>
        </p:txBody>
      </p:sp>
      <p:sp>
        <p:nvSpPr>
          <p:cNvPr id="16" name="Footer Placeholder 15">
            <a:extLst>
              <a:ext uri="{FF2B5EF4-FFF2-40B4-BE49-F238E27FC236}">
                <a16:creationId xmlns:a16="http://schemas.microsoft.com/office/drawing/2014/main" id="{C9F76D75-9899-48A5-8346-3199A7DCB930}"/>
              </a:ext>
            </a:extLst>
          </p:cNvPr>
          <p:cNvSpPr>
            <a:spLocks noGrp="1"/>
          </p:cNvSpPr>
          <p:nvPr>
            <p:ph type="ftr" sz="quarter" idx="11"/>
          </p:nvPr>
        </p:nvSpPr>
        <p:spPr/>
        <p:txBody>
          <a:bodyPr/>
          <a:lstStyle/>
          <a:p>
            <a:r>
              <a:rPr lang="en-GB" dirty="0"/>
              <a:t>Title of document</a:t>
            </a:r>
          </a:p>
        </p:txBody>
      </p:sp>
      <p:sp>
        <p:nvSpPr>
          <p:cNvPr id="17" name="Slide Number Placeholder 16">
            <a:extLst>
              <a:ext uri="{FF2B5EF4-FFF2-40B4-BE49-F238E27FC236}">
                <a16:creationId xmlns:a16="http://schemas.microsoft.com/office/drawing/2014/main" id="{D47F2FCD-BFBA-4648-A693-FE3F0845408D}"/>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8" name="Title 17">
            <a:extLst>
              <a:ext uri="{FF2B5EF4-FFF2-40B4-BE49-F238E27FC236}">
                <a16:creationId xmlns:a16="http://schemas.microsoft.com/office/drawing/2014/main" id="{026F7CB4-49D8-4A6A-8CC1-AC2F8E66ECE0}"/>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14446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9EE13548-3C2F-40AB-A020-26F4C3751490}"/>
              </a:ext>
            </a:extLst>
          </p:cNvPr>
          <p:cNvSpPr/>
          <p:nvPr userDrawn="1"/>
        </p:nvSpPr>
        <p:spPr>
          <a:xfrm>
            <a:off x="0" y="1371497"/>
            <a:ext cx="781351" cy="2743200"/>
          </a:xfrm>
          <a:custGeom>
            <a:avLst/>
            <a:gdLst/>
            <a:ahLst/>
            <a:cxnLst/>
            <a:rect l="l" t="t" r="r" b="b"/>
            <a:pathLst>
              <a:path w="1288415" h="4523740">
                <a:moveTo>
                  <a:pt x="0" y="4523432"/>
                </a:moveTo>
                <a:lnTo>
                  <a:pt x="1287918" y="4523432"/>
                </a:lnTo>
                <a:lnTo>
                  <a:pt x="1287918" y="0"/>
                </a:lnTo>
                <a:lnTo>
                  <a:pt x="0" y="0"/>
                </a:lnTo>
                <a:lnTo>
                  <a:pt x="0" y="4523432"/>
                </a:lnTo>
                <a:close/>
              </a:path>
            </a:pathLst>
          </a:custGeom>
          <a:solidFill>
            <a:schemeClr val="accent4"/>
          </a:solidFill>
        </p:spPr>
        <p:txBody>
          <a:bodyPr wrap="square" lIns="0" tIns="0" rIns="0" bIns="0" rtlCol="0"/>
          <a:lstStyle/>
          <a:p>
            <a:endParaRPr sz="1092" dirty="0"/>
          </a:p>
        </p:txBody>
      </p:sp>
      <p:sp>
        <p:nvSpPr>
          <p:cNvPr id="11" name="object 3">
            <a:extLst>
              <a:ext uri="{FF2B5EF4-FFF2-40B4-BE49-F238E27FC236}">
                <a16:creationId xmlns:a16="http://schemas.microsoft.com/office/drawing/2014/main" id="{4D44FAD4-EFA3-4E68-94B3-9AF08C48F2E7}"/>
              </a:ext>
            </a:extLst>
          </p:cNvPr>
          <p:cNvSpPr/>
          <p:nvPr userDrawn="1"/>
        </p:nvSpPr>
        <p:spPr>
          <a:xfrm>
            <a:off x="0" y="4114505"/>
            <a:ext cx="781351" cy="1371600"/>
          </a:xfrm>
          <a:custGeom>
            <a:avLst/>
            <a:gdLst/>
            <a:ahLst/>
            <a:cxnLst/>
            <a:rect l="l" t="t" r="r" b="b"/>
            <a:pathLst>
              <a:path w="1288415" h="2261870">
                <a:moveTo>
                  <a:pt x="0" y="2261721"/>
                </a:moveTo>
                <a:lnTo>
                  <a:pt x="1287918" y="2261721"/>
                </a:lnTo>
                <a:lnTo>
                  <a:pt x="1287918" y="0"/>
                </a:lnTo>
                <a:lnTo>
                  <a:pt x="0" y="0"/>
                </a:lnTo>
                <a:lnTo>
                  <a:pt x="0" y="2261721"/>
                </a:lnTo>
                <a:close/>
              </a:path>
            </a:pathLst>
          </a:custGeom>
          <a:solidFill>
            <a:schemeClr val="accent2"/>
          </a:solidFill>
        </p:spPr>
        <p:txBody>
          <a:bodyPr wrap="square" lIns="0" tIns="0" rIns="0" bIns="0" rtlCol="0"/>
          <a:lstStyle/>
          <a:p>
            <a:endParaRPr sz="1092" dirty="0"/>
          </a:p>
        </p:txBody>
      </p:sp>
      <p:sp>
        <p:nvSpPr>
          <p:cNvPr id="12" name="Date Placeholder 11">
            <a:extLst>
              <a:ext uri="{FF2B5EF4-FFF2-40B4-BE49-F238E27FC236}">
                <a16:creationId xmlns:a16="http://schemas.microsoft.com/office/drawing/2014/main" id="{104AFFB5-27D4-4C08-9DCE-0F1E7D198650}"/>
              </a:ext>
            </a:extLst>
          </p:cNvPr>
          <p:cNvSpPr>
            <a:spLocks noGrp="1"/>
          </p:cNvSpPr>
          <p:nvPr>
            <p:ph type="dt" sz="half" idx="10"/>
          </p:nvPr>
        </p:nvSpPr>
        <p:spPr/>
        <p:txBody>
          <a:bodyPr/>
          <a:lstStyle/>
          <a:p>
            <a:r>
              <a:rPr lang="en-GB" dirty="0"/>
              <a:t>Chapter title</a:t>
            </a:r>
          </a:p>
        </p:txBody>
      </p:sp>
      <p:sp>
        <p:nvSpPr>
          <p:cNvPr id="13" name="Footer Placeholder 12">
            <a:extLst>
              <a:ext uri="{FF2B5EF4-FFF2-40B4-BE49-F238E27FC236}">
                <a16:creationId xmlns:a16="http://schemas.microsoft.com/office/drawing/2014/main" id="{DD0B58A9-A83F-4C36-9554-F5F1AAFE2A50}"/>
              </a:ext>
            </a:extLst>
          </p:cNvPr>
          <p:cNvSpPr>
            <a:spLocks noGrp="1"/>
          </p:cNvSpPr>
          <p:nvPr>
            <p:ph type="ftr" sz="quarter" idx="11"/>
          </p:nvPr>
        </p:nvSpPr>
        <p:spPr/>
        <p:txBody>
          <a:bodyPr/>
          <a:lstStyle/>
          <a:p>
            <a:r>
              <a:rPr lang="en-GB" dirty="0"/>
              <a:t>Title of document</a:t>
            </a:r>
          </a:p>
        </p:txBody>
      </p:sp>
      <p:sp>
        <p:nvSpPr>
          <p:cNvPr id="14" name="Slide Number Placeholder 13">
            <a:extLst>
              <a:ext uri="{FF2B5EF4-FFF2-40B4-BE49-F238E27FC236}">
                <a16:creationId xmlns:a16="http://schemas.microsoft.com/office/drawing/2014/main" id="{78866014-9518-4C64-BC0E-AC7775D6E2D4}"/>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
        <p:nvSpPr>
          <p:cNvPr id="15" name="Title 14">
            <a:extLst>
              <a:ext uri="{FF2B5EF4-FFF2-40B4-BE49-F238E27FC236}">
                <a16:creationId xmlns:a16="http://schemas.microsoft.com/office/drawing/2014/main" id="{43BC1F79-D6CC-4049-B37F-B3AC7BC02279}"/>
              </a:ext>
            </a:extLst>
          </p:cNvPr>
          <p:cNvSpPr>
            <a:spLocks noGrp="1"/>
          </p:cNvSpPr>
          <p:nvPr>
            <p:ph type="title" hasCustomPrompt="1"/>
          </p:nvPr>
        </p:nvSpPr>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34341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10">
            <a:extLst>
              <a:ext uri="{FF2B5EF4-FFF2-40B4-BE49-F238E27FC236}">
                <a16:creationId xmlns:a16="http://schemas.microsoft.com/office/drawing/2014/main" id="{12A0C9C9-5FA1-4A68-B491-D177597EAD8E}"/>
              </a:ext>
            </a:extLst>
          </p:cNvPr>
          <p:cNvSpPr>
            <a:spLocks noGrp="1"/>
          </p:cNvSpPr>
          <p:nvPr>
            <p:ph type="dt" sz="half" idx="10"/>
          </p:nvPr>
        </p:nvSpPr>
        <p:spPr/>
        <p:txBody>
          <a:bodyPr/>
          <a:lstStyle/>
          <a:p>
            <a:r>
              <a:rPr lang="en-GB" dirty="0"/>
              <a:t>Chapter title</a:t>
            </a:r>
          </a:p>
        </p:txBody>
      </p:sp>
      <p:sp>
        <p:nvSpPr>
          <p:cNvPr id="12" name="Footer Placeholder 11">
            <a:extLst>
              <a:ext uri="{FF2B5EF4-FFF2-40B4-BE49-F238E27FC236}">
                <a16:creationId xmlns:a16="http://schemas.microsoft.com/office/drawing/2014/main" id="{A5921477-F1EE-4201-B102-27542DAD7899}"/>
              </a:ext>
            </a:extLst>
          </p:cNvPr>
          <p:cNvSpPr>
            <a:spLocks noGrp="1"/>
          </p:cNvSpPr>
          <p:nvPr>
            <p:ph type="ftr" sz="quarter" idx="11"/>
          </p:nvPr>
        </p:nvSpPr>
        <p:spPr/>
        <p:txBody>
          <a:bodyPr/>
          <a:lstStyle/>
          <a:p>
            <a:r>
              <a:rPr lang="en-GB" dirty="0"/>
              <a:t>Title of document</a:t>
            </a:r>
          </a:p>
        </p:txBody>
      </p:sp>
      <p:sp>
        <p:nvSpPr>
          <p:cNvPr id="13" name="Slide Number Placeholder 12">
            <a:extLst>
              <a:ext uri="{FF2B5EF4-FFF2-40B4-BE49-F238E27FC236}">
                <a16:creationId xmlns:a16="http://schemas.microsoft.com/office/drawing/2014/main" id="{E1F27CCD-428E-4CA9-B025-D28697DE5390}"/>
              </a:ext>
            </a:extLst>
          </p:cNvPr>
          <p:cNvSpPr>
            <a:spLocks noGrp="1"/>
          </p:cNvSpPr>
          <p:nvPr>
            <p:ph type="sldNum" sz="quarter" idx="12"/>
          </p:nvPr>
        </p:nvSpPr>
        <p:spPr/>
        <p:txBody>
          <a:bodyPr/>
          <a:lstStyle/>
          <a:p>
            <a:pPr algn="l"/>
            <a:fld id="{583B3A6A-1478-43D0-ACDC-254C2F6475F4}" type="slidenum">
              <a:rPr lang="en-GB" smtClean="0"/>
              <a:pPr algn="l"/>
              <a:t>‹#›</a:t>
            </a:fld>
            <a:endParaRPr lang="en-GB" dirty="0"/>
          </a:p>
        </p:txBody>
      </p:sp>
    </p:spTree>
    <p:extLst>
      <p:ext uri="{BB962C8B-B14F-4D97-AF65-F5344CB8AC3E}">
        <p14:creationId xmlns:p14="http://schemas.microsoft.com/office/powerpoint/2010/main" val="6615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7.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8.jpeg"/><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9.jpeg"/><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20.jpeg"/><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1.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9F987-A316-4485-87F3-7C5F1A4B5799}"/>
              </a:ext>
            </a:extLst>
          </p:cNvPr>
          <p:cNvSpPr>
            <a:spLocks noGrp="1"/>
          </p:cNvSpPr>
          <p:nvPr>
            <p:ph type="title"/>
          </p:nvPr>
        </p:nvSpPr>
        <p:spPr>
          <a:xfrm>
            <a:off x="1530736" y="766178"/>
            <a:ext cx="7346456" cy="495519"/>
          </a:xfrm>
          <a:prstGeom prst="rect">
            <a:avLst/>
          </a:prstGeom>
        </p:spPr>
        <p:txBody>
          <a:bodyPr vert="horz" lIns="0" tIns="0" rIns="0" bIns="0" rtlCol="0" anchor="t" anchorCtr="0">
            <a:spAutoFit/>
          </a:bodyPr>
          <a:lstStyle/>
          <a:p>
            <a:r>
              <a:rPr lang="en-GB"/>
              <a:t>edit Master title style</a:t>
            </a:r>
          </a:p>
        </p:txBody>
      </p:sp>
      <p:sp>
        <p:nvSpPr>
          <p:cNvPr id="4" name="Date Placeholder 3">
            <a:extLst>
              <a:ext uri="{FF2B5EF4-FFF2-40B4-BE49-F238E27FC236}">
                <a16:creationId xmlns:a16="http://schemas.microsoft.com/office/drawing/2014/main" id="{BA5B695A-1730-42E7-98F7-9B1EE43EE43C}"/>
              </a:ext>
            </a:extLst>
          </p:cNvPr>
          <p:cNvSpPr>
            <a:spLocks noGrp="1"/>
          </p:cNvSpPr>
          <p:nvPr>
            <p:ph type="dt" sz="half" idx="2"/>
          </p:nvPr>
        </p:nvSpPr>
        <p:spPr>
          <a:xfrm>
            <a:off x="1530735" y="460876"/>
            <a:ext cx="7346456" cy="153975"/>
          </a:xfrm>
          <a:prstGeom prst="rect">
            <a:avLst/>
          </a:prstGeom>
        </p:spPr>
        <p:txBody>
          <a:bodyPr vert="horz" lIns="0" tIns="0" rIns="0" bIns="0" rtlCol="0" anchor="t" anchorCtr="0">
            <a:spAutoFit/>
          </a:bodyPr>
          <a:lstStyle>
            <a:lvl1pPr algn="l">
              <a:defRPr sz="1001" b="1" cap="all" baseline="0">
                <a:solidFill>
                  <a:schemeClr val="tx2"/>
                </a:solidFill>
              </a:defRPr>
            </a:lvl1pPr>
          </a:lstStyle>
          <a:p>
            <a:r>
              <a:rPr lang="en-GB" dirty="0"/>
              <a:t>Chapter title</a:t>
            </a:r>
          </a:p>
        </p:txBody>
      </p:sp>
      <p:sp>
        <p:nvSpPr>
          <p:cNvPr id="5" name="Footer Placeholder 4">
            <a:extLst>
              <a:ext uri="{FF2B5EF4-FFF2-40B4-BE49-F238E27FC236}">
                <a16:creationId xmlns:a16="http://schemas.microsoft.com/office/drawing/2014/main" id="{08396DC1-5E3D-4FF9-8CA3-9449AF8A9FB1}"/>
              </a:ext>
            </a:extLst>
          </p:cNvPr>
          <p:cNvSpPr>
            <a:spLocks noGrp="1"/>
          </p:cNvSpPr>
          <p:nvPr>
            <p:ph type="ftr" sz="quarter" idx="3"/>
          </p:nvPr>
        </p:nvSpPr>
        <p:spPr>
          <a:xfrm>
            <a:off x="1530735" y="271960"/>
            <a:ext cx="7346456" cy="153975"/>
          </a:xfrm>
          <a:prstGeom prst="rect">
            <a:avLst/>
          </a:prstGeom>
        </p:spPr>
        <p:txBody>
          <a:bodyPr vert="horz" lIns="0" tIns="0" rIns="0" bIns="0" rtlCol="0" anchor="t" anchorCtr="0">
            <a:spAutoFit/>
          </a:bodyPr>
          <a:lstStyle>
            <a:lvl1pPr algn="l">
              <a:defRPr sz="1001" cap="all" baseline="0">
                <a:solidFill>
                  <a:schemeClr val="tx2"/>
                </a:solidFill>
              </a:defRPr>
            </a:lvl1pPr>
          </a:lstStyle>
          <a:p>
            <a:r>
              <a:rPr lang="en-GB" dirty="0"/>
              <a:t>Title of document</a:t>
            </a:r>
          </a:p>
        </p:txBody>
      </p:sp>
      <p:sp>
        <p:nvSpPr>
          <p:cNvPr id="6" name="Slide Number Placeholder 5">
            <a:extLst>
              <a:ext uri="{FF2B5EF4-FFF2-40B4-BE49-F238E27FC236}">
                <a16:creationId xmlns:a16="http://schemas.microsoft.com/office/drawing/2014/main" id="{ACDA9008-F76D-4FC2-9BE2-65E8E79D1922}"/>
              </a:ext>
            </a:extLst>
          </p:cNvPr>
          <p:cNvSpPr>
            <a:spLocks noGrp="1"/>
          </p:cNvSpPr>
          <p:nvPr>
            <p:ph type="sldNum" sz="quarter" idx="4"/>
          </p:nvPr>
        </p:nvSpPr>
        <p:spPr>
          <a:xfrm>
            <a:off x="560452" y="271960"/>
            <a:ext cx="436639" cy="153975"/>
          </a:xfrm>
          <a:prstGeom prst="rect">
            <a:avLst/>
          </a:prstGeom>
        </p:spPr>
        <p:txBody>
          <a:bodyPr vert="horz" wrap="square" lIns="0" tIns="0" rIns="0" bIns="0" rtlCol="0" anchor="t" anchorCtr="0">
            <a:spAutoFit/>
          </a:bodyPr>
          <a:lstStyle>
            <a:lvl1pPr algn="r">
              <a:defRPr sz="1001">
                <a:solidFill>
                  <a:schemeClr val="tx2"/>
                </a:solidFill>
              </a:defRPr>
            </a:lvl1pPr>
          </a:lstStyle>
          <a:p>
            <a:pPr algn="l"/>
            <a:fld id="{583B3A6A-1478-43D0-ACDC-254C2F6475F4}" type="slidenum">
              <a:rPr lang="en-GB" smtClean="0"/>
              <a:pPr algn="l"/>
              <a:t>‹#›</a:t>
            </a:fld>
            <a:endParaRPr lang="en-GB" dirty="0"/>
          </a:p>
        </p:txBody>
      </p:sp>
      <p:sp>
        <p:nvSpPr>
          <p:cNvPr id="3" name="Text Placeholder 2">
            <a:extLst>
              <a:ext uri="{FF2B5EF4-FFF2-40B4-BE49-F238E27FC236}">
                <a16:creationId xmlns:a16="http://schemas.microsoft.com/office/drawing/2014/main" id="{1FAFC12B-4C77-42DD-8451-8617B9F10000}"/>
              </a:ext>
            </a:extLst>
          </p:cNvPr>
          <p:cNvSpPr>
            <a:spLocks noGrp="1"/>
          </p:cNvSpPr>
          <p:nvPr>
            <p:ph type="body" idx="1"/>
          </p:nvPr>
        </p:nvSpPr>
        <p:spPr>
          <a:xfrm>
            <a:off x="1530736" y="1371496"/>
            <a:ext cx="9016601" cy="497733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9294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554492" rtl="0" eaLnBrk="1" latinLnBrk="0" hangingPunct="1">
        <a:lnSpc>
          <a:spcPct val="90000"/>
        </a:lnSpc>
        <a:spcBef>
          <a:spcPct val="0"/>
        </a:spcBef>
        <a:buNone/>
        <a:defRPr sz="3578" b="1" kern="1200" cap="all" baseline="0">
          <a:solidFill>
            <a:schemeClr val="accent4"/>
          </a:solidFill>
          <a:latin typeface="+mj-lt"/>
          <a:ea typeface="+mj-ea"/>
          <a:cs typeface="+mj-cs"/>
        </a:defRPr>
      </a:lvl1pPr>
    </p:titleStyle>
    <p:bodyStyle>
      <a:lvl1pPr marL="0" indent="0" algn="l" defTabSz="554492" rtl="0" eaLnBrk="1" latinLnBrk="0" hangingPunct="1">
        <a:lnSpc>
          <a:spcPct val="90000"/>
        </a:lnSpc>
        <a:spcBef>
          <a:spcPts val="0"/>
        </a:spcBef>
        <a:spcAft>
          <a:spcPts val="1213"/>
        </a:spcAft>
        <a:buFont typeface="Arial" panose="020B0604020202020204" pitchFamily="34" charset="0"/>
        <a:buNone/>
        <a:defRPr sz="2759" kern="1200" spc="-85" baseline="0">
          <a:solidFill>
            <a:schemeClr val="tx2"/>
          </a:solidFill>
          <a:latin typeface="+mn-lt"/>
          <a:ea typeface="+mn-ea"/>
          <a:cs typeface="+mn-cs"/>
        </a:defRPr>
      </a:lvl1pPr>
      <a:lvl2pPr marL="0" indent="0" algn="l" defTabSz="554492" rtl="0" eaLnBrk="1" latinLnBrk="0" hangingPunct="1">
        <a:lnSpc>
          <a:spcPct val="90000"/>
        </a:lnSpc>
        <a:spcBef>
          <a:spcPts val="1213"/>
        </a:spcBef>
        <a:buFont typeface="Arial" panose="020B0604020202020204" pitchFamily="34" charset="0"/>
        <a:buNone/>
        <a:defRPr sz="2001" kern="1200" spc="-36" baseline="0">
          <a:solidFill>
            <a:schemeClr val="tx2"/>
          </a:solidFill>
          <a:latin typeface="+mn-lt"/>
          <a:ea typeface="+mn-ea"/>
          <a:cs typeface="+mn-cs"/>
        </a:defRPr>
      </a:lvl2pPr>
      <a:lvl3pPr marL="283795" indent="-283795" algn="l" defTabSz="554492" rtl="0" eaLnBrk="1" latinLnBrk="0" hangingPunct="1">
        <a:lnSpc>
          <a:spcPct val="90000"/>
        </a:lnSpc>
        <a:spcBef>
          <a:spcPts val="1213"/>
        </a:spcBef>
        <a:buFont typeface="Wingdings" panose="05000000000000000000" pitchFamily="2" charset="2"/>
        <a:buChar char="§"/>
        <a:defRPr sz="2001" kern="1200" spc="-36" baseline="0">
          <a:solidFill>
            <a:schemeClr val="tx2"/>
          </a:solidFill>
          <a:latin typeface="+mn-lt"/>
          <a:ea typeface="+mn-ea"/>
          <a:cs typeface="+mn-cs"/>
        </a:defRPr>
      </a:lvl3pPr>
      <a:lvl4pPr marL="523930" indent="-240134" algn="l" defTabSz="554492" rtl="0" eaLnBrk="1" latinLnBrk="0" hangingPunct="1">
        <a:lnSpc>
          <a:spcPct val="90000"/>
        </a:lnSpc>
        <a:spcBef>
          <a:spcPts val="910"/>
        </a:spcBef>
        <a:buFont typeface="Wingdings" panose="05000000000000000000" pitchFamily="2" charset="2"/>
        <a:buChar char="§"/>
        <a:defRPr sz="1577" kern="1200" spc="-36" baseline="0">
          <a:solidFill>
            <a:schemeClr val="tx2"/>
          </a:solidFill>
          <a:latin typeface="+mn-lt"/>
          <a:ea typeface="+mn-ea"/>
          <a:cs typeface="+mn-cs"/>
        </a:defRPr>
      </a:lvl4pPr>
      <a:lvl5pPr marL="764064" indent="-240134" algn="l" defTabSz="554492" rtl="0" eaLnBrk="1" latinLnBrk="0" hangingPunct="1">
        <a:lnSpc>
          <a:spcPct val="90000"/>
        </a:lnSpc>
        <a:spcBef>
          <a:spcPts val="910"/>
        </a:spcBef>
        <a:buFont typeface="Trebuchet MS" panose="020B0603020202020204" pitchFamily="34" charset="0"/>
        <a:buChar char="—"/>
        <a:defRPr sz="1577" kern="1200" spc="-36" baseline="0">
          <a:solidFill>
            <a:schemeClr val="tx2"/>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01/05/2024</a:t>
            </a:fld>
            <a:endParaRPr lang="en-GB"/>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2652008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53" r:id="rId8"/>
    <p:sldLayoutId id="2147483696" r:id="rId9"/>
    <p:sldLayoutId id="2147483697" r:id="rId10"/>
    <p:sldLayoutId id="2147483800" r:id="rId11"/>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1268760"/>
            <a:ext cx="10972800" cy="79208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132856"/>
            <a:ext cx="10972800" cy="4608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CSE logo.jpg"/>
          <p:cNvPicPr>
            <a:picLocks noChangeAspect="1"/>
          </p:cNvPicPr>
          <p:nvPr userDrawn="1"/>
        </p:nvPicPr>
        <p:blipFill>
          <a:blip r:embed="rId13" cstate="print"/>
          <a:stretch>
            <a:fillRect/>
          </a:stretch>
        </p:blipFill>
        <p:spPr>
          <a:xfrm>
            <a:off x="335361" y="188641"/>
            <a:ext cx="1385049" cy="792087"/>
          </a:xfrm>
          <a:prstGeom prst="rect">
            <a:avLst/>
          </a:prstGeom>
        </p:spPr>
      </p:pic>
    </p:spTree>
    <p:extLst>
      <p:ext uri="{BB962C8B-B14F-4D97-AF65-F5344CB8AC3E}">
        <p14:creationId xmlns:p14="http://schemas.microsoft.com/office/powerpoint/2010/main" val="429385138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fade thruBlk="1"/>
  </p:transition>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6">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lumMod val="75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lumMod val="75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7CCDE-99D6-4EA7-8E8C-EDC9312FB994}" type="datetimeFigureOut">
              <a:rPr lang="en-GB" smtClean="0"/>
              <a:t>01/05/2024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D20F2-AD89-40B2-B604-09E4348BC840}" type="slidenum">
              <a:rPr lang="en-GB" smtClean="0"/>
              <a:t>‹#›</a:t>
            </a:fld>
            <a:endParaRPr lang="en-GB"/>
          </a:p>
        </p:txBody>
      </p:sp>
      <p:pic>
        <p:nvPicPr>
          <p:cNvPr id="7" name="Picture 6" descr="A picture containing text, screenshot, font, logo&#10;&#10;Description automatically generated">
            <a:extLst>
              <a:ext uri="{FF2B5EF4-FFF2-40B4-BE49-F238E27FC236}">
                <a16:creationId xmlns:a16="http://schemas.microsoft.com/office/drawing/2014/main" id="{58B1C0AA-FAD8-426A-F53C-F379FEB87613}"/>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EABE27E-7DC5-F5AF-CD36-C9D51B735C05}"/>
              </a:ext>
            </a:extLst>
          </p:cNvPr>
          <p:cNvSpPr txBox="1"/>
          <p:nvPr>
            <p:extLst>
              <p:ext uri="{1162E1C5-73C7-4A58-AE30-91384D911F3F}">
                <p184:classification xmlns:p184="http://schemas.microsoft.com/office/powerpoint/2018/4/main" val="hdr"/>
              </p:ext>
            </p:extLst>
          </p:nvPr>
        </p:nvSpPr>
        <p:spPr>
          <a:xfrm>
            <a:off x="10120313" y="0"/>
            <a:ext cx="2100262" cy="152400"/>
          </a:xfrm>
          <a:prstGeom prst="rect">
            <a:avLst/>
          </a:prstGeom>
        </p:spPr>
        <p:txBody>
          <a:bodyPr horzOverflow="overflow" lIns="0" tIns="0" rIns="0" bIns="0">
            <a:spAutoFit/>
          </a:bodyPr>
          <a:lstStyle/>
          <a:p>
            <a:pPr algn="l"/>
            <a:r>
              <a:rPr lang="en-GB" sz="1000">
                <a:solidFill>
                  <a:srgbClr val="FF8C00"/>
                </a:solidFill>
                <a:latin typeface="Calibri" panose="020F0502020204030204" pitchFamily="34" charset="0"/>
                <a:cs typeface="Calibri" panose="020F0502020204030204" pitchFamily="34" charset="0"/>
              </a:rPr>
              <a:t>Information Classification: CONTROLLED</a:t>
            </a:r>
          </a:p>
        </p:txBody>
      </p:sp>
    </p:spTree>
    <p:extLst>
      <p:ext uri="{BB962C8B-B14F-4D97-AF65-F5344CB8AC3E}">
        <p14:creationId xmlns:p14="http://schemas.microsoft.com/office/powerpoint/2010/main" val="38314575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text, design&#10;&#10;Description automatically generated">
            <a:extLst>
              <a:ext uri="{FF2B5EF4-FFF2-40B4-BE49-F238E27FC236}">
                <a16:creationId xmlns:a16="http://schemas.microsoft.com/office/drawing/2014/main" id="{10CBAD03-28F4-6B7A-7E1D-DCE8B63F98D1}"/>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D9C651-AA50-C3A8-465E-F38A19504BCC}"/>
              </a:ext>
            </a:extLst>
          </p:cNvPr>
          <p:cNvSpPr txBox="1"/>
          <p:nvPr>
            <p:extLst>
              <p:ext uri="{1162E1C5-73C7-4A58-AE30-91384D911F3F}">
                <p184:classification xmlns:p184="http://schemas.microsoft.com/office/powerpoint/2018/4/main" val="hdr"/>
              </p:ext>
            </p:extLst>
          </p:nvPr>
        </p:nvSpPr>
        <p:spPr>
          <a:xfrm>
            <a:off x="10120313" y="0"/>
            <a:ext cx="2100262" cy="152400"/>
          </a:xfrm>
          <a:prstGeom prst="rect">
            <a:avLst/>
          </a:prstGeom>
        </p:spPr>
        <p:txBody>
          <a:bodyPr horzOverflow="overflow" lIns="0" tIns="0" rIns="0" bIns="0">
            <a:spAutoFit/>
          </a:bodyPr>
          <a:lstStyle/>
          <a:p>
            <a:pPr algn="l"/>
            <a:r>
              <a:rPr lang="en-GB" sz="1000">
                <a:solidFill>
                  <a:srgbClr val="FF8C00"/>
                </a:solidFill>
                <a:latin typeface="Calibri" panose="020F0502020204030204" pitchFamily="34" charset="0"/>
                <a:cs typeface="Calibri" panose="020F0502020204030204" pitchFamily="34" charset="0"/>
              </a:rPr>
              <a:t>Information Classification: CONTROLLED</a:t>
            </a:r>
          </a:p>
        </p:txBody>
      </p:sp>
    </p:spTree>
    <p:extLst>
      <p:ext uri="{BB962C8B-B14F-4D97-AF65-F5344CB8AC3E}">
        <p14:creationId xmlns:p14="http://schemas.microsoft.com/office/powerpoint/2010/main" val="2199628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B28446E-A796-DF46-B6B8-5B91A3893FB7}"/>
              </a:ext>
            </a:extLst>
          </p:cNvPr>
          <p:cNvSpPr>
            <a:spLocks noGrp="1"/>
          </p:cNvSpPr>
          <p:nvPr>
            <p:ph type="sldNum" sz="quarter" idx="4"/>
          </p:nvPr>
        </p:nvSpPr>
        <p:spPr>
          <a:xfrm>
            <a:off x="11604128" y="6525357"/>
            <a:ext cx="2844800" cy="268139"/>
          </a:xfrm>
          <a:prstGeom prst="rect">
            <a:avLst/>
          </a:prstGeom>
        </p:spPr>
        <p:txBody>
          <a:bodyPr/>
          <a:lstStyle>
            <a:lvl1pPr>
              <a:defRPr sz="900">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3" name="TextBox 2">
            <a:extLst>
              <a:ext uri="{FF2B5EF4-FFF2-40B4-BE49-F238E27FC236}">
                <a16:creationId xmlns:a16="http://schemas.microsoft.com/office/drawing/2014/main" id="{B96DE0FF-A469-4627-5A5F-2700886DBF20}"/>
              </a:ext>
            </a:extLst>
          </p:cNvPr>
          <p:cNvSpPr txBox="1"/>
          <p:nvPr>
            <p:extLst>
              <p:ext uri="{1162E1C5-73C7-4A58-AE30-91384D911F3F}">
                <p184:classification xmlns:p184="http://schemas.microsoft.com/office/powerpoint/2018/4/main" val="ftr"/>
              </p:ext>
            </p:extLst>
          </p:nvPr>
        </p:nvSpPr>
        <p:spPr>
          <a:xfrm>
            <a:off x="5336117" y="6642104"/>
            <a:ext cx="1557867" cy="154017"/>
          </a:xfrm>
          <a:prstGeom prst="rect">
            <a:avLst/>
          </a:prstGeom>
        </p:spPr>
        <p:txBody>
          <a:bodyPr horzOverflow="overflow" lIns="0" tIns="0" rIns="0" bIns="0">
            <a:spAutoFit/>
          </a:bodyPr>
          <a:lstStyle/>
          <a:p>
            <a:pPr algn="l"/>
            <a:r>
              <a:rPr lang="en-GB" sz="1001">
                <a:solidFill>
                  <a:srgbClr val="000000"/>
                </a:solidFill>
                <a:latin typeface="Calibri" panose="020F0502020204030204" pitchFamily="34" charset="0"/>
                <a:cs typeface="Calibri" panose="020F0502020204030204" pitchFamily="34" charset="0"/>
              </a:rPr>
              <a:t>OFFICIAL-</a:t>
            </a:r>
            <a:r>
              <a:rPr lang="en-GB" sz="1001" err="1">
                <a:solidFill>
                  <a:srgbClr val="000000"/>
                </a:solidFill>
                <a:latin typeface="Calibri" panose="020F0502020204030204" pitchFamily="34" charset="0"/>
                <a:cs typeface="Calibri" panose="020F0502020204030204" pitchFamily="34" charset="0"/>
              </a:rPr>
              <a:t>InternalOnly</a:t>
            </a:r>
            <a:endParaRPr lang="en-GB" sz="100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12986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177" algn="ctr" rtl="0" eaLnBrk="1" fontAlgn="base" hangingPunct="1">
        <a:spcBef>
          <a:spcPct val="0"/>
        </a:spcBef>
        <a:spcAft>
          <a:spcPct val="0"/>
        </a:spcAft>
        <a:defRPr sz="4400">
          <a:solidFill>
            <a:schemeClr val="tx1"/>
          </a:solidFill>
          <a:latin typeface="Calibri" panose="020F0502020204030204" pitchFamily="34" charset="0"/>
        </a:defRPr>
      </a:lvl6pPr>
      <a:lvl7pPr marL="914354" algn="ctr" rtl="0" eaLnBrk="1" fontAlgn="base" hangingPunct="1">
        <a:spcBef>
          <a:spcPct val="0"/>
        </a:spcBef>
        <a:spcAft>
          <a:spcPct val="0"/>
        </a:spcAft>
        <a:defRPr sz="4400">
          <a:solidFill>
            <a:schemeClr val="tx1"/>
          </a:solidFill>
          <a:latin typeface="Calibri" panose="020F0502020204030204" pitchFamily="34" charset="0"/>
        </a:defRPr>
      </a:lvl7pPr>
      <a:lvl8pPr marL="1371531" algn="ctr" rtl="0" eaLnBrk="1" fontAlgn="base" hangingPunct="1">
        <a:spcBef>
          <a:spcPct val="0"/>
        </a:spcBef>
        <a:spcAft>
          <a:spcPct val="0"/>
        </a:spcAft>
        <a:defRPr sz="4400">
          <a:solidFill>
            <a:schemeClr val="tx1"/>
          </a:solidFill>
          <a:latin typeface="Calibri" panose="020F0502020204030204" pitchFamily="34" charset="0"/>
        </a:defRPr>
      </a:lvl8pPr>
      <a:lvl9pPr marL="1828709"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882" indent="-342882"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13" indent="-28573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43" indent="-228589"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21"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298" indent="-228589"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47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7"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B28446E-A796-DF46-B6B8-5B91A3893FB7}"/>
              </a:ext>
            </a:extLst>
          </p:cNvPr>
          <p:cNvSpPr>
            <a:spLocks noGrp="1"/>
          </p:cNvSpPr>
          <p:nvPr>
            <p:ph type="sldNum" sz="quarter" idx="4"/>
          </p:nvPr>
        </p:nvSpPr>
        <p:spPr>
          <a:xfrm>
            <a:off x="11604128" y="6525359"/>
            <a:ext cx="2844800" cy="268139"/>
          </a:xfrm>
          <a:prstGeom prst="rect">
            <a:avLst/>
          </a:prstGeom>
        </p:spPr>
        <p:txBody>
          <a:bodyPr/>
          <a:lstStyle>
            <a:lvl1pPr>
              <a:defRPr sz="676">
                <a:solidFill>
                  <a:srgbClr val="495965"/>
                </a:solidFill>
                <a:latin typeface="Verdana" panose="020B0604030504040204" pitchFamily="34" charset="0"/>
                <a:ea typeface="Verdana" panose="020B0604030504040204" pitchFamily="34" charset="0"/>
                <a:cs typeface="Verdana" panose="020B0604030504040204" pitchFamily="34" charset="0"/>
              </a:defRPr>
            </a:lvl1pPr>
          </a:lstStyle>
          <a:p>
            <a:fld id="{2D0DF9ED-8BA0-410B-84D1-2D8774E69E9E}" type="slidenum">
              <a:rPr lang="en-GB" altLang="en-US" smtClean="0"/>
              <a:pPr/>
              <a:t>‹#›</a:t>
            </a:fld>
            <a:endParaRPr lang="en-GB" altLang="en-US"/>
          </a:p>
        </p:txBody>
      </p:sp>
      <p:sp>
        <p:nvSpPr>
          <p:cNvPr id="3" name="TextBox 2">
            <a:extLst>
              <a:ext uri="{FF2B5EF4-FFF2-40B4-BE49-F238E27FC236}">
                <a16:creationId xmlns:a16="http://schemas.microsoft.com/office/drawing/2014/main" id="{BF90B3E4-76E2-F7D5-7CB7-3AA163172E97}"/>
              </a:ext>
            </a:extLst>
          </p:cNvPr>
          <p:cNvSpPr txBox="1"/>
          <p:nvPr>
            <p:extLst>
              <p:ext uri="{1162E1C5-73C7-4A58-AE30-91384D911F3F}">
                <p184:classification xmlns:p184="http://schemas.microsoft.com/office/powerpoint/2018/4/main" val="ftr"/>
              </p:ext>
            </p:extLst>
          </p:nvPr>
        </p:nvSpPr>
        <p:spPr>
          <a:xfrm>
            <a:off x="5526088" y="6705608"/>
            <a:ext cx="1168400" cy="115544"/>
          </a:xfrm>
          <a:prstGeom prst="rect">
            <a:avLst/>
          </a:prstGeom>
        </p:spPr>
        <p:txBody>
          <a:bodyPr horzOverflow="overflow" lIns="0" tIns="0" rIns="0" bIns="0">
            <a:spAutoFit/>
          </a:bodyPr>
          <a:lstStyle/>
          <a:p>
            <a:pPr algn="l"/>
            <a:r>
              <a:rPr lang="en-GB" sz="751">
                <a:solidFill>
                  <a:srgbClr val="000000"/>
                </a:solidFill>
                <a:latin typeface="Calibri" panose="020F0502020204030204" pitchFamily="34" charset="0"/>
                <a:cs typeface="Calibri" panose="020F0502020204030204" pitchFamily="34" charset="0"/>
              </a:rPr>
              <a:t>OFFICIAL-InternalOnly</a:t>
            </a:r>
          </a:p>
        </p:txBody>
      </p:sp>
    </p:spTree>
    <p:extLst>
      <p:ext uri="{BB962C8B-B14F-4D97-AF65-F5344CB8AC3E}">
        <p14:creationId xmlns:p14="http://schemas.microsoft.com/office/powerpoint/2010/main" val="8184693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Lst>
  <p:hf hdr="0" dt="0"/>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defRPr>
      </a:lvl2pPr>
      <a:lvl3pPr algn="ctr" rtl="0" eaLnBrk="1" fontAlgn="base" hangingPunct="1">
        <a:spcBef>
          <a:spcPct val="0"/>
        </a:spcBef>
        <a:spcAft>
          <a:spcPct val="0"/>
        </a:spcAft>
        <a:defRPr sz="3300">
          <a:solidFill>
            <a:schemeClr val="tx1"/>
          </a:solidFill>
          <a:latin typeface="Calibri" panose="020F0502020204030204" pitchFamily="34" charset="0"/>
        </a:defRPr>
      </a:lvl3pPr>
      <a:lvl4pPr algn="ctr" rtl="0" eaLnBrk="1" fontAlgn="base" hangingPunct="1">
        <a:spcBef>
          <a:spcPct val="0"/>
        </a:spcBef>
        <a:spcAft>
          <a:spcPct val="0"/>
        </a:spcAft>
        <a:defRPr sz="3300">
          <a:solidFill>
            <a:schemeClr val="tx1"/>
          </a:solidFill>
          <a:latin typeface="Calibri" panose="020F0502020204030204" pitchFamily="34" charset="0"/>
        </a:defRPr>
      </a:lvl4pPr>
      <a:lvl5pPr algn="ctr" rtl="0" eaLnBrk="1" fontAlgn="base" hangingPunct="1">
        <a:spcBef>
          <a:spcPct val="0"/>
        </a:spcBef>
        <a:spcAft>
          <a:spcPct val="0"/>
        </a:spcAft>
        <a:defRPr sz="3300">
          <a:solidFill>
            <a:schemeClr val="tx1"/>
          </a:solidFill>
          <a:latin typeface="Calibri" panose="020F0502020204030204" pitchFamily="34" charset="0"/>
        </a:defRPr>
      </a:lvl5pPr>
      <a:lvl6pPr marL="342882" algn="ctr" rtl="0" eaLnBrk="1" fontAlgn="base" hangingPunct="1">
        <a:spcBef>
          <a:spcPct val="0"/>
        </a:spcBef>
        <a:spcAft>
          <a:spcPct val="0"/>
        </a:spcAft>
        <a:defRPr sz="3300">
          <a:solidFill>
            <a:schemeClr val="tx1"/>
          </a:solidFill>
          <a:latin typeface="Calibri" panose="020F0502020204030204" pitchFamily="34" charset="0"/>
        </a:defRPr>
      </a:lvl6pPr>
      <a:lvl7pPr marL="685767" algn="ctr" rtl="0" eaLnBrk="1" fontAlgn="base" hangingPunct="1">
        <a:spcBef>
          <a:spcPct val="0"/>
        </a:spcBef>
        <a:spcAft>
          <a:spcPct val="0"/>
        </a:spcAft>
        <a:defRPr sz="3300">
          <a:solidFill>
            <a:schemeClr val="tx1"/>
          </a:solidFill>
          <a:latin typeface="Calibri" panose="020F0502020204030204" pitchFamily="34" charset="0"/>
        </a:defRPr>
      </a:lvl7pPr>
      <a:lvl8pPr marL="1028649" algn="ctr" rtl="0" eaLnBrk="1" fontAlgn="base" hangingPunct="1">
        <a:spcBef>
          <a:spcPct val="0"/>
        </a:spcBef>
        <a:spcAft>
          <a:spcPct val="0"/>
        </a:spcAft>
        <a:defRPr sz="3300">
          <a:solidFill>
            <a:schemeClr val="tx1"/>
          </a:solidFill>
          <a:latin typeface="Calibri" panose="020F0502020204030204" pitchFamily="34" charset="0"/>
        </a:defRPr>
      </a:lvl8pPr>
      <a:lvl9pPr marL="1371531" algn="ctr"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63" indent="-257163"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186" indent="-21430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09" indent="-171442" algn="l" rtl="0" eaLnBrk="1" fontAlgn="base" hangingPunct="1">
        <a:spcBef>
          <a:spcPct val="20000"/>
        </a:spcBef>
        <a:spcAft>
          <a:spcPct val="0"/>
        </a:spcAft>
        <a:buFont typeface="Arial" charset="0"/>
        <a:buChar char="•"/>
        <a:defRPr sz="1801" kern="1200">
          <a:solidFill>
            <a:schemeClr val="tx1"/>
          </a:solidFill>
          <a:latin typeface="+mn-lt"/>
          <a:ea typeface="+mn-ea"/>
          <a:cs typeface="+mn-cs"/>
        </a:defRPr>
      </a:lvl3pPr>
      <a:lvl4pPr marL="1200091" indent="-171442"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2973" indent="-171442"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856"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40"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4" indent="-171442" algn="l" defTabSz="68576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7" rtl="0" eaLnBrk="1" latinLnBrk="0" hangingPunct="1">
        <a:defRPr sz="1351" kern="1200">
          <a:solidFill>
            <a:schemeClr val="tx1"/>
          </a:solidFill>
          <a:latin typeface="+mn-lt"/>
          <a:ea typeface="+mn-ea"/>
          <a:cs typeface="+mn-cs"/>
        </a:defRPr>
      </a:lvl1pPr>
      <a:lvl2pPr marL="342882" algn="l" defTabSz="685767" rtl="0" eaLnBrk="1" latinLnBrk="0" hangingPunct="1">
        <a:defRPr sz="1351" kern="1200">
          <a:solidFill>
            <a:schemeClr val="tx1"/>
          </a:solidFill>
          <a:latin typeface="+mn-lt"/>
          <a:ea typeface="+mn-ea"/>
          <a:cs typeface="+mn-cs"/>
        </a:defRPr>
      </a:lvl2pPr>
      <a:lvl3pPr marL="685767" algn="l" defTabSz="685767" rtl="0" eaLnBrk="1" latinLnBrk="0" hangingPunct="1">
        <a:defRPr sz="1351" kern="1200">
          <a:solidFill>
            <a:schemeClr val="tx1"/>
          </a:solidFill>
          <a:latin typeface="+mn-lt"/>
          <a:ea typeface="+mn-ea"/>
          <a:cs typeface="+mn-cs"/>
        </a:defRPr>
      </a:lvl3pPr>
      <a:lvl4pPr marL="1028649" algn="l" defTabSz="685767" rtl="0" eaLnBrk="1" latinLnBrk="0" hangingPunct="1">
        <a:defRPr sz="1351" kern="1200">
          <a:solidFill>
            <a:schemeClr val="tx1"/>
          </a:solidFill>
          <a:latin typeface="+mn-lt"/>
          <a:ea typeface="+mn-ea"/>
          <a:cs typeface="+mn-cs"/>
        </a:defRPr>
      </a:lvl4pPr>
      <a:lvl5pPr marL="1371531" algn="l" defTabSz="685767" rtl="0" eaLnBrk="1" latinLnBrk="0" hangingPunct="1">
        <a:defRPr sz="1351" kern="1200">
          <a:solidFill>
            <a:schemeClr val="tx1"/>
          </a:solidFill>
          <a:latin typeface="+mn-lt"/>
          <a:ea typeface="+mn-ea"/>
          <a:cs typeface="+mn-cs"/>
        </a:defRPr>
      </a:lvl5pPr>
      <a:lvl6pPr marL="1714414" algn="l" defTabSz="685767" rtl="0" eaLnBrk="1" latinLnBrk="0" hangingPunct="1">
        <a:defRPr sz="1351" kern="1200">
          <a:solidFill>
            <a:schemeClr val="tx1"/>
          </a:solidFill>
          <a:latin typeface="+mn-lt"/>
          <a:ea typeface="+mn-ea"/>
          <a:cs typeface="+mn-cs"/>
        </a:defRPr>
      </a:lvl6pPr>
      <a:lvl7pPr marL="2057298" algn="l" defTabSz="685767" rtl="0" eaLnBrk="1" latinLnBrk="0" hangingPunct="1">
        <a:defRPr sz="1351" kern="1200">
          <a:solidFill>
            <a:schemeClr val="tx1"/>
          </a:solidFill>
          <a:latin typeface="+mn-lt"/>
          <a:ea typeface="+mn-ea"/>
          <a:cs typeface="+mn-cs"/>
        </a:defRPr>
      </a:lvl7pPr>
      <a:lvl8pPr marL="2400180" algn="l" defTabSz="685767" rtl="0" eaLnBrk="1" latinLnBrk="0" hangingPunct="1">
        <a:defRPr sz="1351" kern="1200">
          <a:solidFill>
            <a:schemeClr val="tx1"/>
          </a:solidFill>
          <a:latin typeface="+mn-lt"/>
          <a:ea typeface="+mn-ea"/>
          <a:cs typeface="+mn-cs"/>
        </a:defRPr>
      </a:lvl8pPr>
      <a:lvl9pPr marL="2743063" algn="l" defTabSz="685767" rtl="0" eaLnBrk="1" latinLnBrk="0" hangingPunct="1">
        <a:defRPr sz="135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FF50C-3846-9D58-9630-F0586C2408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176D24-5BBF-5807-0E25-8E68C9821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80E4C4-9AD6-390A-F6CB-E499AC930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E3580-2DA1-49DC-854C-BDCA9C546C66}" type="datetimeFigureOut">
              <a:rPr lang="en-GB" smtClean="0"/>
              <a:t>01/05/2024</a:t>
            </a:fld>
            <a:endParaRPr lang="en-GB"/>
          </a:p>
        </p:txBody>
      </p:sp>
      <p:sp>
        <p:nvSpPr>
          <p:cNvPr id="5" name="Footer Placeholder 4">
            <a:extLst>
              <a:ext uri="{FF2B5EF4-FFF2-40B4-BE49-F238E27FC236}">
                <a16:creationId xmlns:a16="http://schemas.microsoft.com/office/drawing/2014/main" id="{C930F0F8-A083-D367-7162-F7F6541A9158}"/>
              </a:ext>
            </a:extLst>
          </p:cNvPr>
          <p:cNvSpPr>
            <a:spLocks noGrp="1"/>
          </p:cNvSpPr>
          <p:nvPr>
            <p:ph type="ftr" sz="quarter" idx="3"/>
            <p:custDataLst>
              <p:tags r:id="rId13"/>
            </p:custDataLst>
          </p:nvPr>
        </p:nvSpPr>
        <p:spPr>
          <a:xfrm>
            <a:off x="0" y="6356350"/>
            <a:ext cx="12192000" cy="365125"/>
          </a:xfrm>
          <a:prstGeom prst="rect">
            <a:avLst/>
          </a:prstGeom>
        </p:spPr>
        <p:txBody>
          <a:bodyPr vert="horz" lIns="91440" tIns="45720" rIns="91440" bIns="45720" rtlCol="0" anchor="ctr"/>
          <a:lstStyle>
            <a:lvl1pPr algn="ctr">
              <a:defRPr sz="900" b="0" i="0" u="none">
                <a:solidFill>
                  <a:srgbClr val="000000"/>
                </a:solidFill>
                <a:latin typeface="Verdana" panose="020B0604030504040204" pitchFamily="34" charset="0"/>
              </a:defRPr>
            </a:lvl1pPr>
          </a:lstStyle>
          <a:p>
            <a:r>
              <a:rPr lang="en-GB"/>
              <a:t>Internal Only       
  </a:t>
            </a:r>
          </a:p>
        </p:txBody>
      </p:sp>
      <p:sp>
        <p:nvSpPr>
          <p:cNvPr id="6" name="Slide Number Placeholder 5">
            <a:extLst>
              <a:ext uri="{FF2B5EF4-FFF2-40B4-BE49-F238E27FC236}">
                <a16:creationId xmlns:a16="http://schemas.microsoft.com/office/drawing/2014/main" id="{DA057C7D-7FDA-A133-CA81-D616C59E6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B0FA-B004-42BD-BF3E-3525C07265B8}" type="slidenum">
              <a:rPr lang="en-GB" smtClean="0"/>
              <a:t>‹#›</a:t>
            </a:fld>
            <a:endParaRPr lang="en-GB"/>
          </a:p>
        </p:txBody>
      </p:sp>
      <p:sp>
        <p:nvSpPr>
          <p:cNvPr id="8" name="TextBox 7">
            <a:extLst>
              <a:ext uri="{FF2B5EF4-FFF2-40B4-BE49-F238E27FC236}">
                <a16:creationId xmlns:a16="http://schemas.microsoft.com/office/drawing/2014/main" id="{0553DCF5-D23D-6F61-2767-A996A891CD8A}"/>
              </a:ext>
            </a:extLst>
          </p:cNvPr>
          <p:cNvSpPr txBox="1"/>
          <p:nvPr>
            <p:extLst>
              <p:ext uri="{1162E1C5-73C7-4A58-AE30-91384D911F3F}">
                <p184:classification xmlns:p184="http://schemas.microsoft.com/office/powerpoint/2018/4/main" val="ftr"/>
              </p:ext>
            </p:extLst>
          </p:nvPr>
        </p:nvSpPr>
        <p:spPr>
          <a:xfrm>
            <a:off x="5526088" y="6642100"/>
            <a:ext cx="116840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OFFICIAL-InternalOnly</a:t>
            </a:r>
          </a:p>
        </p:txBody>
      </p:sp>
    </p:spTree>
    <p:extLst>
      <p:ext uri="{BB962C8B-B14F-4D97-AF65-F5344CB8AC3E}">
        <p14:creationId xmlns:p14="http://schemas.microsoft.com/office/powerpoint/2010/main" val="40049104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hemeOverride" Target="../theme/themeOverride2.xml"/><Relationship Id="rId6" Type="http://schemas.openxmlformats.org/officeDocument/2006/relationships/image" Target="../media/image33.jpeg"/><Relationship Id="rId5" Type="http://schemas.openxmlformats.org/officeDocument/2006/relationships/image" Target="../media/image22.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jpeg"/><Relationship Id="rId2" Type="http://schemas.openxmlformats.org/officeDocument/2006/relationships/slideLayout" Target="../slideLayouts/slideLayout23.xml"/><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image" Target="../media/image22.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2.xml"/><Relationship Id="rId7" Type="http://schemas.openxmlformats.org/officeDocument/2006/relationships/image" Target="../media/image36.jpeg"/><Relationship Id="rId2" Type="http://schemas.openxmlformats.org/officeDocument/2006/relationships/slideLayout" Target="../slideLayouts/slideLayout23.xml"/><Relationship Id="rId1" Type="http://schemas.openxmlformats.org/officeDocument/2006/relationships/themeOverride" Target="../theme/themeOverride4.xml"/><Relationship Id="rId6" Type="http://schemas.openxmlformats.org/officeDocument/2006/relationships/image" Target="../media/image35.jpeg"/><Relationship Id="rId5" Type="http://schemas.openxmlformats.org/officeDocument/2006/relationships/image" Target="../media/image22.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hyperlink" Target="https://www.linkedin.com/company/centre-for-sustainable-energy/posts/?feedView=all" TargetMode="External"/><Relationship Id="rId3" Type="http://schemas.openxmlformats.org/officeDocument/2006/relationships/image" Target="../media/image16.jpeg"/><Relationship Id="rId7" Type="http://schemas.openxmlformats.org/officeDocument/2006/relationships/hyperlink" Target="http://www.cse.uk/newsletter"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hyperlink" Target="mailto:Keith.hempshall@cse.org.uk" TargetMode="External"/><Relationship Id="rId5" Type="http://schemas.openxmlformats.org/officeDocument/2006/relationships/hyperlink" Target="http://www.cse.org.uk/" TargetMode="External"/><Relationship Id="rId4" Type="http://schemas.openxmlformats.org/officeDocument/2006/relationships/image" Target="../media/image22.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7.xml"/><Relationship Id="rId5" Type="http://schemas.microsoft.com/office/2007/relationships/hdphoto" Target="../media/hdphoto2.wdp"/><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6.png"/><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6.xml"/><Relationship Id="rId7" Type="http://schemas.openxmlformats.org/officeDocument/2006/relationships/image" Target="../media/image73.png"/><Relationship Id="rId2" Type="http://schemas.openxmlformats.org/officeDocument/2006/relationships/slideLayout" Target="../slideLayouts/slideLayout46.xml"/><Relationship Id="rId1" Type="http://schemas.openxmlformats.org/officeDocument/2006/relationships/tags" Target="../tags/tag5.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2.xml"/><Relationship Id="rId1" Type="http://schemas.openxmlformats.org/officeDocument/2006/relationships/tags" Target="../tags/tag6.xml"/><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0.xml"/><Relationship Id="rId7" Type="http://schemas.openxmlformats.org/officeDocument/2006/relationships/image" Target="../media/image83.png"/><Relationship Id="rId2" Type="http://schemas.openxmlformats.org/officeDocument/2006/relationships/slideLayout" Target="../slideLayouts/slideLayout56.xml"/><Relationship Id="rId1" Type="http://schemas.openxmlformats.org/officeDocument/2006/relationships/tags" Target="../tags/tag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svg"/></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1.xml"/><Relationship Id="rId7" Type="http://schemas.openxmlformats.org/officeDocument/2006/relationships/diagramColors" Target="../diagrams/colors3.xml"/><Relationship Id="rId2" Type="http://schemas.openxmlformats.org/officeDocument/2006/relationships/slideLayout" Target="../slideLayouts/slideLayout58.xml"/><Relationship Id="rId1" Type="http://schemas.openxmlformats.org/officeDocument/2006/relationships/tags" Target="../tags/tag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hyperlink" Target="mailto:resp@ofgem.gov.uk" TargetMode="External"/><Relationship Id="rId5" Type="http://schemas.openxmlformats.org/officeDocument/2006/relationships/image" Target="../media/image94.jpeg"/><Relationship Id="rId4"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6.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22.jpeg"/><Relationship Id="rId5" Type="http://schemas.openxmlformats.org/officeDocument/2006/relationships/image" Target="../media/image16.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430767"/>
            <a:ext cx="7785848" cy="3161704"/>
          </a:xfrm>
        </p:spPr>
        <p:txBody>
          <a:bodyPr/>
          <a:lstStyle/>
          <a:p>
            <a:r>
              <a:rPr lang="en-GB" sz="4000" dirty="0">
                <a:latin typeface="+mn-lt"/>
                <a:ea typeface="Source Sans Pro" panose="020B0503030403020204" pitchFamily="34" charset="0"/>
              </a:rPr>
              <a:t>Smart local area energy planning </a:t>
            </a:r>
            <a:br>
              <a:rPr lang="en-GB" sz="4000" dirty="0">
                <a:latin typeface="+mn-lt"/>
                <a:ea typeface="Source Sans Pro" panose="020B0503030403020204" pitchFamily="34" charset="0"/>
              </a:rPr>
            </a:br>
            <a:br>
              <a:rPr lang="en-GB" sz="4000" dirty="0">
                <a:latin typeface="+mn-lt"/>
                <a:ea typeface="Source Sans Pro" panose="020B0503030403020204" pitchFamily="34" charset="0"/>
              </a:rPr>
            </a:br>
            <a:r>
              <a:rPr lang="en-GB" sz="4000" dirty="0">
                <a:latin typeface="+mn-lt"/>
                <a:ea typeface="Source Sans Pro" panose="020B0503030403020204" pitchFamily="34" charset="0"/>
              </a:rPr>
              <a:t>Session Chair</a:t>
            </a:r>
            <a:br>
              <a:rPr lang="en-GB" sz="4000" dirty="0">
                <a:latin typeface="+mn-lt"/>
                <a:ea typeface="Source Sans Pro" panose="020B0503030403020204" pitchFamily="34" charset="0"/>
              </a:rPr>
            </a:br>
            <a:br>
              <a:rPr lang="en-GB" sz="4000" dirty="0">
                <a:latin typeface="+mn-lt"/>
                <a:ea typeface="Source Sans Pro" panose="020B0503030403020204" pitchFamily="34" charset="0"/>
              </a:rPr>
            </a:br>
            <a:r>
              <a:rPr lang="en-GB" sz="4000" dirty="0">
                <a:latin typeface="+mn-lt"/>
                <a:ea typeface="Source Sans Pro" panose="020B0503030403020204" pitchFamily="34" charset="0"/>
              </a:rPr>
              <a:t>Janine Michael</a:t>
            </a:r>
            <a:br>
              <a:rPr lang="en-GB" sz="4000" dirty="0">
                <a:latin typeface="+mn-lt"/>
                <a:ea typeface="Source Sans Pro" panose="020B0503030403020204" pitchFamily="34" charset="0"/>
              </a:rPr>
            </a:br>
            <a:r>
              <a:rPr lang="en-GB" sz="4000" dirty="0">
                <a:latin typeface="+mn-lt"/>
                <a:ea typeface="Source Sans Pro" panose="020B0503030403020204" pitchFamily="34" charset="0"/>
              </a:rPr>
              <a:t>Deputy Chief Executive, Centre for Sustainable Energy</a:t>
            </a:r>
            <a:br>
              <a:rPr lang="en-GB" sz="1800" dirty="0"/>
            </a:br>
            <a:endParaRPr lang="en-GB" sz="4000" dirty="0"/>
          </a:p>
        </p:txBody>
      </p:sp>
    </p:spTree>
    <p:extLst>
      <p:ext uri="{BB962C8B-B14F-4D97-AF65-F5344CB8AC3E}">
        <p14:creationId xmlns:p14="http://schemas.microsoft.com/office/powerpoint/2010/main" val="422425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Challenges to-date </a:t>
            </a: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6" name="Subtitle 6">
            <a:extLst>
              <a:ext uri="{FF2B5EF4-FFF2-40B4-BE49-F238E27FC236}">
                <a16:creationId xmlns:a16="http://schemas.microsoft.com/office/drawing/2014/main" id="{617EC92C-08D7-8D3B-2A16-7A22A137BDB9}"/>
              </a:ext>
            </a:extLst>
          </p:cNvPr>
          <p:cNvSpPr txBox="1">
            <a:spLocks/>
          </p:cNvSpPr>
          <p:nvPr/>
        </p:nvSpPr>
        <p:spPr>
          <a:xfrm>
            <a:off x="2269480" y="2573288"/>
            <a:ext cx="8147001" cy="3520008"/>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12" name="Content Placeholder 8">
            <a:extLst>
              <a:ext uri="{FF2B5EF4-FFF2-40B4-BE49-F238E27FC236}">
                <a16:creationId xmlns:a16="http://schemas.microsoft.com/office/drawing/2014/main" id="{18F5A471-E0FD-2482-AA46-BA1AEF52E732}"/>
              </a:ext>
            </a:extLst>
          </p:cNvPr>
          <p:cNvSpPr txBox="1">
            <a:spLocks/>
          </p:cNvSpPr>
          <p:nvPr/>
        </p:nvSpPr>
        <p:spPr>
          <a:xfrm>
            <a:off x="2018675" y="2573289"/>
            <a:ext cx="5589494" cy="396496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ts val="1200"/>
              </a:spcBef>
              <a:spcAft>
                <a:spcPts val="600"/>
              </a:spcAft>
              <a:buClr>
                <a:schemeClr val="accent6">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spcAft>
                <a:spcPts val="600"/>
              </a:spcAft>
              <a:buClr>
                <a:schemeClr val="accent6">
                  <a:lumMod val="75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spcAft>
                <a:spcPts val="600"/>
              </a:spcAft>
              <a:buClr>
                <a:schemeClr val="accent6">
                  <a:lumMod val="75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646">
                  <a:lumMod val="75000"/>
                </a:srgbClr>
              </a:buClr>
            </a:pPr>
            <a:r>
              <a:rPr lang="en-GB" sz="2300" b="1" dirty="0">
                <a:solidFill>
                  <a:prstClr val="black"/>
                </a:solidFill>
                <a:latin typeface="Calibri" panose="020F0502020204030204" pitchFamily="34" charset="0"/>
              </a:rPr>
              <a:t>Limited funding and support to local authorities to develop LAEPS</a:t>
            </a:r>
          </a:p>
          <a:p>
            <a:pPr>
              <a:buClr>
                <a:srgbClr val="F79646">
                  <a:lumMod val="75000"/>
                </a:srgbClr>
              </a:buClr>
            </a:pPr>
            <a:r>
              <a:rPr lang="en-GB" sz="2300" b="1" dirty="0">
                <a:solidFill>
                  <a:prstClr val="black"/>
                </a:solidFill>
                <a:latin typeface="Calibri" panose="020F0502020204030204" pitchFamily="34" charset="0"/>
              </a:rPr>
              <a:t>Largely consultancy-led </a:t>
            </a:r>
          </a:p>
          <a:p>
            <a:pPr>
              <a:buClr>
                <a:srgbClr val="F79646">
                  <a:lumMod val="75000"/>
                </a:srgbClr>
              </a:buClr>
            </a:pPr>
            <a:r>
              <a:rPr lang="en-GB" sz="2300" b="1" dirty="0">
                <a:solidFill>
                  <a:prstClr val="black"/>
                </a:solidFill>
                <a:latin typeface="Calibri" panose="020F0502020204030204" pitchFamily="34" charset="0"/>
              </a:rPr>
              <a:t>Most outputs static and one-off, rather than dynamic</a:t>
            </a:r>
          </a:p>
          <a:p>
            <a:pPr>
              <a:buClr>
                <a:srgbClr val="F79646">
                  <a:lumMod val="75000"/>
                </a:srgbClr>
              </a:buClr>
            </a:pPr>
            <a:r>
              <a:rPr lang="en-GB" sz="2300" b="1" dirty="0">
                <a:solidFill>
                  <a:prstClr val="black"/>
                </a:solidFill>
                <a:latin typeface="Calibri" panose="020F0502020204030204" pitchFamily="34" charset="0"/>
              </a:rPr>
              <a:t>Limited ownership and accessibility</a:t>
            </a:r>
          </a:p>
          <a:p>
            <a:pPr>
              <a:buClr>
                <a:srgbClr val="F79646">
                  <a:lumMod val="75000"/>
                </a:srgbClr>
              </a:buClr>
            </a:pPr>
            <a:r>
              <a:rPr lang="en-GB" sz="2300" b="1" dirty="0">
                <a:solidFill>
                  <a:prstClr val="black"/>
                </a:solidFill>
                <a:latin typeface="Calibri" panose="020F0502020204030204" pitchFamily="34" charset="0"/>
              </a:rPr>
              <a:t>Integration with (statutory) spatial and transport planning (unclear) </a:t>
            </a:r>
          </a:p>
          <a:p>
            <a:pPr>
              <a:buClr>
                <a:srgbClr val="F79646">
                  <a:lumMod val="75000"/>
                </a:srgbClr>
              </a:buClr>
            </a:pPr>
            <a:r>
              <a:rPr lang="en-GB" sz="2300" b="1" dirty="0">
                <a:solidFill>
                  <a:prstClr val="black"/>
                </a:solidFill>
                <a:latin typeface="Calibri" panose="020F0502020204030204" pitchFamily="34" charset="0"/>
              </a:rPr>
              <a:t>Patchy and evolving landscape (range of options, RESP, DNO support and engagement ) </a:t>
            </a: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p:txBody>
      </p:sp>
      <p:pic>
        <p:nvPicPr>
          <p:cNvPr id="7170" name="Picture 2" descr="Stick figure in thinking posture. Stick man thinking about a solution to a  question. Vector illustration isolated on white Stock Vector | Adobe Stock">
            <a:extLst>
              <a:ext uri="{FF2B5EF4-FFF2-40B4-BE49-F238E27FC236}">
                <a16:creationId xmlns:a16="http://schemas.microsoft.com/office/drawing/2014/main" id="{F5FFBEE5-869B-0B8F-DCB7-14B1E20F81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61" r="15475"/>
          <a:stretch/>
        </p:blipFill>
        <p:spPr bwMode="auto">
          <a:xfrm>
            <a:off x="7937432" y="2000881"/>
            <a:ext cx="2448271" cy="410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489968"/>
      </p:ext>
    </p:extLst>
  </p:cSld>
  <p:clrMapOvr>
    <a:overrideClrMapping bg1="lt1" tx1="dk1" bg2="lt2" tx2="dk2" accent1="accent1" accent2="accent2" accent3="accent3" accent4="accent4" accent5="accent5" accent6="accent6" hlink="hlink" folHlink="folHlink"/>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Question 1 </a:t>
            </a: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12" name="Content Placeholder 8">
            <a:extLst>
              <a:ext uri="{FF2B5EF4-FFF2-40B4-BE49-F238E27FC236}">
                <a16:creationId xmlns:a16="http://schemas.microsoft.com/office/drawing/2014/main" id="{18F5A471-E0FD-2482-AA46-BA1AEF52E732}"/>
              </a:ext>
            </a:extLst>
          </p:cNvPr>
          <p:cNvSpPr txBox="1">
            <a:spLocks/>
          </p:cNvSpPr>
          <p:nvPr/>
        </p:nvSpPr>
        <p:spPr>
          <a:xfrm>
            <a:off x="2018675" y="2573289"/>
            <a:ext cx="5589494" cy="3964969"/>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spcAft>
                <a:spcPts val="600"/>
              </a:spcAft>
              <a:buClr>
                <a:schemeClr val="accent6">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spcAft>
                <a:spcPts val="600"/>
              </a:spcAft>
              <a:buClr>
                <a:schemeClr val="accent6">
                  <a:lumMod val="75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spcAft>
                <a:spcPts val="600"/>
              </a:spcAft>
              <a:buClr>
                <a:schemeClr val="accent6">
                  <a:lumMod val="75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p:txBody>
      </p:sp>
      <p:sp>
        <p:nvSpPr>
          <p:cNvPr id="7" name="TextBox 6">
            <a:extLst>
              <a:ext uri="{FF2B5EF4-FFF2-40B4-BE49-F238E27FC236}">
                <a16:creationId xmlns:a16="http://schemas.microsoft.com/office/drawing/2014/main" id="{863619EC-5342-5D42-0168-4F0ADB18A9B7}"/>
              </a:ext>
            </a:extLst>
          </p:cNvPr>
          <p:cNvSpPr txBox="1"/>
          <p:nvPr/>
        </p:nvSpPr>
        <p:spPr>
          <a:xfrm>
            <a:off x="2078326" y="2837214"/>
            <a:ext cx="4572000" cy="1708160"/>
          </a:xfrm>
          <a:prstGeom prst="rect">
            <a:avLst/>
          </a:prstGeom>
          <a:noFill/>
        </p:spPr>
        <p:txBody>
          <a:bodyPr wrap="square">
            <a:spAutoFit/>
          </a:bodyPr>
          <a:lstStyle/>
          <a:p>
            <a:r>
              <a:rPr lang="en-GB" sz="2400" b="1" dirty="0">
                <a:solidFill>
                  <a:prstClr val="black"/>
                </a:solidFill>
                <a:latin typeface="Calibri"/>
                <a:ea typeface="Calibri" panose="020F0502020204030204" pitchFamily="34" charset="0"/>
                <a:cs typeface="Times New Roman" panose="02020603050405020304" pitchFamily="18" charset="0"/>
              </a:rPr>
              <a:t>Can most of a Local Area Energy Plan (LAEP) be completed for a relatively small proportion of the cost?</a:t>
            </a:r>
          </a:p>
          <a:p>
            <a:pPr marL="457200" indent="-457200">
              <a:buFont typeface="+mj-lt"/>
              <a:buAutoNum type="arabicPeriod"/>
            </a:pPr>
            <a:endParaRPr lang="en-GB" sz="900" dirty="0">
              <a:solidFill>
                <a:prstClr val="black"/>
              </a:solidFill>
              <a:latin typeface="Calibri"/>
              <a:ea typeface="Calibri" panose="020F0502020204030204" pitchFamily="34" charset="0"/>
              <a:cs typeface="Times New Roman" panose="02020603050405020304" pitchFamily="18" charset="0"/>
            </a:endParaRPr>
          </a:p>
        </p:txBody>
      </p:sp>
      <p:sp>
        <p:nvSpPr>
          <p:cNvPr id="8" name="Subtitle 6">
            <a:extLst>
              <a:ext uri="{FF2B5EF4-FFF2-40B4-BE49-F238E27FC236}">
                <a16:creationId xmlns:a16="http://schemas.microsoft.com/office/drawing/2014/main" id="{ED03D115-1C75-8F26-EA57-631D15685041}"/>
              </a:ext>
            </a:extLst>
          </p:cNvPr>
          <p:cNvSpPr txBox="1">
            <a:spLocks/>
          </p:cNvSpPr>
          <p:nvPr/>
        </p:nvSpPr>
        <p:spPr>
          <a:xfrm>
            <a:off x="7366248" y="1700809"/>
            <a:ext cx="3050232" cy="4837449"/>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800" dirty="0">
                <a:solidFill>
                  <a:prstClr val="black"/>
                </a:solidFill>
                <a:latin typeface="Calibri"/>
                <a:ea typeface="Calibri" panose="020F0502020204030204" pitchFamily="34" charset="0"/>
                <a:cs typeface="Times New Roman" panose="02020603050405020304" pitchFamily="18" charset="0"/>
              </a:rPr>
              <a:t>Things to consider:</a:t>
            </a:r>
          </a:p>
          <a:p>
            <a:endParaRPr lang="en-GB" sz="2800" dirty="0">
              <a:solidFill>
                <a:prstClr val="black"/>
              </a:solidFill>
              <a:latin typeface="Calibri"/>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Prioritisation </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Data </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Resolution </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Collaboration </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Timeframes</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Consistency</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Completeness  </a:t>
            </a:r>
          </a:p>
          <a:p>
            <a:pPr marL="457200" indent="-457200">
              <a:buFont typeface="Arial" panose="020B0604020202020204" pitchFamily="34" charset="0"/>
              <a:buChar char="•"/>
            </a:pPr>
            <a:endParaRPr lang="en-GB" sz="2800" dirty="0">
              <a:solidFill>
                <a:prstClr val="black"/>
              </a:solidFill>
              <a:latin typeface="Calibri"/>
              <a:ea typeface="Calibri" panose="020F0502020204030204" pitchFamily="34" charset="0"/>
              <a:cs typeface="Times New Roman" panose="02020603050405020304" pitchFamily="18" charset="0"/>
            </a:endParaRPr>
          </a:p>
          <a:p>
            <a:endParaRPr lang="en-GB" sz="28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pic>
        <p:nvPicPr>
          <p:cNvPr id="8198" name="Picture 6" descr="Cost Benefit Analysis Stock ...">
            <a:extLst>
              <a:ext uri="{FF2B5EF4-FFF2-40B4-BE49-F238E27FC236}">
                <a16:creationId xmlns:a16="http://schemas.microsoft.com/office/drawing/2014/main" id="{7C2288D1-93AF-359A-F3E4-C75A20A792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330" y="4086586"/>
            <a:ext cx="2699288" cy="2699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ick figure in thinking posture. Stick man thinking about a solution to a  question. Vector illustration isolated on white Stock Vector | Adobe Stock">
            <a:extLst>
              <a:ext uri="{FF2B5EF4-FFF2-40B4-BE49-F238E27FC236}">
                <a16:creationId xmlns:a16="http://schemas.microsoft.com/office/drawing/2014/main" id="{EDAC3EB8-6B4B-ABB8-842F-331BCE3FB8B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61" r="15475"/>
          <a:stretch/>
        </p:blipFill>
        <p:spPr bwMode="auto">
          <a:xfrm>
            <a:off x="5783422" y="4305687"/>
            <a:ext cx="1284395" cy="21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571994"/>
      </p:ext>
    </p:extLst>
  </p:cSld>
  <p:clrMapOvr>
    <a:overrideClrMapping bg1="lt1" tx1="dk1" bg2="lt2" tx2="dk2" accent1="accent1" accent2="accent2" accent3="accent3" accent4="accent4" accent5="accent5" accent6="accent6" hlink="hlink" folHlink="folHlink"/>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Question 2</a:t>
            </a: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6" name="Subtitle 6">
            <a:extLst>
              <a:ext uri="{FF2B5EF4-FFF2-40B4-BE49-F238E27FC236}">
                <a16:creationId xmlns:a16="http://schemas.microsoft.com/office/drawing/2014/main" id="{617EC92C-08D7-8D3B-2A16-7A22A137BDB9}"/>
              </a:ext>
            </a:extLst>
          </p:cNvPr>
          <p:cNvSpPr txBox="1">
            <a:spLocks/>
          </p:cNvSpPr>
          <p:nvPr/>
        </p:nvSpPr>
        <p:spPr>
          <a:xfrm>
            <a:off x="2269480" y="2573288"/>
            <a:ext cx="8147001" cy="3520008"/>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12" name="Content Placeholder 8">
            <a:extLst>
              <a:ext uri="{FF2B5EF4-FFF2-40B4-BE49-F238E27FC236}">
                <a16:creationId xmlns:a16="http://schemas.microsoft.com/office/drawing/2014/main" id="{18F5A471-E0FD-2482-AA46-BA1AEF52E732}"/>
              </a:ext>
            </a:extLst>
          </p:cNvPr>
          <p:cNvSpPr txBox="1">
            <a:spLocks/>
          </p:cNvSpPr>
          <p:nvPr/>
        </p:nvSpPr>
        <p:spPr>
          <a:xfrm>
            <a:off x="2018675" y="2573289"/>
            <a:ext cx="5589494" cy="3964969"/>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spcAft>
                <a:spcPts val="600"/>
              </a:spcAft>
              <a:buClr>
                <a:schemeClr val="accent6">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spcAft>
                <a:spcPts val="600"/>
              </a:spcAft>
              <a:buClr>
                <a:schemeClr val="accent6">
                  <a:lumMod val="75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spcAft>
                <a:spcPts val="600"/>
              </a:spcAft>
              <a:buClr>
                <a:schemeClr val="accent6">
                  <a:lumMod val="75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a:p>
            <a:pPr marL="0" indent="0">
              <a:buClr>
                <a:srgbClr val="F79646">
                  <a:lumMod val="75000"/>
                </a:srgbClr>
              </a:buClr>
              <a:buNone/>
            </a:pPr>
            <a:endParaRPr lang="en-GB" sz="2800" b="1" dirty="0">
              <a:solidFill>
                <a:prstClr val="black"/>
              </a:solidFill>
              <a:latin typeface="Calibri" panose="020F0502020204030204" pitchFamily="34" charset="0"/>
              <a:ea typeface="Aptos" panose="020B0004020202020204" pitchFamily="34" charset="0"/>
            </a:endParaRPr>
          </a:p>
        </p:txBody>
      </p:sp>
      <p:sp>
        <p:nvSpPr>
          <p:cNvPr id="7" name="TextBox 6">
            <a:extLst>
              <a:ext uri="{FF2B5EF4-FFF2-40B4-BE49-F238E27FC236}">
                <a16:creationId xmlns:a16="http://schemas.microsoft.com/office/drawing/2014/main" id="{BCD09104-98FC-3943-CE30-828EBE7217BC}"/>
              </a:ext>
            </a:extLst>
          </p:cNvPr>
          <p:cNvSpPr txBox="1"/>
          <p:nvPr/>
        </p:nvSpPr>
        <p:spPr>
          <a:xfrm>
            <a:off x="2135560" y="2776752"/>
            <a:ext cx="4572000" cy="1569660"/>
          </a:xfrm>
          <a:prstGeom prst="rect">
            <a:avLst/>
          </a:prstGeom>
          <a:noFill/>
        </p:spPr>
        <p:txBody>
          <a:bodyPr wrap="square">
            <a:spAutoFit/>
          </a:bodyPr>
          <a:lstStyle/>
          <a:p>
            <a:r>
              <a:rPr lang="en-GB" sz="2400" b="1" dirty="0">
                <a:solidFill>
                  <a:prstClr val="black"/>
                </a:solidFill>
                <a:latin typeface="Calibri"/>
                <a:ea typeface="Calibri" panose="020F0502020204030204" pitchFamily="34" charset="0"/>
                <a:cs typeface="Times New Roman" panose="02020603050405020304" pitchFamily="18" charset="0"/>
              </a:rPr>
              <a:t>If the technical modelling part is expensive, is it better to focus on the partnerships and models required for project delivery?   </a:t>
            </a:r>
          </a:p>
        </p:txBody>
      </p:sp>
      <p:sp>
        <p:nvSpPr>
          <p:cNvPr id="8" name="Subtitle 6">
            <a:extLst>
              <a:ext uri="{FF2B5EF4-FFF2-40B4-BE49-F238E27FC236}">
                <a16:creationId xmlns:a16="http://schemas.microsoft.com/office/drawing/2014/main" id="{FC14D1FE-898F-BB66-1A35-9E5EC35DC7DF}"/>
              </a:ext>
            </a:extLst>
          </p:cNvPr>
          <p:cNvSpPr txBox="1">
            <a:spLocks/>
          </p:cNvSpPr>
          <p:nvPr/>
        </p:nvSpPr>
        <p:spPr>
          <a:xfrm>
            <a:off x="7366248" y="2001753"/>
            <a:ext cx="3050232" cy="4536505"/>
          </a:xfrm>
          <a:prstGeom prst="rect">
            <a:avLst/>
          </a:prstGeom>
        </p:spPr>
        <p:txBody>
          <a:bodyPr vert="horz" lIns="0" tIns="0" rIns="0" bIns="0" rtlCol="0">
            <a:normAutofit fontScale="85000" lnSpcReduction="20000"/>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800" dirty="0">
                <a:solidFill>
                  <a:prstClr val="black"/>
                </a:solidFill>
                <a:latin typeface="Calibri"/>
                <a:ea typeface="Calibri" panose="020F0502020204030204" pitchFamily="34" charset="0"/>
                <a:cs typeface="Times New Roman" panose="02020603050405020304" pitchFamily="18" charset="0"/>
              </a:rPr>
              <a:t>Things to consider:</a:t>
            </a:r>
          </a:p>
          <a:p>
            <a:endParaRPr lang="en-GB" sz="2800" dirty="0">
              <a:solidFill>
                <a:prstClr val="black"/>
              </a:solidFill>
              <a:latin typeface="Calibri"/>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What is required for success in the  longer term.</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What support and collaboration might be  required. </a:t>
            </a: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Levels of support and the quality of the existing  evidence-base.</a:t>
            </a:r>
          </a:p>
          <a:p>
            <a:endParaRPr lang="en-GB" sz="2800" dirty="0">
              <a:solidFill>
                <a:prstClr val="black"/>
              </a:solidFill>
              <a:latin typeface="Calibri"/>
              <a:ea typeface="Calibri" panose="020F0502020204030204" pitchFamily="34" charset="0"/>
              <a:cs typeface="Times New Roman" panose="02020603050405020304" pitchFamily="18" charset="0"/>
            </a:endParaRPr>
          </a:p>
          <a:p>
            <a:r>
              <a:rPr lang="en-GB" sz="2800" dirty="0">
                <a:solidFill>
                  <a:prstClr val="black"/>
                </a:solidFill>
                <a:latin typeface="Calibri"/>
                <a:ea typeface="Calibri" panose="020F0502020204030204" pitchFamily="34" charset="0"/>
                <a:cs typeface="Times New Roman" panose="02020603050405020304" pitchFamily="18" charset="0"/>
              </a:rPr>
              <a:t> </a:t>
            </a:r>
          </a:p>
          <a:p>
            <a:endParaRPr lang="en-GB" sz="28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pic>
        <p:nvPicPr>
          <p:cNvPr id="9" name="Picture 2" descr="Stick figure in thinking posture. Stick man thinking about a solution to a  question. Vector illustration isolated on white Stock Vector | Adobe Stock">
            <a:extLst>
              <a:ext uri="{FF2B5EF4-FFF2-40B4-BE49-F238E27FC236}">
                <a16:creationId xmlns:a16="http://schemas.microsoft.com/office/drawing/2014/main" id="{4A44610A-1586-90C5-3511-E4F2557DAFF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61" r="15475"/>
          <a:stretch/>
        </p:blipFill>
        <p:spPr bwMode="auto">
          <a:xfrm>
            <a:off x="5783422" y="4305687"/>
            <a:ext cx="1284395" cy="21526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un man icon black color flat style simple image Vector Image">
            <a:extLst>
              <a:ext uri="{FF2B5EF4-FFF2-40B4-BE49-F238E27FC236}">
                <a16:creationId xmlns:a16="http://schemas.microsoft.com/office/drawing/2014/main" id="{2449311A-39F4-A133-2524-369B7D64B5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9051"/>
          <a:stretch/>
        </p:blipFill>
        <p:spPr bwMode="auto">
          <a:xfrm>
            <a:off x="4513194" y="4887987"/>
            <a:ext cx="1241772" cy="12197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elivery and transport elements in black and white">
            <a:extLst>
              <a:ext uri="{FF2B5EF4-FFF2-40B4-BE49-F238E27FC236}">
                <a16:creationId xmlns:a16="http://schemas.microsoft.com/office/drawing/2014/main" id="{3DDA04F8-C031-355B-4336-FAD0B1AB2DC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952" t="17469" r="857" b="28726"/>
          <a:stretch/>
        </p:blipFill>
        <p:spPr bwMode="auto">
          <a:xfrm>
            <a:off x="2704828" y="4767303"/>
            <a:ext cx="3278978" cy="146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46160"/>
      </p:ext>
    </p:extLst>
  </p:cSld>
  <p:clrMapOvr>
    <a:overrideClrMapping bg1="lt1" tx1="dk1" bg2="lt2" tx2="dk2" accent1="accent1" accent2="accent2" accent3="accent3" accent4="accent4" accent5="accent5" accent6="accent6" hlink="hlink" folHlink="folHlink"/>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22884-F920-4DFF-B16B-D27D7ADFA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4" name="Title 2">
            <a:extLst>
              <a:ext uri="{FF2B5EF4-FFF2-40B4-BE49-F238E27FC236}">
                <a16:creationId xmlns:a16="http://schemas.microsoft.com/office/drawing/2014/main" id="{65D3D5E2-88C8-44AF-8E26-6E91790F44AF}"/>
              </a:ext>
            </a:extLst>
          </p:cNvPr>
          <p:cNvSpPr>
            <a:spLocks noGrp="1"/>
          </p:cNvSpPr>
          <p:nvPr>
            <p:ph type="title"/>
          </p:nvPr>
        </p:nvSpPr>
        <p:spPr>
          <a:xfrm>
            <a:off x="1993977" y="1311350"/>
            <a:ext cx="8229600" cy="821506"/>
          </a:xfrm>
        </p:spPr>
        <p:txBody>
          <a:bodyPr>
            <a:normAutofit/>
          </a:bodyPr>
          <a:lstStyle/>
          <a:p>
            <a:r>
              <a:rPr lang="en-GB" dirty="0"/>
              <a:t>Staying in touch with CSE</a:t>
            </a:r>
          </a:p>
        </p:txBody>
      </p:sp>
      <p:sp>
        <p:nvSpPr>
          <p:cNvPr id="5" name="Content Placeholder 3">
            <a:extLst>
              <a:ext uri="{FF2B5EF4-FFF2-40B4-BE49-F238E27FC236}">
                <a16:creationId xmlns:a16="http://schemas.microsoft.com/office/drawing/2014/main" id="{5898787E-7B03-4C0C-A585-61409F6856C5}"/>
              </a:ext>
            </a:extLst>
          </p:cNvPr>
          <p:cNvSpPr>
            <a:spLocks noGrp="1"/>
          </p:cNvSpPr>
          <p:nvPr>
            <p:ph idx="1"/>
          </p:nvPr>
        </p:nvSpPr>
        <p:spPr>
          <a:xfrm>
            <a:off x="1997854" y="2308642"/>
            <a:ext cx="8229600" cy="4072687"/>
          </a:xfrm>
        </p:spPr>
        <p:txBody>
          <a:bodyPr>
            <a:normAutofit fontScale="85000" lnSpcReduction="20000"/>
          </a:bodyPr>
          <a:lstStyle/>
          <a:p>
            <a:pPr marL="0" indent="0">
              <a:buNone/>
            </a:pPr>
            <a:endParaRPr lang="en-GB" dirty="0"/>
          </a:p>
          <a:p>
            <a:pPr marL="0" indent="0">
              <a:buNone/>
            </a:pPr>
            <a:r>
              <a:rPr lang="en-GB" sz="5200" b="1" dirty="0"/>
              <a:t>Thank You </a:t>
            </a:r>
          </a:p>
          <a:p>
            <a:pPr marL="0" indent="0">
              <a:buNone/>
            </a:pPr>
            <a:endParaRPr lang="en-GB" dirty="0"/>
          </a:p>
          <a:p>
            <a:pPr marL="0" indent="0">
              <a:buNone/>
            </a:pPr>
            <a:r>
              <a:rPr lang="en-GB" dirty="0"/>
              <a:t>Web: </a:t>
            </a:r>
            <a:r>
              <a:rPr lang="en-GB" b="1" dirty="0">
                <a:hlinkClick r:id="rId5"/>
              </a:rPr>
              <a:t>www.cse.org.uk</a:t>
            </a:r>
            <a:r>
              <a:rPr lang="en-GB" b="1" dirty="0"/>
              <a:t> </a:t>
            </a:r>
            <a:endParaRPr lang="en-GB" b="1" dirty="0">
              <a:hlinkClick r:id="rId6">
                <a:extLst>
                  <a:ext uri="{A12FA001-AC4F-418D-AE19-62706E023703}">
                    <ahyp:hlinkClr xmlns:ahyp="http://schemas.microsoft.com/office/drawing/2018/hyperlinkcolor" val="tx"/>
                  </a:ext>
                </a:extLst>
              </a:hlinkClick>
            </a:endParaRPr>
          </a:p>
          <a:p>
            <a:pPr marL="0" indent="0">
              <a:buNone/>
            </a:pPr>
            <a:r>
              <a:rPr lang="en-GB" dirty="0"/>
              <a:t>Email: </a:t>
            </a:r>
            <a:r>
              <a:rPr lang="en-GB" b="1" dirty="0"/>
              <a:t>Keith.hempshall@cse.org.uk </a:t>
            </a:r>
          </a:p>
          <a:p>
            <a:pPr marL="0" indent="0">
              <a:buNone/>
            </a:pPr>
            <a:r>
              <a:rPr lang="en-GB" dirty="0"/>
              <a:t>Subscribe to E-news </a:t>
            </a:r>
            <a:r>
              <a:rPr lang="en-GB" b="1" dirty="0">
                <a:hlinkClick r:id="rId7"/>
              </a:rPr>
              <a:t>www.cse.uk/newsletter</a:t>
            </a:r>
            <a:r>
              <a:rPr lang="en-GB" b="1" dirty="0"/>
              <a:t> </a:t>
            </a:r>
          </a:p>
          <a:p>
            <a:pPr marL="0" indent="0">
              <a:buNone/>
            </a:pPr>
            <a:r>
              <a:rPr lang="en-GB" dirty="0"/>
              <a:t>Follow us on </a:t>
            </a:r>
            <a:r>
              <a:rPr lang="en-GB" dirty="0" err="1">
                <a:hlinkClick r:id="rId8"/>
              </a:rPr>
              <a:t>Linkedin</a:t>
            </a:r>
            <a:r>
              <a:rPr lang="en-GB" dirty="0"/>
              <a:t> or on Twitter/X </a:t>
            </a:r>
            <a:r>
              <a:rPr lang="en-GB" b="1" dirty="0">
                <a:solidFill>
                  <a:srgbClr val="0000FF"/>
                </a:solidFill>
              </a:rPr>
              <a:t>@HelloCSE</a:t>
            </a:r>
          </a:p>
          <a:p>
            <a:pPr marL="0" indent="0">
              <a:buNone/>
            </a:pPr>
            <a:endParaRPr lang="en-GB" b="1" dirty="0"/>
          </a:p>
          <a:p>
            <a:pPr marL="0" indent="0">
              <a:buNone/>
            </a:pPr>
            <a:endParaRPr lang="en-GB" b="1" dirty="0"/>
          </a:p>
          <a:p>
            <a:pPr marL="0" indent="0">
              <a:buNone/>
            </a:pPr>
            <a:endParaRPr lang="en-GB" b="1" dirty="0"/>
          </a:p>
          <a:p>
            <a:pPr marL="0" indent="0">
              <a:buNone/>
            </a:pPr>
            <a:endParaRPr lang="en-GB" dirty="0"/>
          </a:p>
          <a:p>
            <a:pPr marL="0" indent="0">
              <a:buNone/>
            </a:pPr>
            <a:endParaRPr lang="en-GB" dirty="0"/>
          </a:p>
        </p:txBody>
      </p:sp>
      <p:pic>
        <p:nvPicPr>
          <p:cNvPr id="10242" name="Picture 2" descr="stickman talking conversation Stock Vector | Adobe Stock">
            <a:extLst>
              <a:ext uri="{FF2B5EF4-FFF2-40B4-BE49-F238E27FC236}">
                <a16:creationId xmlns:a16="http://schemas.microsoft.com/office/drawing/2014/main" id="{5C4152EA-850F-77E8-D165-8D4E1EDC06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51"/>
          <a:stretch/>
        </p:blipFill>
        <p:spPr bwMode="auto">
          <a:xfrm>
            <a:off x="7680177" y="2105145"/>
            <a:ext cx="2759425" cy="306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9673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065085" cy="4147812"/>
          </a:xfrm>
        </p:spPr>
        <p:txBody>
          <a:bodyPr/>
          <a:lstStyle/>
          <a:p>
            <a:pPr lvl="0">
              <a:lnSpc>
                <a:spcPct val="107000"/>
              </a:lnSpc>
              <a:spcAft>
                <a:spcPts val="800"/>
              </a:spcAft>
            </a:pPr>
            <a:r>
              <a:rPr lang="en-GB" sz="3600" b="1" dirty="0">
                <a:effectLst/>
                <a:latin typeface="Calibri" panose="020F0502020204030204" pitchFamily="34" charset="0"/>
                <a:ea typeface="Calibri" panose="020F0502020204030204" pitchFamily="34" charset="0"/>
                <a:cs typeface="Arial" panose="020B0604020202020204" pitchFamily="34" charset="0"/>
              </a:rPr>
              <a:t>Mark Holmes</a:t>
            </a:r>
            <a:br>
              <a:rPr lang="en-GB" sz="3600" b="1" dirty="0">
                <a:effectLst/>
                <a:latin typeface="Calibri" panose="020F0502020204030204" pitchFamily="34" charset="0"/>
                <a:ea typeface="Calibri" panose="020F0502020204030204" pitchFamily="34" charset="0"/>
                <a:cs typeface="Arial" panose="020B0604020202020204" pitchFamily="34" charset="0"/>
              </a:rPr>
            </a:br>
            <a:br>
              <a:rPr lang="en-GB" sz="3600" b="1" dirty="0">
                <a:effectLst/>
                <a:latin typeface="Calibri" panose="020F0502020204030204" pitchFamily="34" charset="0"/>
                <a:ea typeface="Calibri" panose="020F0502020204030204" pitchFamily="34" charset="0"/>
                <a:cs typeface="Arial" panose="020B0604020202020204" pitchFamily="34" charset="0"/>
              </a:rPr>
            </a:br>
            <a:r>
              <a:rPr lang="en-GB" sz="3600" b="1" dirty="0">
                <a:effectLst/>
                <a:latin typeface="Calibri" panose="020F0502020204030204" pitchFamily="34" charset="0"/>
                <a:ea typeface="Calibri" panose="020F0502020204030204" pitchFamily="34" charset="0"/>
                <a:cs typeface="Arial" panose="020B0604020202020204" pitchFamily="34" charset="0"/>
              </a:rPr>
              <a:t>Carbon Neutral Cornwall Manager</a:t>
            </a:r>
            <a:br>
              <a:rPr lang="en-GB" sz="3600" b="1" dirty="0">
                <a:effectLst/>
                <a:latin typeface="Calibri" panose="020F0502020204030204" pitchFamily="34" charset="0"/>
                <a:ea typeface="Calibri" panose="020F0502020204030204" pitchFamily="34" charset="0"/>
                <a:cs typeface="Arial" panose="020B0604020202020204" pitchFamily="34" charset="0"/>
              </a:rPr>
            </a:br>
            <a:br>
              <a:rPr lang="en-GB" sz="3600" b="1" dirty="0">
                <a:effectLst/>
                <a:latin typeface="Calibri" panose="020F0502020204030204" pitchFamily="34" charset="0"/>
                <a:ea typeface="Calibri" panose="020F0502020204030204" pitchFamily="34" charset="0"/>
                <a:cs typeface="Arial" panose="020B0604020202020204" pitchFamily="34" charset="0"/>
              </a:rPr>
            </a:br>
            <a:r>
              <a:rPr lang="en-GB" sz="3600" b="1" dirty="0">
                <a:effectLst/>
                <a:latin typeface="Calibri" panose="020F0502020204030204" pitchFamily="34" charset="0"/>
                <a:ea typeface="Calibri" panose="020F0502020204030204" pitchFamily="34" charset="0"/>
                <a:cs typeface="Arial" panose="020B0604020202020204" pitchFamily="34" charset="0"/>
              </a:rPr>
              <a:t>Cornwall Council </a:t>
            </a:r>
            <a:br>
              <a:rPr lang="en-GB" sz="3200" dirty="0">
                <a:effectLst/>
                <a:latin typeface="Calibri" panose="020F0502020204030204" pitchFamily="34" charset="0"/>
                <a:ea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1800" dirty="0"/>
            </a:br>
            <a:endParaRPr lang="en-GB" sz="4000" dirty="0"/>
          </a:p>
        </p:txBody>
      </p:sp>
    </p:spTree>
    <p:extLst>
      <p:ext uri="{BB962C8B-B14F-4D97-AF65-F5344CB8AC3E}">
        <p14:creationId xmlns:p14="http://schemas.microsoft.com/office/powerpoint/2010/main" val="4017489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F5DB28-90F5-822F-EC73-5A6C51F39E7D}"/>
              </a:ext>
            </a:extLst>
          </p:cNvPr>
          <p:cNvSpPr txBox="1"/>
          <p:nvPr/>
        </p:nvSpPr>
        <p:spPr>
          <a:xfrm>
            <a:off x="1991544" y="3645024"/>
            <a:ext cx="81561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 Place Based Energy System For Cornwall and the Isles of Scilly </a:t>
            </a:r>
          </a:p>
        </p:txBody>
      </p:sp>
    </p:spTree>
    <p:extLst>
      <p:ext uri="{BB962C8B-B14F-4D97-AF65-F5344CB8AC3E}">
        <p14:creationId xmlns:p14="http://schemas.microsoft.com/office/powerpoint/2010/main" val="194043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4251CFF-3ED5-F1CC-0531-A33F90BA7C16}"/>
              </a:ext>
            </a:extLst>
          </p:cNvPr>
          <p:cNvSpPr txBox="1">
            <a:spLocks/>
          </p:cNvSpPr>
          <p:nvPr/>
        </p:nvSpPr>
        <p:spPr>
          <a:xfrm>
            <a:off x="2157424" y="400671"/>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What is a Local Area Energy Plan</a:t>
            </a:r>
            <a:endParaRPr kumimoji="0" lang="en-US" sz="4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pic>
        <p:nvPicPr>
          <p:cNvPr id="28" name="Picture 27">
            <a:extLst>
              <a:ext uri="{FF2B5EF4-FFF2-40B4-BE49-F238E27FC236}">
                <a16:creationId xmlns:a16="http://schemas.microsoft.com/office/drawing/2014/main" id="{78F01CBD-1DDA-D23D-C6BE-C84C3B08061B}"/>
              </a:ext>
            </a:extLst>
          </p:cNvPr>
          <p:cNvPicPr>
            <a:picLocks noChangeAspect="1"/>
          </p:cNvPicPr>
          <p:nvPr/>
        </p:nvPicPr>
        <p:blipFill>
          <a:blip r:embed="rId2"/>
          <a:stretch>
            <a:fillRect/>
          </a:stretch>
        </p:blipFill>
        <p:spPr>
          <a:xfrm>
            <a:off x="-2119250" y="931062"/>
            <a:ext cx="14311250" cy="5701230"/>
          </a:xfrm>
          <a:prstGeom prst="rect">
            <a:avLst/>
          </a:prstGeom>
        </p:spPr>
      </p:pic>
    </p:spTree>
    <p:extLst>
      <p:ext uri="{BB962C8B-B14F-4D97-AF65-F5344CB8AC3E}">
        <p14:creationId xmlns:p14="http://schemas.microsoft.com/office/powerpoint/2010/main" val="2401334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48FC82-3D71-70AE-A6B8-380684F17295}"/>
              </a:ext>
            </a:extLst>
          </p:cNvPr>
          <p:cNvSpPr txBox="1"/>
          <p:nvPr/>
        </p:nvSpPr>
        <p:spPr>
          <a:xfrm>
            <a:off x="7137717" y="3868703"/>
            <a:ext cx="1149592" cy="121164"/>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209BC5A-C5A7-FB56-AE51-B5E67F1BE5C0}"/>
              </a:ext>
            </a:extLst>
          </p:cNvPr>
          <p:cNvSpPr/>
          <p:nvPr/>
        </p:nvSpPr>
        <p:spPr>
          <a:xfrm>
            <a:off x="9466104" y="3599478"/>
            <a:ext cx="1704951" cy="110038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4BC07A7-D9AC-F717-DC13-86A1311D2AEA}"/>
              </a:ext>
            </a:extLst>
          </p:cNvPr>
          <p:cNvSpPr txBox="1"/>
          <p:nvPr/>
        </p:nvSpPr>
        <p:spPr>
          <a:xfrm>
            <a:off x="2212199" y="274645"/>
            <a:ext cx="7224031" cy="757130"/>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n-cs"/>
              </a:rPr>
              <a:t>THE CIOS Local Area Energy Plan will provide solutions that will:</a:t>
            </a:r>
          </a:p>
        </p:txBody>
      </p:sp>
      <p:pic>
        <p:nvPicPr>
          <p:cNvPr id="51" name="Picture 50">
            <a:extLst>
              <a:ext uri="{FF2B5EF4-FFF2-40B4-BE49-F238E27FC236}">
                <a16:creationId xmlns:a16="http://schemas.microsoft.com/office/drawing/2014/main" id="{DA6BA77B-4750-D6B7-79E2-A86D6B381369}"/>
              </a:ext>
            </a:extLst>
          </p:cNvPr>
          <p:cNvPicPr>
            <a:picLocks noChangeAspect="1"/>
          </p:cNvPicPr>
          <p:nvPr/>
        </p:nvPicPr>
        <p:blipFill>
          <a:blip r:embed="rId2"/>
          <a:stretch>
            <a:fillRect/>
          </a:stretch>
        </p:blipFill>
        <p:spPr>
          <a:xfrm>
            <a:off x="666110" y="2890384"/>
            <a:ext cx="889973" cy="915695"/>
          </a:xfrm>
          <a:prstGeom prst="rect">
            <a:avLst/>
          </a:prstGeom>
        </p:spPr>
      </p:pic>
      <p:sp>
        <p:nvSpPr>
          <p:cNvPr id="52" name="TextBox 51">
            <a:extLst>
              <a:ext uri="{FF2B5EF4-FFF2-40B4-BE49-F238E27FC236}">
                <a16:creationId xmlns:a16="http://schemas.microsoft.com/office/drawing/2014/main" id="{CDF1DBF6-D9A2-7D8B-05CB-1B2368E5C025}"/>
              </a:ext>
            </a:extLst>
          </p:cNvPr>
          <p:cNvSpPr txBox="1"/>
          <p:nvPr/>
        </p:nvSpPr>
        <p:spPr>
          <a:xfrm>
            <a:off x="2051945" y="3041537"/>
            <a:ext cx="8012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Improved Coordination and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targeting of investment in housing retrofit </a:t>
            </a: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and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energy projects / infrastructure  </a:t>
            </a:r>
          </a:p>
        </p:txBody>
      </p:sp>
      <p:pic>
        <p:nvPicPr>
          <p:cNvPr id="53" name="Picture 52">
            <a:extLst>
              <a:ext uri="{FF2B5EF4-FFF2-40B4-BE49-F238E27FC236}">
                <a16:creationId xmlns:a16="http://schemas.microsoft.com/office/drawing/2014/main" id="{AF58783E-7B83-179D-8B3E-3B0CF27FB3D2}"/>
              </a:ext>
            </a:extLst>
          </p:cNvPr>
          <p:cNvPicPr>
            <a:picLocks noChangeAspect="1"/>
          </p:cNvPicPr>
          <p:nvPr/>
        </p:nvPicPr>
        <p:blipFill>
          <a:blip r:embed="rId3"/>
          <a:stretch>
            <a:fillRect/>
          </a:stretch>
        </p:blipFill>
        <p:spPr>
          <a:xfrm>
            <a:off x="666111" y="2052380"/>
            <a:ext cx="889973" cy="838004"/>
          </a:xfrm>
          <a:prstGeom prst="rect">
            <a:avLst/>
          </a:prstGeom>
        </p:spPr>
      </p:pic>
      <p:sp>
        <p:nvSpPr>
          <p:cNvPr id="54" name="TextBox 53">
            <a:extLst>
              <a:ext uri="{FF2B5EF4-FFF2-40B4-BE49-F238E27FC236}">
                <a16:creationId xmlns:a16="http://schemas.microsoft.com/office/drawing/2014/main" id="{4AA0A61D-F03B-42B3-C283-B4248E6806B1}"/>
              </a:ext>
            </a:extLst>
          </p:cNvPr>
          <p:cNvSpPr txBox="1"/>
          <p:nvPr/>
        </p:nvSpPr>
        <p:spPr>
          <a:xfrm>
            <a:off x="2051945" y="1964719"/>
            <a:ext cx="8012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Providing evidence to the private and public sectors to inform major decisions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on heat </a:t>
            </a: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and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the future of both gas and electricity distribution</a:t>
            </a: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a:t>
            </a:r>
          </a:p>
        </p:txBody>
      </p:sp>
      <p:pic>
        <p:nvPicPr>
          <p:cNvPr id="55" name="Picture 54">
            <a:extLst>
              <a:ext uri="{FF2B5EF4-FFF2-40B4-BE49-F238E27FC236}">
                <a16:creationId xmlns:a16="http://schemas.microsoft.com/office/drawing/2014/main" id="{1BB0940C-A23B-8D6C-9211-5BCD47B7A5EF}"/>
              </a:ext>
            </a:extLst>
          </p:cNvPr>
          <p:cNvPicPr>
            <a:picLocks noChangeAspect="1"/>
          </p:cNvPicPr>
          <p:nvPr/>
        </p:nvPicPr>
        <p:blipFill>
          <a:blip r:embed="rId4"/>
          <a:stretch>
            <a:fillRect/>
          </a:stretch>
        </p:blipFill>
        <p:spPr>
          <a:xfrm>
            <a:off x="708613" y="1009654"/>
            <a:ext cx="889973" cy="961171"/>
          </a:xfrm>
          <a:prstGeom prst="rect">
            <a:avLst/>
          </a:prstGeom>
        </p:spPr>
      </p:pic>
      <p:sp>
        <p:nvSpPr>
          <p:cNvPr id="56" name="TextBox 55">
            <a:extLst>
              <a:ext uri="{FF2B5EF4-FFF2-40B4-BE49-F238E27FC236}">
                <a16:creationId xmlns:a16="http://schemas.microsoft.com/office/drawing/2014/main" id="{ED35DF85-BD7B-3E8A-BC1C-A0392B47D4B4}"/>
              </a:ext>
            </a:extLst>
          </p:cNvPr>
          <p:cNvSpPr txBox="1"/>
          <p:nvPr/>
        </p:nvSpPr>
        <p:spPr>
          <a:xfrm>
            <a:off x="2089830" y="1225668"/>
            <a:ext cx="8012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Define a clear low carbon pathways </a:t>
            </a:r>
            <a:r>
              <a:rPr kumimoji="0" lang="en-GB" sz="20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Informing local plans </a:t>
            </a:r>
          </a:p>
        </p:txBody>
      </p:sp>
      <p:pic>
        <p:nvPicPr>
          <p:cNvPr id="57" name="Picture 56">
            <a:extLst>
              <a:ext uri="{FF2B5EF4-FFF2-40B4-BE49-F238E27FC236}">
                <a16:creationId xmlns:a16="http://schemas.microsoft.com/office/drawing/2014/main" id="{16AC4AB2-ECAD-66C9-D12C-FE3D77F8236E}"/>
              </a:ext>
            </a:extLst>
          </p:cNvPr>
          <p:cNvPicPr>
            <a:picLocks noChangeAspect="1"/>
          </p:cNvPicPr>
          <p:nvPr/>
        </p:nvPicPr>
        <p:blipFill rotWithShape="1">
          <a:blip r:embed="rId5"/>
          <a:srcRect r="69739"/>
          <a:stretch/>
        </p:blipFill>
        <p:spPr>
          <a:xfrm>
            <a:off x="720238" y="3838678"/>
            <a:ext cx="866722" cy="1186020"/>
          </a:xfrm>
          <a:prstGeom prst="rect">
            <a:avLst/>
          </a:prstGeom>
        </p:spPr>
      </p:pic>
      <p:sp>
        <p:nvSpPr>
          <p:cNvPr id="58" name="TextBox 57">
            <a:extLst>
              <a:ext uri="{FF2B5EF4-FFF2-40B4-BE49-F238E27FC236}">
                <a16:creationId xmlns:a16="http://schemas.microsoft.com/office/drawing/2014/main" id="{5676C823-E629-A7F4-7BBE-7DBA4F10A13B}"/>
              </a:ext>
            </a:extLst>
          </p:cNvPr>
          <p:cNvSpPr txBox="1"/>
          <p:nvPr/>
        </p:nvSpPr>
        <p:spPr>
          <a:xfrm>
            <a:off x="2051945" y="4261616"/>
            <a:ext cx="80123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Establish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new approaches to energy planning and market capability </a:t>
            </a:r>
          </a:p>
        </p:txBody>
      </p:sp>
      <p:pic>
        <p:nvPicPr>
          <p:cNvPr id="59" name="Picture 58">
            <a:extLst>
              <a:ext uri="{FF2B5EF4-FFF2-40B4-BE49-F238E27FC236}">
                <a16:creationId xmlns:a16="http://schemas.microsoft.com/office/drawing/2014/main" id="{4537A8CF-DCD1-46D9-9503-E62A03F8D903}"/>
              </a:ext>
            </a:extLst>
          </p:cNvPr>
          <p:cNvPicPr>
            <a:picLocks noChangeAspect="1"/>
          </p:cNvPicPr>
          <p:nvPr/>
        </p:nvPicPr>
        <p:blipFill rotWithShape="1">
          <a:blip r:embed="rId6"/>
          <a:srcRect r="69375" b="15124"/>
          <a:stretch/>
        </p:blipFill>
        <p:spPr>
          <a:xfrm>
            <a:off x="736280" y="4911814"/>
            <a:ext cx="904464" cy="870516"/>
          </a:xfrm>
          <a:prstGeom prst="rect">
            <a:avLst/>
          </a:prstGeom>
        </p:spPr>
      </p:pic>
      <p:sp>
        <p:nvSpPr>
          <p:cNvPr id="60" name="TextBox 59">
            <a:extLst>
              <a:ext uri="{FF2B5EF4-FFF2-40B4-BE49-F238E27FC236}">
                <a16:creationId xmlns:a16="http://schemas.microsoft.com/office/drawing/2014/main" id="{BF179DA2-C568-6844-A011-AC282E337F93}"/>
              </a:ext>
            </a:extLst>
          </p:cNvPr>
          <p:cNvSpPr txBox="1"/>
          <p:nvPr/>
        </p:nvSpPr>
        <p:spPr>
          <a:xfrm>
            <a:off x="2089830" y="4978227"/>
            <a:ext cx="8012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Minimise Cost of delivering on Net Zero</a:t>
            </a: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commitments through a coordinated whole system approach</a:t>
            </a:r>
            <a:endPar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AFC1D342-29BC-94ED-5CF3-5CBEE29AED89}"/>
              </a:ext>
            </a:extLst>
          </p:cNvPr>
          <p:cNvPicPr>
            <a:picLocks noChangeAspect="1"/>
          </p:cNvPicPr>
          <p:nvPr/>
        </p:nvPicPr>
        <p:blipFill rotWithShape="1">
          <a:blip r:embed="rId7"/>
          <a:srcRect t="13979" r="67452" b="18097"/>
          <a:stretch/>
        </p:blipFill>
        <p:spPr>
          <a:xfrm>
            <a:off x="708614" y="5823191"/>
            <a:ext cx="1031492" cy="937846"/>
          </a:xfrm>
          <a:prstGeom prst="rect">
            <a:avLst/>
          </a:prstGeom>
        </p:spPr>
      </p:pic>
      <p:sp>
        <p:nvSpPr>
          <p:cNvPr id="62" name="TextBox 61">
            <a:extLst>
              <a:ext uri="{FF2B5EF4-FFF2-40B4-BE49-F238E27FC236}">
                <a16:creationId xmlns:a16="http://schemas.microsoft.com/office/drawing/2014/main" id="{29142185-C02D-C8C0-6BFF-332D278329BA}"/>
              </a:ext>
            </a:extLst>
          </p:cNvPr>
          <p:cNvSpPr txBox="1"/>
          <p:nvPr/>
        </p:nvSpPr>
        <p:spPr>
          <a:xfrm>
            <a:off x="2089830" y="5926335"/>
            <a:ext cx="8012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Devolved responsibility to local areas and </a:t>
            </a:r>
            <a:r>
              <a:rPr kumimoji="0" lang="en-GB" sz="20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support the clean transition alongside other local planning issues  </a:t>
            </a:r>
          </a:p>
        </p:txBody>
      </p:sp>
    </p:spTree>
    <p:extLst>
      <p:ext uri="{BB962C8B-B14F-4D97-AF65-F5344CB8AC3E}">
        <p14:creationId xmlns:p14="http://schemas.microsoft.com/office/powerpoint/2010/main" val="392628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E02B990-251B-17F9-F0C5-AD00C5D0D3B6}"/>
              </a:ext>
            </a:extLst>
          </p:cNvPr>
          <p:cNvSpPr/>
          <p:nvPr/>
        </p:nvSpPr>
        <p:spPr>
          <a:xfrm>
            <a:off x="6218528" y="1133155"/>
            <a:ext cx="1753841" cy="548026"/>
          </a:xfrm>
          <a:prstGeom prst="roundRect">
            <a:avLst/>
          </a:prstGeom>
          <a:solidFill>
            <a:srgbClr val="F8B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72A4"/>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64B2EB8-F54F-9BC1-A0BD-5518B3C81919}"/>
              </a:ext>
            </a:extLst>
          </p:cNvPr>
          <p:cNvSpPr/>
          <p:nvPr/>
        </p:nvSpPr>
        <p:spPr>
          <a:xfrm>
            <a:off x="3269322" y="1150991"/>
            <a:ext cx="1717506" cy="548026"/>
          </a:xfrm>
          <a:prstGeom prst="roundRect">
            <a:avLst/>
          </a:prstGeom>
          <a:solidFill>
            <a:srgbClr val="F8B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72A4"/>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FD61FD2-589A-3D96-ACC1-6845EBC5F87F}"/>
              </a:ext>
            </a:extLst>
          </p:cNvPr>
          <p:cNvSpPr/>
          <p:nvPr/>
        </p:nvSpPr>
        <p:spPr>
          <a:xfrm>
            <a:off x="558019" y="1133155"/>
            <a:ext cx="1224136" cy="548026"/>
          </a:xfrm>
          <a:prstGeom prst="roundRect">
            <a:avLst/>
          </a:prstGeom>
          <a:solidFill>
            <a:srgbClr val="F8B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72A4"/>
              </a:solidFill>
              <a:effectLst/>
              <a:uLnTx/>
              <a:uFillTx/>
              <a:latin typeface="Calibri" panose="020F0502020204030204"/>
              <a:ea typeface="+mn-ea"/>
              <a:cs typeface="+mn-cs"/>
            </a:endParaRPr>
          </a:p>
        </p:txBody>
      </p:sp>
      <p:pic>
        <p:nvPicPr>
          <p:cNvPr id="2" name="Picture 1" descr="CITY SCIENCE INTRO">
            <a:extLst>
              <a:ext uri="{FF2B5EF4-FFF2-40B4-BE49-F238E27FC236}">
                <a16:creationId xmlns:a16="http://schemas.microsoft.com/office/drawing/2014/main" id="{D5331C61-F3ED-9F8D-D79F-17AE414EB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2" r="1006"/>
          <a:stretch/>
        </p:blipFill>
        <p:spPr bwMode="auto">
          <a:xfrm>
            <a:off x="3269322" y="3024845"/>
            <a:ext cx="1851766" cy="107768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66BE4F-6A68-867A-A74C-0C9F62A80E78}"/>
              </a:ext>
            </a:extLst>
          </p:cNvPr>
          <p:cNvSpPr txBox="1"/>
          <p:nvPr/>
        </p:nvSpPr>
        <p:spPr>
          <a:xfrm>
            <a:off x="3269322" y="1150991"/>
            <a:ext cx="4221493" cy="54802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4F72A4"/>
                </a:solidFill>
                <a:effectLst/>
                <a:uLnTx/>
                <a:uFillTx/>
                <a:latin typeface="Calibri Light" panose="020F0302020204030204"/>
                <a:ea typeface="+mn-ea"/>
                <a:cs typeface="+mn-cs"/>
              </a:rPr>
              <a:t>Project Lead </a:t>
            </a:r>
          </a:p>
        </p:txBody>
      </p:sp>
      <p:pic>
        <p:nvPicPr>
          <p:cNvPr id="21" name="Picture 2" descr="PRCA | The PRCA promotes all aspects of public relations and internal  communications work">
            <a:extLst>
              <a:ext uri="{FF2B5EF4-FFF2-40B4-BE49-F238E27FC236}">
                <a16:creationId xmlns:a16="http://schemas.microsoft.com/office/drawing/2014/main" id="{68125E58-C65F-58FE-6BBB-9BEF374DD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743" y="2314300"/>
            <a:ext cx="2111095" cy="4188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University of Exeter – IBEC – INDONESIA BRITAIN EDUCATION CENTRE">
            <a:extLst>
              <a:ext uri="{FF2B5EF4-FFF2-40B4-BE49-F238E27FC236}">
                <a16:creationId xmlns:a16="http://schemas.microsoft.com/office/drawing/2014/main" id="{B21C976C-9978-264B-C142-8EA4CB0C9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337" y="3261403"/>
            <a:ext cx="1951033" cy="7804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Mylor Ventures Funds Oxi-tech Solutions Ltd - UK Business Angels Association">
            <a:extLst>
              <a:ext uri="{FF2B5EF4-FFF2-40B4-BE49-F238E27FC236}">
                <a16:creationId xmlns:a16="http://schemas.microsoft.com/office/drawing/2014/main" id="{327A5336-6B72-17F3-2528-33CCE94AE9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3070" y="4446720"/>
            <a:ext cx="2173510" cy="9342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CA50012-B966-C54B-9613-785BCF1FD009}"/>
              </a:ext>
            </a:extLst>
          </p:cNvPr>
          <p:cNvSpPr txBox="1"/>
          <p:nvPr/>
        </p:nvSpPr>
        <p:spPr>
          <a:xfrm>
            <a:off x="8166251" y="4460093"/>
            <a:ext cx="3934517" cy="830292"/>
          </a:xfrm>
          <a:prstGeom prst="rect">
            <a:avLst/>
          </a:prstGeom>
          <a:noFill/>
        </p:spPr>
        <p:txBody>
          <a:bodyPr wrap="square">
            <a:spAutoFit/>
          </a:bodyPr>
          <a:lstStyle/>
          <a:p>
            <a:pPr marL="0" marR="0" lvl="0" indent="0" algn="l" defTabSz="914400" rtl="0" eaLnBrk="1" fontAlgn="auto" latinLnBrk="0" hangingPunct="1">
              <a:lnSpc>
                <a:spcPct val="101000"/>
              </a:lnSpc>
              <a:spcBef>
                <a:spcPts val="300"/>
              </a:spcBef>
              <a:spcAft>
                <a:spcPts val="3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Specialising in business and sectoral engagement to maximise innovation, investment and local capacity-building</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90C2537-DB62-AD6E-E13A-D22397807788}"/>
              </a:ext>
            </a:extLst>
          </p:cNvPr>
          <p:cNvSpPr txBox="1"/>
          <p:nvPr/>
        </p:nvSpPr>
        <p:spPr>
          <a:xfrm>
            <a:off x="8103838" y="3299127"/>
            <a:ext cx="3371270" cy="581634"/>
          </a:xfrm>
          <a:prstGeom prst="rect">
            <a:avLst/>
          </a:prstGeom>
          <a:noFill/>
        </p:spPr>
        <p:txBody>
          <a:bodyPr wrap="square">
            <a:spAutoFit/>
          </a:bodyPr>
          <a:lstStyle/>
          <a:p>
            <a:pPr marL="0" marR="0" lvl="0" indent="0" algn="l" defTabSz="914400" rtl="0" eaLnBrk="1" fontAlgn="auto" latinLnBrk="0" hangingPunct="1">
              <a:lnSpc>
                <a:spcPct val="101000"/>
              </a:lnSpc>
              <a:spcBef>
                <a:spcPts val="300"/>
              </a:spcBef>
              <a:spcAft>
                <a:spcPts val="3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Provision of independent assurance of LAEP modelling.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D88E04-0BC4-A305-82A5-F7526BFD64E1}"/>
              </a:ext>
            </a:extLst>
          </p:cNvPr>
          <p:cNvSpPr txBox="1"/>
          <p:nvPr/>
        </p:nvSpPr>
        <p:spPr>
          <a:xfrm>
            <a:off x="8166251" y="2130212"/>
            <a:ext cx="39345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Public Engagement specialists in infrastructure, the built environment and the energy sector.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63F113A9-EE36-2976-44C2-200E43735CF3}"/>
              </a:ext>
            </a:extLst>
          </p:cNvPr>
          <p:cNvSpPr txBox="1"/>
          <p:nvPr/>
        </p:nvSpPr>
        <p:spPr>
          <a:xfrm>
            <a:off x="2123996" y="202646"/>
            <a:ext cx="59169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n-cs"/>
              </a:rPr>
              <a:t>Programme </a:t>
            </a:r>
            <a:r>
              <a:rPr kumimoji="0" lang="en-US" sz="2400" b="1" i="0" u="none" strike="noStrike" kern="1200" cap="none" spc="0" normalizeH="0" baseline="0" noProof="0" dirty="0" err="1">
                <a:ln>
                  <a:noFill/>
                </a:ln>
                <a:solidFill>
                  <a:srgbClr val="4F72A4"/>
                </a:solidFill>
                <a:effectLst/>
                <a:uLnTx/>
                <a:uFillTx/>
                <a:latin typeface="Source Sans Pro" panose="020B0503030403020204" pitchFamily="34" charset="0"/>
                <a:ea typeface="Source Sans Pro" panose="020B0503030403020204" pitchFamily="34" charset="0"/>
                <a:cs typeface="+mn-cs"/>
              </a:rPr>
              <a:t>Organisation</a:t>
            </a:r>
            <a:endParaRPr kumimoji="0" lang="en-US" sz="24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n-cs"/>
            </a:endParaRPr>
          </a:p>
        </p:txBody>
      </p:sp>
      <p:sp>
        <p:nvSpPr>
          <p:cNvPr id="3" name="TextBox 2">
            <a:extLst>
              <a:ext uri="{FF2B5EF4-FFF2-40B4-BE49-F238E27FC236}">
                <a16:creationId xmlns:a16="http://schemas.microsoft.com/office/drawing/2014/main" id="{87C4066F-BCB6-2885-90B0-1C86518F5D2F}"/>
              </a:ext>
            </a:extLst>
          </p:cNvPr>
          <p:cNvSpPr txBox="1"/>
          <p:nvPr/>
        </p:nvSpPr>
        <p:spPr>
          <a:xfrm>
            <a:off x="6218529" y="1150991"/>
            <a:ext cx="4221493" cy="54802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4F72A4"/>
                </a:solidFill>
                <a:effectLst/>
                <a:uLnTx/>
                <a:uFillTx/>
                <a:latin typeface="Calibri Light" panose="020F0302020204030204"/>
                <a:ea typeface="+mn-ea"/>
                <a:cs typeface="+mn-cs"/>
              </a:rPr>
              <a:t>Project Team </a:t>
            </a:r>
          </a:p>
        </p:txBody>
      </p:sp>
      <p:sp>
        <p:nvSpPr>
          <p:cNvPr id="5" name="TextBox 4">
            <a:extLst>
              <a:ext uri="{FF2B5EF4-FFF2-40B4-BE49-F238E27FC236}">
                <a16:creationId xmlns:a16="http://schemas.microsoft.com/office/drawing/2014/main" id="{34317103-77AC-277E-98FF-F97BD5CCC070}"/>
              </a:ext>
            </a:extLst>
          </p:cNvPr>
          <p:cNvSpPr txBox="1"/>
          <p:nvPr/>
        </p:nvSpPr>
        <p:spPr>
          <a:xfrm>
            <a:off x="718731" y="1150991"/>
            <a:ext cx="1344821" cy="54802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4F72A4"/>
                </a:solidFill>
                <a:effectLst/>
                <a:uLnTx/>
                <a:uFillTx/>
                <a:latin typeface="Calibri Light" panose="020F0302020204030204"/>
                <a:ea typeface="+mn-ea"/>
                <a:cs typeface="+mn-cs"/>
              </a:rPr>
              <a:t>Client</a:t>
            </a:r>
          </a:p>
        </p:txBody>
      </p:sp>
      <p:pic>
        <p:nvPicPr>
          <p:cNvPr id="1026" name="Picture 2" descr="Cornwall Council Secure Upload Form">
            <a:extLst>
              <a:ext uri="{FF2B5EF4-FFF2-40B4-BE49-F238E27FC236}">
                <a16:creationId xmlns:a16="http://schemas.microsoft.com/office/drawing/2014/main" id="{E055AD1D-A7AF-D070-C84C-9900783596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840" y="2864438"/>
            <a:ext cx="2055949" cy="7894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DFE674C-7199-BE8C-866F-A19B568D4608}"/>
              </a:ext>
            </a:extLst>
          </p:cNvPr>
          <p:cNvSpPr txBox="1"/>
          <p:nvPr/>
        </p:nvSpPr>
        <p:spPr>
          <a:xfrm>
            <a:off x="247455" y="3796000"/>
            <a:ext cx="2810255"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Programme Manager (0.2)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Project / Contract Manager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Policy Lead (0.5)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Intelligence Lead (0.5)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Engagement Lead (0.5)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Admin support (0.5)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Isles of Scilly Lead (0.5)</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114930"/>
      </p:ext>
    </p:extLst>
  </p:cSld>
  <p:clrMapOvr>
    <a:masterClrMapping/>
  </p:clrMapOvr>
  <mc:AlternateContent xmlns:mc="http://schemas.openxmlformats.org/markup-compatibility/2006" xmlns:p14="http://schemas.microsoft.com/office/powerpoint/2010/main">
    <mc:Choice Requires="p14">
      <p:transition spd="slow" p14:dur="1200" advTm="13964">
        <p14:prism/>
      </p:transition>
    </mc:Choice>
    <mc:Fallback xmlns="">
      <p:transition spd="slow" advTm="1396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AF3F7-ECDA-F37B-254A-8BF9357E280C}"/>
              </a:ext>
            </a:extLst>
          </p:cNvPr>
          <p:cNvSpPr txBox="1"/>
          <p:nvPr/>
        </p:nvSpPr>
        <p:spPr>
          <a:xfrm>
            <a:off x="141734" y="924142"/>
            <a:ext cx="74250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Expected CIOS LAEP Products  </a:t>
            </a:r>
          </a:p>
        </p:txBody>
      </p:sp>
      <p:sp>
        <p:nvSpPr>
          <p:cNvPr id="4" name="TextBox 3">
            <a:extLst>
              <a:ext uri="{FF2B5EF4-FFF2-40B4-BE49-F238E27FC236}">
                <a16:creationId xmlns:a16="http://schemas.microsoft.com/office/drawing/2014/main" id="{BF555C65-5E35-0EA8-8F46-C7693F43A57D}"/>
              </a:ext>
            </a:extLst>
          </p:cNvPr>
          <p:cNvSpPr txBox="1"/>
          <p:nvPr/>
        </p:nvSpPr>
        <p:spPr>
          <a:xfrm>
            <a:off x="269347" y="1366996"/>
            <a:ext cx="3495509"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Net Zero Pathway &amp; Route Map</a:t>
            </a:r>
          </a:p>
        </p:txBody>
      </p:sp>
      <p:sp>
        <p:nvSpPr>
          <p:cNvPr id="7" name="TextBox 6">
            <a:extLst>
              <a:ext uri="{FF2B5EF4-FFF2-40B4-BE49-F238E27FC236}">
                <a16:creationId xmlns:a16="http://schemas.microsoft.com/office/drawing/2014/main" id="{A7BDE60D-FC3A-EBC1-9775-DAD9B035CC87}"/>
              </a:ext>
            </a:extLst>
          </p:cNvPr>
          <p:cNvSpPr txBox="1"/>
          <p:nvPr/>
        </p:nvSpPr>
        <p:spPr>
          <a:xfrm>
            <a:off x="278764" y="1850424"/>
            <a:ext cx="2391104"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CIOS Carbon Budget</a:t>
            </a:r>
          </a:p>
        </p:txBody>
      </p:sp>
      <p:sp>
        <p:nvSpPr>
          <p:cNvPr id="9" name="TextBox 8">
            <a:extLst>
              <a:ext uri="{FF2B5EF4-FFF2-40B4-BE49-F238E27FC236}">
                <a16:creationId xmlns:a16="http://schemas.microsoft.com/office/drawing/2014/main" id="{739B5636-2C2D-4943-1CC5-3C20618A71D4}"/>
              </a:ext>
            </a:extLst>
          </p:cNvPr>
          <p:cNvSpPr txBox="1"/>
          <p:nvPr/>
        </p:nvSpPr>
        <p:spPr>
          <a:xfrm>
            <a:off x="269347" y="2404422"/>
            <a:ext cx="3257558"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CIOS Delivery Plan on a Page </a:t>
            </a:r>
          </a:p>
        </p:txBody>
      </p:sp>
      <p:sp>
        <p:nvSpPr>
          <p:cNvPr id="17" name="TextBox 16">
            <a:extLst>
              <a:ext uri="{FF2B5EF4-FFF2-40B4-BE49-F238E27FC236}">
                <a16:creationId xmlns:a16="http://schemas.microsoft.com/office/drawing/2014/main" id="{B086F882-C195-D2C3-B7B1-F8F7C27E7F74}"/>
              </a:ext>
            </a:extLst>
          </p:cNvPr>
          <p:cNvSpPr txBox="1"/>
          <p:nvPr/>
        </p:nvSpPr>
        <p:spPr>
          <a:xfrm>
            <a:off x="278764" y="2941334"/>
            <a:ext cx="4142865"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Geospatial Map of LAEP Interventions </a:t>
            </a:r>
          </a:p>
        </p:txBody>
      </p:sp>
      <p:sp>
        <p:nvSpPr>
          <p:cNvPr id="21" name="TextBox 20">
            <a:extLst>
              <a:ext uri="{FF2B5EF4-FFF2-40B4-BE49-F238E27FC236}">
                <a16:creationId xmlns:a16="http://schemas.microsoft.com/office/drawing/2014/main" id="{504328FE-9C71-3D4A-D85B-2B95C80A2D1C}"/>
              </a:ext>
            </a:extLst>
          </p:cNvPr>
          <p:cNvSpPr txBox="1"/>
          <p:nvPr/>
        </p:nvSpPr>
        <p:spPr>
          <a:xfrm>
            <a:off x="278764" y="4516949"/>
            <a:ext cx="7466468"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Established list of Priority Projects and Supporting Implementation Plan   </a:t>
            </a:r>
          </a:p>
        </p:txBody>
      </p:sp>
      <p:sp>
        <p:nvSpPr>
          <p:cNvPr id="24" name="TextBox 23">
            <a:extLst>
              <a:ext uri="{FF2B5EF4-FFF2-40B4-BE49-F238E27FC236}">
                <a16:creationId xmlns:a16="http://schemas.microsoft.com/office/drawing/2014/main" id="{93A66D4D-8584-915D-EE00-9CE85256AB11}"/>
              </a:ext>
            </a:extLst>
          </p:cNvPr>
          <p:cNvSpPr txBox="1"/>
          <p:nvPr/>
        </p:nvSpPr>
        <p:spPr>
          <a:xfrm>
            <a:off x="279303" y="5053375"/>
            <a:ext cx="4715458"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Minimum 10 x Worked Mini Business Cases  </a:t>
            </a:r>
          </a:p>
        </p:txBody>
      </p:sp>
      <p:sp>
        <p:nvSpPr>
          <p:cNvPr id="27" name="TextBox 26">
            <a:extLst>
              <a:ext uri="{FF2B5EF4-FFF2-40B4-BE49-F238E27FC236}">
                <a16:creationId xmlns:a16="http://schemas.microsoft.com/office/drawing/2014/main" id="{5E9C71CB-1795-66C0-54B1-615CB5D1E097}"/>
              </a:ext>
            </a:extLst>
          </p:cNvPr>
          <p:cNvSpPr txBox="1"/>
          <p:nvPr/>
        </p:nvSpPr>
        <p:spPr>
          <a:xfrm>
            <a:off x="307640" y="6092564"/>
            <a:ext cx="3779176"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Governance &amp; Enabling Conditions</a:t>
            </a:r>
          </a:p>
        </p:txBody>
      </p:sp>
      <p:sp>
        <p:nvSpPr>
          <p:cNvPr id="30" name="TextBox 29">
            <a:extLst>
              <a:ext uri="{FF2B5EF4-FFF2-40B4-BE49-F238E27FC236}">
                <a16:creationId xmlns:a16="http://schemas.microsoft.com/office/drawing/2014/main" id="{DDEEA8C3-4D3A-796A-BC33-DEE1BD4A3795}"/>
              </a:ext>
            </a:extLst>
          </p:cNvPr>
          <p:cNvSpPr txBox="1"/>
          <p:nvPr/>
        </p:nvSpPr>
        <p:spPr>
          <a:xfrm>
            <a:off x="307640" y="5557715"/>
            <a:ext cx="5032340"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Investment Strategies and Finance Engagement </a:t>
            </a:r>
          </a:p>
        </p:txBody>
      </p:sp>
      <p:sp>
        <p:nvSpPr>
          <p:cNvPr id="33" name="TextBox 32">
            <a:extLst>
              <a:ext uri="{FF2B5EF4-FFF2-40B4-BE49-F238E27FC236}">
                <a16:creationId xmlns:a16="http://schemas.microsoft.com/office/drawing/2014/main" id="{0BF3C650-81DB-2960-A41E-F31D361774ED}"/>
              </a:ext>
            </a:extLst>
          </p:cNvPr>
          <p:cNvSpPr txBox="1"/>
          <p:nvPr/>
        </p:nvSpPr>
        <p:spPr>
          <a:xfrm>
            <a:off x="283504" y="3454013"/>
            <a:ext cx="6818726"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CIOS LAEP Mapping Layer within CC Interactive Mapping Service  </a:t>
            </a:r>
          </a:p>
        </p:txBody>
      </p:sp>
      <p:sp>
        <p:nvSpPr>
          <p:cNvPr id="34" name="TextBox 33">
            <a:extLst>
              <a:ext uri="{FF2B5EF4-FFF2-40B4-BE49-F238E27FC236}">
                <a16:creationId xmlns:a16="http://schemas.microsoft.com/office/drawing/2014/main" id="{CA20053E-27ED-6635-A9BC-CD02D9D2EC91}"/>
              </a:ext>
            </a:extLst>
          </p:cNvPr>
          <p:cNvSpPr txBox="1"/>
          <p:nvPr/>
        </p:nvSpPr>
        <p:spPr>
          <a:xfrm>
            <a:off x="307640" y="3961099"/>
            <a:ext cx="3893695"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Near-Term  Long-Term Components </a:t>
            </a:r>
          </a:p>
        </p:txBody>
      </p:sp>
      <p:pic>
        <p:nvPicPr>
          <p:cNvPr id="35" name="Picture 34" descr="Timeline&#10;&#10;Description automatically generated with medium confidence">
            <a:extLst>
              <a:ext uri="{FF2B5EF4-FFF2-40B4-BE49-F238E27FC236}">
                <a16:creationId xmlns:a16="http://schemas.microsoft.com/office/drawing/2014/main" id="{FBC30156-593C-7DC3-C7E5-053106C2D9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0721" y="313297"/>
            <a:ext cx="2391104" cy="1524757"/>
          </a:xfrm>
          <a:prstGeom prst="rect">
            <a:avLst/>
          </a:prstGeom>
          <a:noFill/>
          <a:ln>
            <a:solidFill>
              <a:schemeClr val="accent1">
                <a:shade val="50000"/>
              </a:schemeClr>
            </a:solidFill>
          </a:ln>
        </p:spPr>
      </p:pic>
      <p:pic>
        <p:nvPicPr>
          <p:cNvPr id="36" name="Picture 35" descr="Timeline&#10;&#10;Description automatically generated">
            <a:extLst>
              <a:ext uri="{FF2B5EF4-FFF2-40B4-BE49-F238E27FC236}">
                <a16:creationId xmlns:a16="http://schemas.microsoft.com/office/drawing/2014/main" id="{BEC1E79A-1664-420D-635B-32540D5FD6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7482" y="2035842"/>
            <a:ext cx="2391104" cy="1377114"/>
          </a:xfrm>
          <a:prstGeom prst="rect">
            <a:avLst/>
          </a:prstGeom>
          <a:noFill/>
          <a:ln>
            <a:solidFill>
              <a:schemeClr val="accent1">
                <a:shade val="50000"/>
              </a:schemeClr>
            </a:solidFill>
          </a:ln>
        </p:spPr>
      </p:pic>
      <p:pic>
        <p:nvPicPr>
          <p:cNvPr id="37" name="Picture 36" descr="Chart, treemap chart&#10;&#10;Description automatically generated">
            <a:extLst>
              <a:ext uri="{FF2B5EF4-FFF2-40B4-BE49-F238E27FC236}">
                <a16:creationId xmlns:a16="http://schemas.microsoft.com/office/drawing/2014/main" id="{B5C7D3FF-4C96-AC17-2E12-3545A2B4B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483" y="5265934"/>
            <a:ext cx="2391104" cy="1546915"/>
          </a:xfrm>
          <a:prstGeom prst="rect">
            <a:avLst/>
          </a:prstGeom>
          <a:ln>
            <a:solidFill>
              <a:schemeClr val="accent1">
                <a:shade val="50000"/>
              </a:schemeClr>
            </a:solidFill>
          </a:ln>
        </p:spPr>
      </p:pic>
      <p:pic>
        <p:nvPicPr>
          <p:cNvPr id="38" name="Picture 37" descr="Map&#10;&#10;Description automatically generated">
            <a:extLst>
              <a:ext uri="{FF2B5EF4-FFF2-40B4-BE49-F238E27FC236}">
                <a16:creationId xmlns:a16="http://schemas.microsoft.com/office/drawing/2014/main" id="{81C5D549-970C-C61A-8414-59F6F1C79F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7482" y="3621337"/>
            <a:ext cx="2391104" cy="1433484"/>
          </a:xfrm>
          <a:prstGeom prst="rect">
            <a:avLst/>
          </a:prstGeom>
          <a:noFill/>
          <a:ln>
            <a:solidFill>
              <a:schemeClr val="accent1">
                <a:shade val="50000"/>
              </a:schemeClr>
            </a:solidFill>
          </a:ln>
        </p:spPr>
      </p:pic>
      <p:sp>
        <p:nvSpPr>
          <p:cNvPr id="39" name="TextBox 38">
            <a:extLst>
              <a:ext uri="{FF2B5EF4-FFF2-40B4-BE49-F238E27FC236}">
                <a16:creationId xmlns:a16="http://schemas.microsoft.com/office/drawing/2014/main" id="{BE36FB91-6088-29B9-20FA-B7A719F4A2C8}"/>
              </a:ext>
            </a:extLst>
          </p:cNvPr>
          <p:cNvSpPr txBox="1"/>
          <p:nvPr/>
        </p:nvSpPr>
        <p:spPr>
          <a:xfrm>
            <a:off x="7924800" y="87858"/>
            <a:ext cx="21291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Decarbonisation pathway  - Example</a:t>
            </a:r>
          </a:p>
        </p:txBody>
      </p:sp>
      <p:sp>
        <p:nvSpPr>
          <p:cNvPr id="40" name="TextBox 39">
            <a:extLst>
              <a:ext uri="{FF2B5EF4-FFF2-40B4-BE49-F238E27FC236}">
                <a16:creationId xmlns:a16="http://schemas.microsoft.com/office/drawing/2014/main" id="{E719003C-6AA0-C7E3-225F-B25752DEF84F}"/>
              </a:ext>
            </a:extLst>
          </p:cNvPr>
          <p:cNvSpPr txBox="1"/>
          <p:nvPr/>
        </p:nvSpPr>
        <p:spPr>
          <a:xfrm>
            <a:off x="7924800" y="1814484"/>
            <a:ext cx="190468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On Page Delivery Plan - Example</a:t>
            </a:r>
          </a:p>
        </p:txBody>
      </p:sp>
      <p:sp>
        <p:nvSpPr>
          <p:cNvPr id="43" name="TextBox 42">
            <a:extLst>
              <a:ext uri="{FF2B5EF4-FFF2-40B4-BE49-F238E27FC236}">
                <a16:creationId xmlns:a16="http://schemas.microsoft.com/office/drawing/2014/main" id="{EDC44E54-77E6-0312-02DE-4911666B7BA7}"/>
              </a:ext>
            </a:extLst>
          </p:cNvPr>
          <p:cNvSpPr txBox="1"/>
          <p:nvPr/>
        </p:nvSpPr>
        <p:spPr>
          <a:xfrm>
            <a:off x="7913060" y="3404819"/>
            <a:ext cx="18069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Geospatial Mapping - Example</a:t>
            </a:r>
          </a:p>
        </p:txBody>
      </p:sp>
      <p:sp>
        <p:nvSpPr>
          <p:cNvPr id="44" name="TextBox 43">
            <a:extLst>
              <a:ext uri="{FF2B5EF4-FFF2-40B4-BE49-F238E27FC236}">
                <a16:creationId xmlns:a16="http://schemas.microsoft.com/office/drawing/2014/main" id="{7BCD007D-A049-816D-EC77-81DF43CE2046}"/>
              </a:ext>
            </a:extLst>
          </p:cNvPr>
          <p:cNvSpPr txBox="1"/>
          <p:nvPr/>
        </p:nvSpPr>
        <p:spPr>
          <a:xfrm>
            <a:off x="7924800" y="5053375"/>
            <a:ext cx="184858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Mini Business Case – Template </a:t>
            </a:r>
          </a:p>
        </p:txBody>
      </p:sp>
    </p:spTree>
    <p:extLst>
      <p:ext uri="{BB962C8B-B14F-4D97-AF65-F5344CB8AC3E}">
        <p14:creationId xmlns:p14="http://schemas.microsoft.com/office/powerpoint/2010/main" val="1388900614"/>
      </p:ext>
    </p:extLst>
  </p:cSld>
  <p:clrMapOvr>
    <a:masterClrMapping/>
  </p:clrMapOvr>
  <mc:AlternateContent xmlns:mc="http://schemas.openxmlformats.org/markup-compatibility/2006" xmlns:p14="http://schemas.microsoft.com/office/powerpoint/2010/main">
    <mc:Choice Requires="p14">
      <p:transition p14:dur="0" advTm="12670"/>
    </mc:Choice>
    <mc:Fallback xmlns="">
      <p:transition advTm="126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4000" b="1" dirty="0">
                <a:effectLst/>
                <a:latin typeface="Calibri" panose="020F0502020204030204" pitchFamily="34" charset="0"/>
                <a:ea typeface="Calibri" panose="020F0502020204030204" pitchFamily="34" charset="0"/>
                <a:cs typeface="Arial" panose="020B0604020202020204" pitchFamily="34" charset="0"/>
              </a:rPr>
              <a:t>Intro to the session </a:t>
            </a:r>
            <a:br>
              <a:rPr lang="en-GB" sz="4000" b="1" dirty="0">
                <a:effectLst/>
                <a:latin typeface="Calibri" panose="020F0502020204030204" pitchFamily="34" charset="0"/>
                <a:ea typeface="Calibri" panose="020F0502020204030204" pitchFamily="34" charset="0"/>
                <a:cs typeface="Arial" panose="020B0604020202020204" pitchFamily="34" charset="0"/>
              </a:rPr>
            </a:br>
            <a:br>
              <a:rPr lang="en-GB" sz="4000" b="1" dirty="0">
                <a:effectLst/>
                <a:latin typeface="Calibri" panose="020F0502020204030204" pitchFamily="34" charset="0"/>
                <a:ea typeface="Calibri" panose="020F0502020204030204" pitchFamily="34" charset="0"/>
                <a:cs typeface="Arial" panose="020B0604020202020204" pitchFamily="34" charset="0"/>
              </a:rPr>
            </a:br>
            <a:r>
              <a:rPr lang="en-GB" sz="4000" b="1" dirty="0">
                <a:effectLst/>
                <a:latin typeface="Calibri" panose="020F0502020204030204" pitchFamily="34" charset="0"/>
                <a:ea typeface="Calibri" panose="020F0502020204030204" pitchFamily="34" charset="0"/>
                <a:cs typeface="Arial" panose="020B0604020202020204" pitchFamily="34" charset="0"/>
              </a:rPr>
              <a:t>Janine Michael </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br>
            <a:br>
              <a:rPr lang="en-GB" sz="1800" dirty="0"/>
            </a:br>
            <a:endParaRPr lang="en-GB" sz="4000" dirty="0"/>
          </a:p>
        </p:txBody>
      </p:sp>
      <p:pic>
        <p:nvPicPr>
          <p:cNvPr id="3" name="Picture 2" descr="A diagram of a diagram&#10;&#10;Description automatically generated">
            <a:extLst>
              <a:ext uri="{FF2B5EF4-FFF2-40B4-BE49-F238E27FC236}">
                <a16:creationId xmlns:a16="http://schemas.microsoft.com/office/drawing/2014/main" id="{BE793B61-C2EB-435B-B48B-E7040962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spTree>
    <p:extLst>
      <p:ext uri="{BB962C8B-B14F-4D97-AF65-F5344CB8AC3E}">
        <p14:creationId xmlns:p14="http://schemas.microsoft.com/office/powerpoint/2010/main" val="242377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574B0-B36E-45A0-5A0A-715C5D16C61B}"/>
              </a:ext>
            </a:extLst>
          </p:cNvPr>
          <p:cNvPicPr>
            <a:picLocks noChangeAspect="1"/>
          </p:cNvPicPr>
          <p:nvPr/>
        </p:nvPicPr>
        <p:blipFill>
          <a:blip r:embed="rId2"/>
          <a:stretch>
            <a:fillRect/>
          </a:stretch>
        </p:blipFill>
        <p:spPr>
          <a:xfrm>
            <a:off x="1232620" y="-591043"/>
            <a:ext cx="8183523" cy="8040085"/>
          </a:xfrm>
          <a:prstGeom prst="rect">
            <a:avLst/>
          </a:prstGeom>
        </p:spPr>
      </p:pic>
      <p:sp>
        <p:nvSpPr>
          <p:cNvPr id="25" name="TextBox 24">
            <a:extLst>
              <a:ext uri="{FF2B5EF4-FFF2-40B4-BE49-F238E27FC236}">
                <a16:creationId xmlns:a16="http://schemas.microsoft.com/office/drawing/2014/main" id="{EFCE778E-8B2D-96C6-FF35-6AC4886AAA4A}"/>
              </a:ext>
            </a:extLst>
          </p:cNvPr>
          <p:cNvSpPr txBox="1"/>
          <p:nvPr/>
        </p:nvSpPr>
        <p:spPr>
          <a:xfrm>
            <a:off x="8122590" y="1711905"/>
            <a:ext cx="30243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rPr>
              <a:t>The stages of a LAEP </a:t>
            </a:r>
          </a:p>
        </p:txBody>
      </p:sp>
    </p:spTree>
    <p:extLst>
      <p:ext uri="{BB962C8B-B14F-4D97-AF65-F5344CB8AC3E}">
        <p14:creationId xmlns:p14="http://schemas.microsoft.com/office/powerpoint/2010/main" val="177850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34723C-BC93-1C9B-79D6-83366DFB893B}"/>
              </a:ext>
            </a:extLst>
          </p:cNvPr>
          <p:cNvGrpSpPr/>
          <p:nvPr/>
        </p:nvGrpSpPr>
        <p:grpSpPr>
          <a:xfrm>
            <a:off x="264694" y="1046747"/>
            <a:ext cx="10888580" cy="5005138"/>
            <a:chOff x="1837656" y="1344216"/>
            <a:chExt cx="13969552" cy="7212518"/>
          </a:xfrm>
        </p:grpSpPr>
        <p:sp>
          <p:nvSpPr>
            <p:cNvPr id="7" name="Rectangle: Rounded Corners 6">
              <a:extLst>
                <a:ext uri="{FF2B5EF4-FFF2-40B4-BE49-F238E27FC236}">
                  <a16:creationId xmlns:a16="http://schemas.microsoft.com/office/drawing/2014/main" id="{F5AB4CE1-0A77-72F8-513C-0FE1165D8CBF}"/>
                </a:ext>
              </a:extLst>
            </p:cNvPr>
            <p:cNvSpPr/>
            <p:nvPr/>
          </p:nvSpPr>
          <p:spPr>
            <a:xfrm>
              <a:off x="1837656" y="1428630"/>
              <a:ext cx="2016224" cy="93610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Preparation</a:t>
              </a:r>
            </a:p>
          </p:txBody>
        </p:sp>
        <p:sp>
          <p:nvSpPr>
            <p:cNvPr id="8" name="Rectangle: Rounded Corners 7">
              <a:extLst>
                <a:ext uri="{FF2B5EF4-FFF2-40B4-BE49-F238E27FC236}">
                  <a16:creationId xmlns:a16="http://schemas.microsoft.com/office/drawing/2014/main" id="{888CF645-F6B6-292A-DFDC-B69AC54F8F9B}"/>
                </a:ext>
              </a:extLst>
            </p:cNvPr>
            <p:cNvSpPr/>
            <p:nvPr/>
          </p:nvSpPr>
          <p:spPr>
            <a:xfrm>
              <a:off x="4387316" y="2916593"/>
              <a:ext cx="8577402" cy="136815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Stakeholder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(Cross Cutting Theme)</a:t>
              </a:r>
            </a:p>
          </p:txBody>
        </p:sp>
        <p:sp>
          <p:nvSpPr>
            <p:cNvPr id="9" name="Rectangle: Rounded Corners 8">
              <a:extLst>
                <a:ext uri="{FF2B5EF4-FFF2-40B4-BE49-F238E27FC236}">
                  <a16:creationId xmlns:a16="http://schemas.microsoft.com/office/drawing/2014/main" id="{4379FED7-EA62-6356-8119-7836AB043526}"/>
                </a:ext>
              </a:extLst>
            </p:cNvPr>
            <p:cNvSpPr/>
            <p:nvPr/>
          </p:nvSpPr>
          <p:spPr>
            <a:xfrm>
              <a:off x="4387316" y="4813006"/>
              <a:ext cx="1944216" cy="2088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Representing the Local Area</a:t>
              </a:r>
            </a:p>
          </p:txBody>
        </p:sp>
        <p:sp>
          <p:nvSpPr>
            <p:cNvPr id="10" name="Rectangle: Rounded Corners 9">
              <a:extLst>
                <a:ext uri="{FF2B5EF4-FFF2-40B4-BE49-F238E27FC236}">
                  <a16:creationId xmlns:a16="http://schemas.microsoft.com/office/drawing/2014/main" id="{96CA835F-B657-6C30-FA7F-8E111CE37AFE}"/>
                </a:ext>
              </a:extLst>
            </p:cNvPr>
            <p:cNvSpPr/>
            <p:nvPr/>
          </p:nvSpPr>
          <p:spPr>
            <a:xfrm>
              <a:off x="6598378" y="5389070"/>
              <a:ext cx="1944216" cy="2088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Modelling Options for the Future</a:t>
              </a:r>
            </a:p>
          </p:txBody>
        </p:sp>
        <p:sp>
          <p:nvSpPr>
            <p:cNvPr id="11" name="Rectangle: Rounded Corners 10">
              <a:extLst>
                <a:ext uri="{FF2B5EF4-FFF2-40B4-BE49-F238E27FC236}">
                  <a16:creationId xmlns:a16="http://schemas.microsoft.com/office/drawing/2014/main" id="{0DE473C8-72BA-1291-39AB-808A939E3330}"/>
                </a:ext>
              </a:extLst>
            </p:cNvPr>
            <p:cNvSpPr/>
            <p:nvPr/>
          </p:nvSpPr>
          <p:spPr>
            <a:xfrm>
              <a:off x="8809440" y="5857122"/>
              <a:ext cx="1944216" cy="2088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Scenario Refinement and Selection</a:t>
              </a:r>
            </a:p>
          </p:txBody>
        </p:sp>
        <p:sp>
          <p:nvSpPr>
            <p:cNvPr id="12" name="Rectangle: Rounded Corners 11">
              <a:extLst>
                <a:ext uri="{FF2B5EF4-FFF2-40B4-BE49-F238E27FC236}">
                  <a16:creationId xmlns:a16="http://schemas.microsoft.com/office/drawing/2014/main" id="{C34FD155-8C48-3809-5602-D4F2249822D1}"/>
                </a:ext>
              </a:extLst>
            </p:cNvPr>
            <p:cNvSpPr/>
            <p:nvPr/>
          </p:nvSpPr>
          <p:spPr>
            <a:xfrm>
              <a:off x="11020502" y="6468502"/>
              <a:ext cx="1944216" cy="2088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Actions, Priorities and Decisions </a:t>
              </a:r>
            </a:p>
          </p:txBody>
        </p:sp>
        <p:sp>
          <p:nvSpPr>
            <p:cNvPr id="13" name="Rectangle: Rounded Corners 12">
              <a:extLst>
                <a:ext uri="{FF2B5EF4-FFF2-40B4-BE49-F238E27FC236}">
                  <a16:creationId xmlns:a16="http://schemas.microsoft.com/office/drawing/2014/main" id="{254A708A-88BB-AF13-6F72-F4BE661E3C68}"/>
                </a:ext>
              </a:extLst>
            </p:cNvPr>
            <p:cNvSpPr/>
            <p:nvPr/>
          </p:nvSpPr>
          <p:spPr>
            <a:xfrm>
              <a:off x="13862992" y="2916592"/>
              <a:ext cx="1944216" cy="355190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Stage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Create the Plan </a:t>
              </a:r>
            </a:p>
          </p:txBody>
        </p:sp>
        <p:cxnSp>
          <p:nvCxnSpPr>
            <p:cNvPr id="14" name="Connector: Elbow 13">
              <a:extLst>
                <a:ext uri="{FF2B5EF4-FFF2-40B4-BE49-F238E27FC236}">
                  <a16:creationId xmlns:a16="http://schemas.microsoft.com/office/drawing/2014/main" id="{5658CD2F-9BAD-FA46-9FB3-5193CE62F22D}"/>
                </a:ext>
              </a:extLst>
            </p:cNvPr>
            <p:cNvCxnSpPr>
              <a:cxnSpLocks/>
              <a:stCxn id="7" idx="2"/>
              <a:endCxn id="8" idx="1"/>
            </p:cNvCxnSpPr>
            <p:nvPr/>
          </p:nvCxnSpPr>
          <p:spPr>
            <a:xfrm rot="16200000" flipH="1">
              <a:off x="2998575" y="2211927"/>
              <a:ext cx="1235935" cy="1541548"/>
            </a:xfrm>
            <a:prstGeom prst="bentConnector2">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D1E3A325-1DDD-74F1-6F61-7DFC5917A834}"/>
                </a:ext>
              </a:extLst>
            </p:cNvPr>
            <p:cNvCxnSpPr>
              <a:cxnSpLocks/>
              <a:stCxn id="13" idx="0"/>
              <a:endCxn id="7" idx="3"/>
            </p:cNvCxnSpPr>
            <p:nvPr/>
          </p:nvCxnSpPr>
          <p:spPr>
            <a:xfrm rot="16200000" flipV="1">
              <a:off x="8834535" y="-3083973"/>
              <a:ext cx="1019910" cy="10981220"/>
            </a:xfrm>
            <a:prstGeom prst="bentConnector2">
              <a:avLst/>
            </a:prstGeom>
            <a:ln w="508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4062E6E-F5C8-BF02-F921-C712AE25F735}"/>
                </a:ext>
              </a:extLst>
            </p:cNvPr>
            <p:cNvSpPr txBox="1"/>
            <p:nvPr/>
          </p:nvSpPr>
          <p:spPr>
            <a:xfrm>
              <a:off x="6801486" y="1344216"/>
              <a:ext cx="3903882" cy="4878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Refresh and Update (Circa 5 Years)</a:t>
              </a:r>
            </a:p>
          </p:txBody>
        </p:sp>
        <p:cxnSp>
          <p:nvCxnSpPr>
            <p:cNvPr id="17" name="Straight Arrow Connector 16">
              <a:extLst>
                <a:ext uri="{FF2B5EF4-FFF2-40B4-BE49-F238E27FC236}">
                  <a16:creationId xmlns:a16="http://schemas.microsoft.com/office/drawing/2014/main" id="{B38C4694-ABEC-A152-523B-7716ACD8C26E}"/>
                </a:ext>
              </a:extLst>
            </p:cNvPr>
            <p:cNvCxnSpPr>
              <a:stCxn id="9" idx="0"/>
            </p:cNvCxnSpPr>
            <p:nvPr/>
          </p:nvCxnSpPr>
          <p:spPr>
            <a:xfrm flipV="1">
              <a:off x="5359424" y="4308950"/>
              <a:ext cx="0" cy="504056"/>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6F7940-3619-37B2-4F27-5223C79C282C}"/>
                </a:ext>
              </a:extLst>
            </p:cNvPr>
            <p:cNvCxnSpPr>
              <a:cxnSpLocks/>
              <a:stCxn id="10" idx="0"/>
            </p:cNvCxnSpPr>
            <p:nvPr/>
          </p:nvCxnSpPr>
          <p:spPr>
            <a:xfrm flipV="1">
              <a:off x="7570486" y="4308950"/>
              <a:ext cx="0" cy="1080120"/>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8E79DE8-BBB0-8584-7844-F8E9A1AEB3D1}"/>
                </a:ext>
              </a:extLst>
            </p:cNvPr>
            <p:cNvCxnSpPr>
              <a:cxnSpLocks/>
              <a:stCxn id="11" idx="0"/>
            </p:cNvCxnSpPr>
            <p:nvPr/>
          </p:nvCxnSpPr>
          <p:spPr>
            <a:xfrm flipV="1">
              <a:off x="9781548" y="4284745"/>
              <a:ext cx="0" cy="1572377"/>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DE650F-8AA4-E73F-B591-27841F60B0E5}"/>
                </a:ext>
              </a:extLst>
            </p:cNvPr>
            <p:cNvCxnSpPr>
              <a:cxnSpLocks/>
            </p:cNvCxnSpPr>
            <p:nvPr/>
          </p:nvCxnSpPr>
          <p:spPr>
            <a:xfrm flipV="1">
              <a:off x="11992610" y="4284745"/>
              <a:ext cx="0" cy="2184445"/>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E1B4738-4440-4B21-891D-20EDB559A2CF}"/>
                </a:ext>
              </a:extLst>
            </p:cNvPr>
            <p:cNvCxnSpPr>
              <a:stCxn id="9" idx="2"/>
              <a:endCxn id="13" idx="2"/>
            </p:cNvCxnSpPr>
            <p:nvPr/>
          </p:nvCxnSpPr>
          <p:spPr>
            <a:xfrm rot="5400000" flipH="1" flipV="1">
              <a:off x="9880893" y="1947032"/>
              <a:ext cx="432737" cy="9475676"/>
            </a:xfrm>
            <a:prstGeom prst="bentConnector3">
              <a:avLst>
                <a:gd name="adj1" fmla="val -516440"/>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3D2247A8-BA62-C075-81BE-13AC79F6E2DC}"/>
                </a:ext>
              </a:extLst>
            </p:cNvPr>
            <p:cNvCxnSpPr>
              <a:cxnSpLocks/>
              <a:stCxn id="10" idx="2"/>
              <a:endCxn id="13" idx="2"/>
            </p:cNvCxnSpPr>
            <p:nvPr/>
          </p:nvCxnSpPr>
          <p:spPr>
            <a:xfrm rot="5400000" flipH="1" flipV="1">
              <a:off x="10698392" y="3340595"/>
              <a:ext cx="1008801" cy="7264614"/>
            </a:xfrm>
            <a:prstGeom prst="bentConnector3">
              <a:avLst>
                <a:gd name="adj1" fmla="val -164712"/>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13FE5F5-5462-33C2-94CC-C1B222C01F3D}"/>
                </a:ext>
              </a:extLst>
            </p:cNvPr>
            <p:cNvCxnSpPr>
              <a:cxnSpLocks/>
              <a:stCxn id="11" idx="2"/>
              <a:endCxn id="13" idx="2"/>
            </p:cNvCxnSpPr>
            <p:nvPr/>
          </p:nvCxnSpPr>
          <p:spPr>
            <a:xfrm rot="5400000" flipH="1" flipV="1">
              <a:off x="11569897" y="4680152"/>
              <a:ext cx="1476853" cy="5053552"/>
            </a:xfrm>
            <a:prstGeom prst="bentConnector3">
              <a:avLst>
                <a:gd name="adj1" fmla="val -80167"/>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A47B98C-7F1B-8F7F-15EA-8E003DDF91EC}"/>
                </a:ext>
              </a:extLst>
            </p:cNvPr>
            <p:cNvCxnSpPr>
              <a:cxnSpLocks/>
              <a:stCxn id="12" idx="2"/>
              <a:endCxn id="13" idx="2"/>
            </p:cNvCxnSpPr>
            <p:nvPr/>
          </p:nvCxnSpPr>
          <p:spPr>
            <a:xfrm rot="5400000" flipH="1" flipV="1">
              <a:off x="12369738" y="6091373"/>
              <a:ext cx="2088233" cy="2842490"/>
            </a:xfrm>
            <a:prstGeom prst="bentConnector3">
              <a:avLst>
                <a:gd name="adj1" fmla="val -27940"/>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5" name="Title 1">
            <a:extLst>
              <a:ext uri="{FF2B5EF4-FFF2-40B4-BE49-F238E27FC236}">
                <a16:creationId xmlns:a16="http://schemas.microsoft.com/office/drawing/2014/main" id="{020C364B-84B6-BCC0-9A75-19C7FB857394}"/>
              </a:ext>
            </a:extLst>
          </p:cNvPr>
          <p:cNvSpPr txBox="1">
            <a:spLocks/>
          </p:cNvSpPr>
          <p:nvPr/>
        </p:nvSpPr>
        <p:spPr>
          <a:xfrm>
            <a:off x="2252029" y="373650"/>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F72A4"/>
                </a:solidFill>
                <a:effectLst/>
                <a:uLnTx/>
                <a:uFillTx/>
                <a:latin typeface="Source Sans Pro" panose="020B0503030403020204" pitchFamily="34" charset="0"/>
                <a:ea typeface="Source Sans Pro" panose="020B0503030403020204" pitchFamily="34" charset="0"/>
                <a:cs typeface="+mj-cs"/>
              </a:rPr>
              <a:t>Developing an LAEP</a:t>
            </a:r>
            <a:endParaRPr kumimoji="0" lang="en-US" sz="5400" b="0" i="0" u="none" strike="noStrike" kern="1200" cap="none" spc="0" normalizeH="0" baseline="0" noProof="0">
              <a:ln>
                <a:noFill/>
              </a:ln>
              <a:solidFill>
                <a:srgbClr val="4F72A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20080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FA6161-ABC5-3D94-101D-41A381373682}"/>
              </a:ext>
            </a:extLst>
          </p:cNvPr>
          <p:cNvSpPr txBox="1"/>
          <p:nvPr/>
        </p:nvSpPr>
        <p:spPr>
          <a:xfrm>
            <a:off x="251206" y="793419"/>
            <a:ext cx="2708009" cy="557106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Light" panose="020F0302020204030204"/>
                <a:ea typeface="+mn-ea"/>
                <a:cs typeface="+mn-cs"/>
              </a:rPr>
              <a:t>The LAEP Provides the Opportunity</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Light" panose="020F0302020204030204"/>
                <a:ea typeface="+mn-ea"/>
                <a:cs typeface="+mn-cs"/>
              </a:rPr>
              <a:t>to Establish a Whole Systems Approach by</a:t>
            </a:r>
            <a:r>
              <a:rPr kumimoji="0" lang="en-US" sz="3700" b="1" i="0" u="none" strike="noStrike" kern="1200" cap="none" spc="0" normalizeH="0" baseline="0" noProof="0">
                <a:ln>
                  <a:noFill/>
                </a:ln>
                <a:solidFill>
                  <a:srgbClr val="FFFFFF"/>
                </a:solidFill>
                <a:effectLst/>
                <a:uLnTx/>
                <a:uFillTx/>
                <a:latin typeface="Calibri Light" panose="020F0302020204030204"/>
                <a:ea typeface="+mn-ea"/>
                <a:cs typeface="+mn-cs"/>
              </a:rPr>
              <a:t>:</a:t>
            </a:r>
            <a:endPar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5" name="TextBox 4">
            <a:extLst>
              <a:ext uri="{FF2B5EF4-FFF2-40B4-BE49-F238E27FC236}">
                <a16:creationId xmlns:a16="http://schemas.microsoft.com/office/drawing/2014/main" id="{4F48FC82-3D71-70AE-A6B8-380684F17295}"/>
              </a:ext>
            </a:extLst>
          </p:cNvPr>
          <p:cNvSpPr txBox="1"/>
          <p:nvPr/>
        </p:nvSpPr>
        <p:spPr>
          <a:xfrm>
            <a:off x="7137717" y="3868703"/>
            <a:ext cx="1149592" cy="121164"/>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092491-E915-6A64-CC65-CFD1A66051EC}"/>
              </a:ext>
            </a:extLst>
          </p:cNvPr>
          <p:cNvSpPr txBox="1"/>
          <p:nvPr/>
        </p:nvSpPr>
        <p:spPr>
          <a:xfrm>
            <a:off x="6551322" y="221677"/>
            <a:ext cx="35787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F72A4"/>
                </a:solidFill>
                <a:effectLst/>
                <a:uLnTx/>
                <a:uFillTx/>
                <a:latin typeface="Calibri" panose="020F0502020204030204"/>
                <a:ea typeface="+mn-ea"/>
                <a:cs typeface="+mn-cs"/>
              </a:rPr>
              <a:t>CIOS LAEP Agreed Scope of Emissions </a:t>
            </a:r>
          </a:p>
        </p:txBody>
      </p:sp>
      <p:graphicFrame>
        <p:nvGraphicFramePr>
          <p:cNvPr id="7" name="Table 6">
            <a:extLst>
              <a:ext uri="{FF2B5EF4-FFF2-40B4-BE49-F238E27FC236}">
                <a16:creationId xmlns:a16="http://schemas.microsoft.com/office/drawing/2014/main" id="{B73C1EE0-9117-D1DE-A993-BBE29DC7A833}"/>
              </a:ext>
            </a:extLst>
          </p:cNvPr>
          <p:cNvGraphicFramePr>
            <a:graphicFrameLocks noGrp="1"/>
          </p:cNvGraphicFramePr>
          <p:nvPr/>
        </p:nvGraphicFramePr>
        <p:xfrm>
          <a:off x="0" y="-82916"/>
          <a:ext cx="6357413" cy="6940916"/>
        </p:xfrm>
        <a:graphic>
          <a:graphicData uri="http://schemas.openxmlformats.org/drawingml/2006/table">
            <a:tbl>
              <a:tblPr firstRow="1" firstCol="1" bandRow="1"/>
              <a:tblGrid>
                <a:gridCol w="2441529">
                  <a:extLst>
                    <a:ext uri="{9D8B030D-6E8A-4147-A177-3AD203B41FA5}">
                      <a16:colId xmlns:a16="http://schemas.microsoft.com/office/drawing/2014/main" val="3763709178"/>
                    </a:ext>
                  </a:extLst>
                </a:gridCol>
                <a:gridCol w="2623344">
                  <a:extLst>
                    <a:ext uri="{9D8B030D-6E8A-4147-A177-3AD203B41FA5}">
                      <a16:colId xmlns:a16="http://schemas.microsoft.com/office/drawing/2014/main" val="2091328350"/>
                    </a:ext>
                  </a:extLst>
                </a:gridCol>
                <a:gridCol w="1292540">
                  <a:extLst>
                    <a:ext uri="{9D8B030D-6E8A-4147-A177-3AD203B41FA5}">
                      <a16:colId xmlns:a16="http://schemas.microsoft.com/office/drawing/2014/main" val="2920661967"/>
                    </a:ext>
                  </a:extLst>
                </a:gridCol>
              </a:tblGrid>
              <a:tr h="58367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2000" b="1" dirty="0">
                          <a:solidFill>
                            <a:schemeClr val="accent6"/>
                          </a:solidFill>
                          <a:effectLst/>
                          <a:latin typeface="+mj-lt"/>
                          <a:ea typeface="Calibri" panose="020F0502020204030204" pitchFamily="34" charset="0"/>
                          <a:cs typeface="Arial" panose="020B0604020202020204" pitchFamily="34" charset="0"/>
                        </a:rPr>
                        <a:t>Category</a:t>
                      </a:r>
                      <a:endParaRPr lang="en-GB" sz="2000" dirty="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r>
                        <a:rPr lang="en-GB" sz="2000" b="1" dirty="0">
                          <a:solidFill>
                            <a:schemeClr val="accent6"/>
                          </a:solidFill>
                          <a:effectLst/>
                          <a:latin typeface="+mj-lt"/>
                          <a:ea typeface="Calibri" panose="020F0502020204030204" pitchFamily="34" charset="0"/>
                          <a:cs typeface="Arial" panose="020B0604020202020204" pitchFamily="34" charset="0"/>
                        </a:rPr>
                        <a:t>Sources of Emissions</a:t>
                      </a:r>
                      <a:endParaRPr lang="en-GB" sz="6000" dirty="0">
                        <a:solidFill>
                          <a:schemeClr val="accent6"/>
                        </a:solidFill>
                        <a:latin typeface="+mj-lt"/>
                      </a:endParaRPr>
                    </a:p>
                  </a:txBody>
                  <a:tcPr marL="0" marR="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2000" b="1" dirty="0">
                          <a:solidFill>
                            <a:schemeClr val="accent6"/>
                          </a:solidFill>
                          <a:effectLst/>
                          <a:latin typeface="+mj-lt"/>
                          <a:ea typeface="Calibri" panose="020F0502020204030204" pitchFamily="34" charset="0"/>
                          <a:cs typeface="Arial" panose="020B0604020202020204" pitchFamily="34" charset="0"/>
                        </a:rPr>
                        <a:t>Inclusion</a:t>
                      </a:r>
                      <a:endParaRPr lang="en-GB" sz="2000" dirty="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extLst>
                  <a:ext uri="{0D108BD9-81ED-4DB2-BD59-A6C34878D82A}">
                    <a16:rowId xmlns:a16="http://schemas.microsoft.com/office/drawing/2014/main" val="3386108249"/>
                  </a:ext>
                </a:extLst>
              </a:tr>
              <a:tr h="191823">
                <a:tc rowSpan="3">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accent6"/>
                          </a:solidFill>
                          <a:effectLst/>
                          <a:latin typeface="+mj-lt"/>
                          <a:ea typeface="Calibri" panose="020F0502020204030204" pitchFamily="34" charset="0"/>
                          <a:cs typeface="Arial" panose="020B0604020202020204" pitchFamily="34" charset="0"/>
                        </a:rPr>
                        <a:t>Generation</a:t>
                      </a:r>
                      <a:endParaRPr lang="en-GB" sz="1600" dirty="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800" kern="1200">
                          <a:solidFill>
                            <a:schemeClr val="tx1">
                              <a:lumMod val="95000"/>
                              <a:lumOff val="5000"/>
                            </a:schemeClr>
                          </a:solidFill>
                          <a:effectLst/>
                          <a:latin typeface="+mj-lt"/>
                          <a:ea typeface="Calibri" panose="020F0502020204030204" pitchFamily="34" charset="0"/>
                          <a:cs typeface="Arial" panose="020B0604020202020204" pitchFamily="34" charset="0"/>
                        </a:rPr>
                        <a:t>Traditional Electricity</a:t>
                      </a:r>
                      <a:endParaRPr lang="en-GB" sz="180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762446711"/>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Low Carbon Electricity</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848008395"/>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Geothermal Heat</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254153298"/>
                  </a:ext>
                </a:extLst>
              </a:tr>
              <a:tr h="191823">
                <a:tc rowSpan="3">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accent6"/>
                          </a:solidFill>
                          <a:effectLst/>
                          <a:latin typeface="+mj-lt"/>
                          <a:ea typeface="Calibri" panose="020F0502020204030204" pitchFamily="34" charset="0"/>
                          <a:cs typeface="Arial" panose="020B0604020202020204" pitchFamily="34" charset="0"/>
                        </a:rPr>
                        <a:t>Storage</a:t>
                      </a:r>
                      <a:endParaRPr lang="en-GB" sz="1600" dirty="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Electrical</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728590303"/>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Thermal</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520409183"/>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Hydrogen </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860089678"/>
                  </a:ext>
                </a:extLst>
              </a:tr>
              <a:tr h="191823">
                <a:tc rowSpan="5">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accent6"/>
                          </a:solidFill>
                          <a:effectLst/>
                          <a:latin typeface="+mj-lt"/>
                          <a:ea typeface="Calibri" panose="020F0502020204030204" pitchFamily="34" charset="0"/>
                          <a:cs typeface="Arial" panose="020B0604020202020204" pitchFamily="34" charset="0"/>
                        </a:rPr>
                        <a:t>Industry</a:t>
                      </a:r>
                      <a:endParaRPr lang="en-GB" sz="160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Electricity</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842965596"/>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Gas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281388062"/>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Other Fuels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002611551"/>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Large Installations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771983047"/>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Agriculture</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167490980"/>
                  </a:ext>
                </a:extLst>
              </a:tr>
              <a:tr h="191823">
                <a:tc rowSpan="3">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accent6"/>
                          </a:solidFill>
                          <a:effectLst/>
                          <a:latin typeface="+mj-lt"/>
                          <a:ea typeface="Calibri" panose="020F0502020204030204" pitchFamily="34" charset="0"/>
                          <a:cs typeface="Arial" panose="020B0604020202020204" pitchFamily="34" charset="0"/>
                        </a:rPr>
                        <a:t>Commercial</a:t>
                      </a:r>
                      <a:endParaRPr lang="en-GB" sz="160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Electricity</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217976010"/>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Gas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4246589711"/>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Other Fuels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344190938"/>
                  </a:ext>
                </a:extLst>
              </a:tr>
              <a:tr h="191823">
                <a:tc rowSpan="3">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accent6"/>
                          </a:solidFill>
                          <a:effectLst/>
                          <a:latin typeface="+mj-lt"/>
                          <a:ea typeface="Calibri" panose="020F0502020204030204" pitchFamily="34" charset="0"/>
                          <a:cs typeface="Arial" panose="020B0604020202020204" pitchFamily="34" charset="0"/>
                        </a:rPr>
                        <a:t>Public Sector</a:t>
                      </a:r>
                      <a:endParaRPr lang="en-GB" sz="160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a:solidFill>
                            <a:schemeClr val="tx1">
                              <a:lumMod val="95000"/>
                              <a:lumOff val="5000"/>
                            </a:schemeClr>
                          </a:solidFill>
                          <a:effectLst/>
                          <a:latin typeface="+mj-lt"/>
                          <a:ea typeface="Calibri" panose="020F0502020204030204" pitchFamily="34" charset="0"/>
                          <a:cs typeface="Arial" panose="020B0604020202020204" pitchFamily="34" charset="0"/>
                        </a:rPr>
                        <a:t>Gas</a:t>
                      </a:r>
                      <a:endParaRPr lang="en-GB" sz="160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428555733"/>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Electricity</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88258936"/>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Other Fuels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280159267"/>
                  </a:ext>
                </a:extLst>
              </a:tr>
              <a:tr h="191823">
                <a:tc rowSpan="3">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accent6"/>
                          </a:solidFill>
                          <a:effectLst/>
                          <a:latin typeface="+mj-lt"/>
                          <a:ea typeface="Calibri" panose="020F0502020204030204" pitchFamily="34" charset="0"/>
                          <a:cs typeface="Arial" panose="020B0604020202020204" pitchFamily="34" charset="0"/>
                        </a:rPr>
                        <a:t>Domestic</a:t>
                      </a:r>
                      <a:endParaRPr lang="en-GB" sz="160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Electricity</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072471427"/>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Gas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654186472"/>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Other Fuels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116421333"/>
                  </a:ext>
                </a:extLst>
              </a:tr>
              <a:tr h="191823">
                <a:tc rowSpan="5">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a:solidFill>
                            <a:schemeClr val="accent6"/>
                          </a:solidFill>
                          <a:effectLst/>
                          <a:latin typeface="+mj-lt"/>
                          <a:ea typeface="Calibri" panose="020F0502020204030204" pitchFamily="34" charset="0"/>
                          <a:cs typeface="Arial" panose="020B0604020202020204" pitchFamily="34" charset="0"/>
                        </a:rPr>
                        <a:t>Road &amp; Rail Transport</a:t>
                      </a:r>
                      <a:endParaRPr lang="en-GB" sz="1600">
                        <a:solidFill>
                          <a:schemeClr val="accent6"/>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‘A’ Roads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3033843445"/>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600" kern="1200" dirty="0">
                          <a:solidFill>
                            <a:schemeClr val="tx1">
                              <a:lumMod val="95000"/>
                              <a:lumOff val="5000"/>
                            </a:schemeClr>
                          </a:solidFill>
                          <a:effectLst/>
                          <a:latin typeface="+mj-lt"/>
                          <a:ea typeface="Calibri" panose="020F0502020204030204" pitchFamily="34" charset="0"/>
                          <a:cs typeface="Arial" panose="020B0604020202020204" pitchFamily="34" charset="0"/>
                        </a:rPr>
                        <a:t>Minor Roads</a:t>
                      </a:r>
                      <a:endParaRPr lang="en-GB" sz="16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2862058500"/>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800" kern="1200" dirty="0">
                          <a:solidFill>
                            <a:schemeClr val="tx1">
                              <a:lumMod val="95000"/>
                              <a:lumOff val="5000"/>
                            </a:schemeClr>
                          </a:solidFill>
                          <a:effectLst/>
                          <a:latin typeface="+mj-lt"/>
                          <a:ea typeface="Calibri" panose="020F0502020204030204" pitchFamily="34" charset="0"/>
                          <a:cs typeface="Arial" panose="020B0604020202020204" pitchFamily="34" charset="0"/>
                        </a:rPr>
                        <a:t>Main Rail line</a:t>
                      </a:r>
                      <a:endParaRPr lang="en-GB" sz="18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1239815291"/>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800" kern="1200" dirty="0">
                          <a:solidFill>
                            <a:schemeClr val="tx1">
                              <a:lumMod val="95000"/>
                              <a:lumOff val="5000"/>
                            </a:schemeClr>
                          </a:solidFill>
                          <a:effectLst/>
                          <a:latin typeface="+mj-lt"/>
                          <a:ea typeface="Calibri" panose="020F0502020204030204" pitchFamily="34" charset="0"/>
                          <a:cs typeface="Arial" panose="020B0604020202020204" pitchFamily="34" charset="0"/>
                        </a:rPr>
                        <a:t>Branch Rail lines</a:t>
                      </a:r>
                      <a:endParaRPr lang="en-GB" sz="18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60000"/>
                        <a:lumOff val="4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432440419"/>
                  </a:ext>
                </a:extLst>
              </a:tr>
              <a:tr h="191823">
                <a:tc vMerge="1">
                  <a:txBody>
                    <a:bodyPr/>
                    <a:lstStyle/>
                    <a:p>
                      <a:endParaRPr lang="en-GB"/>
                    </a:p>
                  </a:txBody>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180000" algn="l">
                        <a:lnSpc>
                          <a:spcPct val="107000"/>
                        </a:lnSpc>
                        <a:spcAft>
                          <a:spcPts val="800"/>
                        </a:spcAft>
                      </a:pPr>
                      <a:r>
                        <a:rPr lang="en-GB" sz="1800" kern="1200" dirty="0">
                          <a:solidFill>
                            <a:schemeClr val="tx1">
                              <a:lumMod val="95000"/>
                              <a:lumOff val="5000"/>
                            </a:schemeClr>
                          </a:solidFill>
                          <a:effectLst/>
                          <a:latin typeface="+mj-lt"/>
                          <a:ea typeface="Calibri" panose="020F0502020204030204" pitchFamily="34" charset="0"/>
                          <a:cs typeface="Arial" panose="020B0604020202020204" pitchFamily="34" charset="0"/>
                        </a:rPr>
                        <a:t>Other</a:t>
                      </a:r>
                      <a:endParaRPr lang="en-GB" sz="1800" dirty="0">
                        <a:solidFill>
                          <a:schemeClr val="tx1">
                            <a:lumMod val="95000"/>
                            <a:lumOff val="5000"/>
                          </a:schemeClr>
                        </a:solidFill>
                        <a:effectLst/>
                        <a:latin typeface="+mj-lt"/>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07BB8">
                        <a:lumMod val="40000"/>
                        <a:lumOff val="6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algn="ctr">
                        <a:lnSpc>
                          <a:spcPct val="107000"/>
                        </a:lnSpc>
                        <a:spcAft>
                          <a:spcPts val="800"/>
                        </a:spcAft>
                      </a:pPr>
                      <a:r>
                        <a:rPr lang="en-GB" sz="1600" b="1" dirty="0">
                          <a:solidFill>
                            <a:schemeClr val="tx2">
                              <a:lumMod val="75000"/>
                            </a:schemeClr>
                          </a:solidFill>
                          <a:effectLst/>
                          <a:latin typeface="Wingdings 2" panose="05020102010507070707" pitchFamily="18" charset="2"/>
                          <a:ea typeface="Calibri" panose="020F0502020204030204" pitchFamily="34" charset="0"/>
                          <a:cs typeface="Calibri Light" panose="020F0302020204030204" pitchFamily="34" charset="0"/>
                        </a:rPr>
                        <a:t>P</a:t>
                      </a:r>
                      <a:endParaRPr lang="en-GB" sz="1600" dirty="0">
                        <a:solidFill>
                          <a:schemeClr val="tx2">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3DA3D"/>
                    </a:solidFill>
                  </a:tcPr>
                </a:tc>
                <a:extLst>
                  <a:ext uri="{0D108BD9-81ED-4DB2-BD59-A6C34878D82A}">
                    <a16:rowId xmlns:a16="http://schemas.microsoft.com/office/drawing/2014/main" val="503830218"/>
                  </a:ext>
                </a:extLst>
              </a:tr>
            </a:tbl>
          </a:graphicData>
        </a:graphic>
      </p:graphicFrame>
      <p:sp>
        <p:nvSpPr>
          <p:cNvPr id="29" name="TextBox 28">
            <a:extLst>
              <a:ext uri="{FF2B5EF4-FFF2-40B4-BE49-F238E27FC236}">
                <a16:creationId xmlns:a16="http://schemas.microsoft.com/office/drawing/2014/main" id="{F09E4CF3-2B97-12C7-7E83-B2DCFBB0B2BB}"/>
              </a:ext>
            </a:extLst>
          </p:cNvPr>
          <p:cNvSpPr txBox="1"/>
          <p:nvPr/>
        </p:nvSpPr>
        <p:spPr>
          <a:xfrm>
            <a:off x="6717101" y="1992622"/>
            <a:ext cx="3500060"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rPr>
              <a:t>Additional areas in CIOS LAEP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rPr>
              <a:t>Forest land/cropland will be considered in the context of the trade-off with other land-uses such as generation</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rPr>
              <a:t>Maritime including shipping between IoS and mainland)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800" b="1"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rPr>
              <a:t>Domestic aviation between the Isles of Scilly and the mainland</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800" b="0"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rPr>
              <a:t>Energy from waste</a:t>
            </a:r>
            <a:endParaRPr kumimoji="0" lang="en-GB" sz="1800" b="1" i="0" u="none" strike="noStrike" kern="1200" cap="none" spc="0" normalizeH="0" baseline="0" noProof="0" dirty="0">
              <a:ln>
                <a:noFill/>
              </a:ln>
              <a:solidFill>
                <a:srgbClr val="307BB8"/>
              </a:solidFill>
              <a:effectLst/>
              <a:uLnTx/>
              <a:uFillTx/>
              <a:latin typeface="Neue Haas Grotesk Text Pro"/>
              <a:ea typeface="+mn-ea"/>
              <a:cs typeface="Gisha" panose="020B0502040204020203" pitchFamily="34" charset="-79"/>
            </a:endParaRPr>
          </a:p>
        </p:txBody>
      </p:sp>
    </p:spTree>
    <p:extLst>
      <p:ext uri="{BB962C8B-B14F-4D97-AF65-F5344CB8AC3E}">
        <p14:creationId xmlns:p14="http://schemas.microsoft.com/office/powerpoint/2010/main" val="3005131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C4215E8-F1EB-0D4E-E00E-82AE78D16322}"/>
              </a:ext>
            </a:extLst>
          </p:cNvPr>
          <p:cNvPicPr>
            <a:picLocks noChangeAspect="1"/>
          </p:cNvPicPr>
          <p:nvPr/>
        </p:nvPicPr>
        <p:blipFill>
          <a:blip r:embed="rId2">
            <a:duotone>
              <a:schemeClr val="bg2">
                <a:shade val="45000"/>
                <a:satMod val="135000"/>
              </a:schemeClr>
              <a:prstClr val="white"/>
            </a:duotone>
          </a:blip>
          <a:stretch>
            <a:fillRect/>
          </a:stretch>
        </p:blipFill>
        <p:spPr>
          <a:xfrm>
            <a:off x="114490" y="1697293"/>
            <a:ext cx="5812143" cy="5069760"/>
          </a:xfrm>
          <a:prstGeom prst="rect">
            <a:avLst/>
          </a:prstGeom>
        </p:spPr>
      </p:pic>
      <p:sp>
        <p:nvSpPr>
          <p:cNvPr id="5" name="TextBox 4">
            <a:extLst>
              <a:ext uri="{FF2B5EF4-FFF2-40B4-BE49-F238E27FC236}">
                <a16:creationId xmlns:a16="http://schemas.microsoft.com/office/drawing/2014/main" id="{64B725C6-70BA-5B1F-AA31-3B3A1B72AA9D}"/>
              </a:ext>
            </a:extLst>
          </p:cNvPr>
          <p:cNvSpPr txBox="1"/>
          <p:nvPr/>
        </p:nvSpPr>
        <p:spPr>
          <a:xfrm>
            <a:off x="5562282" y="3706969"/>
            <a:ext cx="6048682" cy="3250423"/>
          </a:xfrm>
          <a:prstGeom prst="rect">
            <a:avLst/>
          </a:prstGeom>
        </p:spPr>
        <p:txBody>
          <a:bodyPr vert="horz" lIns="91440" tIns="45720" rIns="91440" bIns="45720" rtlCol="0" anchor="ctr">
            <a:normAutofit fontScale="62500" lnSpcReduction="20000"/>
          </a:bodyPr>
          <a:lstStyle/>
          <a:p>
            <a:pPr marL="5715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GB" sz="3400" b="0" i="0" u="none" strike="noStrike" kern="1200" cap="none" spc="0" normalizeH="0" baseline="0" noProof="0">
                <a:ln>
                  <a:noFill/>
                </a:ln>
                <a:solidFill>
                  <a:prstClr val="black"/>
                </a:solidFill>
                <a:effectLst/>
                <a:uLnTx/>
                <a:uFillTx/>
                <a:latin typeface="Calibri" panose="020F0502020204030204"/>
                <a:ea typeface="+mn-ea"/>
                <a:cs typeface="+mn-cs"/>
              </a:rPr>
              <a:t>The Local Area Energy Plan Public Survey (3,762 responses) </a:t>
            </a:r>
            <a:endParaRPr kumimoji="0" lang="en-US" sz="3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Insight Interviews with energy sector actors </a:t>
            </a: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Six Roadshow events across Cornwall and </a:t>
            </a:r>
            <a:r>
              <a:rPr kumimoji="0" lang="en-US" sz="3400" b="0" i="0" u="none" strike="noStrike" kern="1200" cap="none" spc="0" normalizeH="0" baseline="0" noProof="0" err="1">
                <a:ln>
                  <a:noFill/>
                </a:ln>
                <a:solidFill>
                  <a:prstClr val="black"/>
                </a:solidFill>
                <a:effectLst/>
                <a:uLnTx/>
                <a:uFillTx/>
                <a:latin typeface="Calibri" panose="020F0502020204030204"/>
                <a:ea typeface="+mn-ea"/>
                <a:cs typeface="+mn-cs"/>
              </a:rPr>
              <a:t>IoS</a:t>
            </a:r>
            <a:endParaRPr kumimoji="0" lang="en-US" sz="3400" b="0" i="0" u="none" strike="noStrike" kern="1200" cap="none" spc="0" normalizeH="0" baseline="0" noProof="0" err="1">
              <a:ln>
                <a:noFill/>
              </a:ln>
              <a:solidFill>
                <a:prstClr val="black"/>
              </a:solidFill>
              <a:effectLst/>
              <a:uLnTx/>
              <a:uFillTx/>
              <a:latin typeface="Calibri" panose="020F0502020204030204"/>
              <a:ea typeface="Calibri"/>
              <a:cs typeface="Calibri"/>
            </a:endParaRP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Sector Engagement </a:t>
            </a: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Public Call for Evidence</a:t>
            </a:r>
            <a:endParaRPr kumimoji="0" lang="en-US" sz="3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Residents' Energy Panel </a:t>
            </a:r>
            <a:endParaRPr kumimoji="0" lang="en-US" sz="3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971550" marR="0" lvl="1" indent="-457200" algn="l" defTabSz="914400" rtl="0" eaLnBrk="1" fontAlgn="auto" latinLnBrk="0" hangingPunct="1">
              <a:lnSpc>
                <a:spcPct val="90000"/>
              </a:lnSpc>
              <a:spcBef>
                <a:spcPts val="500"/>
              </a:spcBef>
              <a:spcAft>
                <a:spcPts val="500"/>
              </a:spcAft>
              <a:buClr>
                <a:srgbClr val="92D050"/>
              </a:buClr>
              <a:buSzTx/>
              <a:buFont typeface="Wingdings" panose="05000000000000000000" pitchFamily="2" charset="2"/>
              <a:buChar char="ü"/>
              <a:tabLst/>
              <a:defRPr/>
            </a:pPr>
            <a:r>
              <a:rPr kumimoji="0" lang="en-US" sz="3400" b="0" i="0" u="none" strike="noStrike" kern="1200" cap="none" spc="0" normalizeH="0" baseline="0" noProof="0">
                <a:ln>
                  <a:noFill/>
                </a:ln>
                <a:solidFill>
                  <a:prstClr val="black"/>
                </a:solidFill>
                <a:effectLst/>
                <a:uLnTx/>
                <a:uFillTx/>
                <a:latin typeface="Calibri" panose="020F0502020204030204"/>
                <a:ea typeface="+mn-ea"/>
                <a:cs typeface="+mn-cs"/>
              </a:rPr>
              <a:t>Supporting promotion and public engagement campaign </a:t>
            </a:r>
          </a:p>
          <a:p>
            <a:pPr marL="74295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CAAF5B2F-F714-7270-4851-973AC22491B7}"/>
              </a:ext>
            </a:extLst>
          </p:cNvPr>
          <p:cNvPicPr>
            <a:picLocks noChangeAspect="1"/>
          </p:cNvPicPr>
          <p:nvPr/>
        </p:nvPicPr>
        <p:blipFill>
          <a:blip r:embed="rId3"/>
          <a:stretch>
            <a:fillRect/>
          </a:stretch>
        </p:blipFill>
        <p:spPr>
          <a:xfrm>
            <a:off x="5447928" y="679245"/>
            <a:ext cx="6048682" cy="3027724"/>
          </a:xfrm>
          <a:prstGeom prst="rect">
            <a:avLst/>
          </a:prstGeom>
        </p:spPr>
      </p:pic>
      <p:sp>
        <p:nvSpPr>
          <p:cNvPr id="33" name="Title 1">
            <a:extLst>
              <a:ext uri="{FF2B5EF4-FFF2-40B4-BE49-F238E27FC236}">
                <a16:creationId xmlns:a16="http://schemas.microsoft.com/office/drawing/2014/main" id="{914D8DB1-C7B6-A9F8-5C2A-B549466827CF}"/>
              </a:ext>
            </a:extLst>
          </p:cNvPr>
          <p:cNvSpPr txBox="1">
            <a:spLocks/>
          </p:cNvSpPr>
          <p:nvPr/>
        </p:nvSpPr>
        <p:spPr>
          <a:xfrm>
            <a:off x="335360" y="2002291"/>
            <a:ext cx="5606660" cy="41764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j-ea"/>
                <a:cs typeface="+mj-cs"/>
              </a:rPr>
              <a:t>Trail-blazing a novel approach to co-production within energy system planning</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j-ea"/>
              <a:cs typeface="+mj-cs"/>
            </a:endParaRPr>
          </a:p>
          <a:p>
            <a:pPr marL="514350" marR="0" lvl="0" indent="-514350" algn="l" defTabSz="914400" rtl="0" eaLnBrk="1" fontAlgn="auto" latinLnBrk="0" hangingPunct="1">
              <a:lnSpc>
                <a:spcPct val="90000"/>
              </a:lnSpc>
              <a:spcBef>
                <a:spcPct val="0"/>
              </a:spcBef>
              <a:spcAft>
                <a:spcPts val="60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j-ea"/>
                <a:cs typeface="+mj-cs"/>
              </a:rPr>
              <a:t>Primary Stakeholders</a:t>
            </a: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514350" marR="0" lvl="0" indent="-514350" algn="l" defTabSz="914400" rtl="0" eaLnBrk="1" fontAlgn="auto" latinLnBrk="0" hangingPunct="1">
              <a:lnSpc>
                <a:spcPct val="90000"/>
              </a:lnSpc>
              <a:spcBef>
                <a:spcPct val="0"/>
              </a:spcBef>
              <a:spcAft>
                <a:spcPts val="60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j-ea"/>
                <a:cs typeface="+mj-cs"/>
              </a:rPr>
              <a:t>Key sectoral actors</a:t>
            </a: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514350" marR="0" lvl="0" indent="-514350" algn="l" defTabSz="914400" rtl="0" eaLnBrk="1" fontAlgn="auto" latinLnBrk="0" hangingPunct="1">
              <a:lnSpc>
                <a:spcPct val="90000"/>
              </a:lnSpc>
              <a:spcBef>
                <a:spcPct val="0"/>
              </a:spcBef>
              <a:spcAft>
                <a:spcPts val="60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j-ea"/>
                <a:cs typeface="+mj-cs"/>
              </a:rPr>
              <a:t>Cornwall and </a:t>
            </a:r>
            <a:r>
              <a:rPr kumimoji="0" lang="en-US" sz="2800" b="0" i="0" u="none" strike="noStrike" kern="1200" cap="none" spc="0" normalizeH="0" baseline="0" noProof="0" err="1">
                <a:ln>
                  <a:noFill/>
                </a:ln>
                <a:solidFill>
                  <a:prstClr val="black"/>
                </a:solidFill>
                <a:effectLst/>
                <a:uLnTx/>
                <a:uFillTx/>
                <a:latin typeface="Calibri" panose="020F0502020204030204"/>
                <a:ea typeface="+mj-ea"/>
                <a:cs typeface="+mj-cs"/>
              </a:rPr>
              <a:t>IoS</a:t>
            </a:r>
            <a:r>
              <a:rPr kumimoji="0" lang="en-US" sz="2800" b="0" i="0" u="none" strike="noStrike" kern="1200" cap="none" spc="0" normalizeH="0" baseline="0" noProof="0">
                <a:ln>
                  <a:noFill/>
                </a:ln>
                <a:solidFill>
                  <a:prstClr val="black"/>
                </a:solidFill>
                <a:effectLst/>
                <a:uLnTx/>
                <a:uFillTx/>
                <a:latin typeface="Calibri" panose="020F0502020204030204"/>
                <a:ea typeface="+mj-ea"/>
                <a:cs typeface="+mj-cs"/>
              </a:rPr>
              <a:t> Members</a:t>
            </a: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514350" marR="0" lvl="0" indent="-514350" algn="l" defTabSz="914400" rtl="0" eaLnBrk="1" fontAlgn="auto" latinLnBrk="0" hangingPunct="1">
              <a:lnSpc>
                <a:spcPct val="90000"/>
              </a:lnSpc>
              <a:spcBef>
                <a:spcPct val="0"/>
              </a:spcBef>
              <a:spcAft>
                <a:spcPts val="600"/>
              </a:spcAft>
              <a:buClrTx/>
              <a:buSzTx/>
              <a:buFontTx/>
              <a:buAutoNum type="arabicPeriod"/>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j-ea"/>
                <a:cs typeface="+mj-cs"/>
              </a:rPr>
              <a:t>Organisations and businesses </a:t>
            </a:r>
          </a:p>
          <a:p>
            <a:pPr marL="514350" marR="0" lvl="0" indent="-514350" algn="l" defTabSz="914400" rtl="0" eaLnBrk="1" fontAlgn="auto" latinLnBrk="0" hangingPunct="1">
              <a:lnSpc>
                <a:spcPct val="90000"/>
              </a:lnSpc>
              <a:spcBef>
                <a:spcPct val="0"/>
              </a:spcBef>
              <a:spcAft>
                <a:spcPts val="600"/>
              </a:spcAft>
              <a:buClrTx/>
              <a:buSzTx/>
              <a:buFontTx/>
              <a:buAutoNum type="arabicPeriod"/>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j-ea"/>
                <a:cs typeface="+mj-cs"/>
              </a:rPr>
              <a:t>Residents </a:t>
            </a:r>
            <a:endParaRPr kumimoji="0" lang="en-GB"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34" name="Title 1">
            <a:extLst>
              <a:ext uri="{FF2B5EF4-FFF2-40B4-BE49-F238E27FC236}">
                <a16:creationId xmlns:a16="http://schemas.microsoft.com/office/drawing/2014/main" id="{9192D63C-684A-D095-8353-422C5E6E6382}"/>
              </a:ext>
            </a:extLst>
          </p:cNvPr>
          <p:cNvSpPr txBox="1">
            <a:spLocks/>
          </p:cNvSpPr>
          <p:nvPr/>
        </p:nvSpPr>
        <p:spPr>
          <a:xfrm>
            <a:off x="2252029" y="307662"/>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Progress to date</a:t>
            </a:r>
            <a:endParaRPr kumimoji="0" lang="en-US" sz="5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729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F28CA-D9B1-1FC0-FC2B-AD051D2588C0}"/>
              </a:ext>
            </a:extLst>
          </p:cNvPr>
          <p:cNvSpPr/>
          <p:nvPr/>
        </p:nvSpPr>
        <p:spPr>
          <a:xfrm>
            <a:off x="421992" y="1010683"/>
            <a:ext cx="11495688" cy="60261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n-cs"/>
              </a:rPr>
              <a:t>Insights from Resident Engagement to date</a:t>
            </a:r>
          </a:p>
        </p:txBody>
      </p:sp>
      <p:sp>
        <p:nvSpPr>
          <p:cNvPr id="3" name="TextBox 2">
            <a:extLst>
              <a:ext uri="{FF2B5EF4-FFF2-40B4-BE49-F238E27FC236}">
                <a16:creationId xmlns:a16="http://schemas.microsoft.com/office/drawing/2014/main" id="{012E3E09-C6B3-9596-81B3-918C7941E2C9}"/>
              </a:ext>
            </a:extLst>
          </p:cNvPr>
          <p:cNvSpPr txBox="1"/>
          <p:nvPr/>
        </p:nvSpPr>
        <p:spPr>
          <a:xfrm>
            <a:off x="652468" y="1613301"/>
            <a:ext cx="8007955"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Resident Energy Survey</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84% of respondents are concerned (24% fairly and 60% very) about climate change</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87% of respondents are supportive (67% strongly and 20% supportive) of the use of renewable energy for providing our electricity, fuel and heat</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75% respondents agree (54% strongly and 21% slightly) that renewable energy industries and developments will provide economic benefits locally</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89% of respondents agree (69% strongly and 20% slightly) that it’s important that renewable energy developments provide direct benefits to the communities in which they are located</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1200150" marR="0" lvl="2"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pic>
        <p:nvPicPr>
          <p:cNvPr id="4" name="Picture 3" descr="A map of a country with many colored circles">
            <a:extLst>
              <a:ext uri="{FF2B5EF4-FFF2-40B4-BE49-F238E27FC236}">
                <a16:creationId xmlns:a16="http://schemas.microsoft.com/office/drawing/2014/main" id="{4AECC7F7-0AB5-A372-5E77-47070C703A3C}"/>
              </a:ext>
            </a:extLst>
          </p:cNvPr>
          <p:cNvPicPr>
            <a:picLocks noChangeAspect="1"/>
          </p:cNvPicPr>
          <p:nvPr/>
        </p:nvPicPr>
        <p:blipFill rotWithShape="1">
          <a:blip r:embed="rId2"/>
          <a:srcRect l="24398" t="14781" r="23543" b="-38"/>
          <a:stretch/>
        </p:blipFill>
        <p:spPr>
          <a:xfrm>
            <a:off x="8938311" y="2066438"/>
            <a:ext cx="2979369" cy="2732351"/>
          </a:xfrm>
          <a:prstGeom prst="rect">
            <a:avLst/>
          </a:prstGeom>
        </p:spPr>
      </p:pic>
      <p:sp>
        <p:nvSpPr>
          <p:cNvPr id="6" name="TextBox 5">
            <a:extLst>
              <a:ext uri="{FF2B5EF4-FFF2-40B4-BE49-F238E27FC236}">
                <a16:creationId xmlns:a16="http://schemas.microsoft.com/office/drawing/2014/main" id="{1452A9A1-6BDD-59CE-519B-26A7A08CA568}"/>
              </a:ext>
            </a:extLst>
          </p:cNvPr>
          <p:cNvSpPr txBox="1"/>
          <p:nvPr/>
        </p:nvSpPr>
        <p:spPr>
          <a:xfrm>
            <a:off x="8895182" y="4857684"/>
            <a:ext cx="29005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rPr>
              <a:t>Location of respondents to Residents’ Energy Survey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04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70EFB-DECA-A9AD-2F1A-47196FC78AE7}"/>
              </a:ext>
            </a:extLst>
          </p:cNvPr>
          <p:cNvPicPr>
            <a:picLocks noChangeAspect="1"/>
          </p:cNvPicPr>
          <p:nvPr/>
        </p:nvPicPr>
        <p:blipFill rotWithShape="1">
          <a:blip r:embed="rId2"/>
          <a:srcRect t="9708" r="-2" b="1323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5" name="Title 1">
            <a:extLst>
              <a:ext uri="{FF2B5EF4-FFF2-40B4-BE49-F238E27FC236}">
                <a16:creationId xmlns:a16="http://schemas.microsoft.com/office/drawing/2014/main" id="{56C9403F-12D8-F2CB-3E86-AE04F80CEA1F}"/>
              </a:ext>
            </a:extLst>
          </p:cNvPr>
          <p:cNvSpPr txBox="1">
            <a:spLocks/>
          </p:cNvSpPr>
          <p:nvPr/>
        </p:nvSpPr>
        <p:spPr>
          <a:xfrm>
            <a:off x="466784" y="1488484"/>
            <a:ext cx="4832802" cy="1243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prstClr val="black"/>
                </a:solidFill>
                <a:effectLst/>
                <a:uLnTx/>
                <a:uFillTx/>
                <a:latin typeface="Calibri Light" panose="020F0302020204030204"/>
                <a:ea typeface="+mj-ea"/>
                <a:cs typeface="+mj-cs"/>
              </a:rPr>
              <a:t>Stage 3: Baseline Report </a:t>
            </a:r>
            <a:endPar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717CAD3D-7FF5-0716-E418-4AFFDBFA81EE}"/>
              </a:ext>
            </a:extLst>
          </p:cNvPr>
          <p:cNvSpPr txBox="1"/>
          <p:nvPr/>
        </p:nvSpPr>
        <p:spPr>
          <a:xfrm>
            <a:off x="448056" y="2512611"/>
            <a:ext cx="5291007" cy="3664351"/>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90000"/>
              </a:lnSpc>
              <a:spcBef>
                <a:spcPts val="500"/>
              </a:spcBef>
              <a:spcAft>
                <a:spcPts val="3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Provides a comprehensive baseline representation of the Cornwall &amp; Isles of Scilly existing Energy System capturing its assets, infrastructure, ambitions, and current plans already committed for the future </a:t>
            </a:r>
          </a:p>
        </p:txBody>
      </p:sp>
      <p:pic>
        <p:nvPicPr>
          <p:cNvPr id="2" name="Picture 1">
            <a:extLst>
              <a:ext uri="{FF2B5EF4-FFF2-40B4-BE49-F238E27FC236}">
                <a16:creationId xmlns:a16="http://schemas.microsoft.com/office/drawing/2014/main" id="{D008A551-6EEB-1F1D-4FD8-58AFB7E1D200}"/>
              </a:ext>
            </a:extLst>
          </p:cNvPr>
          <p:cNvPicPr>
            <a:picLocks noChangeAspect="1"/>
          </p:cNvPicPr>
          <p:nvPr/>
        </p:nvPicPr>
        <p:blipFill rotWithShape="1">
          <a:blip r:embed="rId3"/>
          <a:srcRect l="15836" t="13197" r="16859" b="4981"/>
          <a:stretch/>
        </p:blipFill>
        <p:spPr>
          <a:xfrm>
            <a:off x="5951984" y="3176266"/>
            <a:ext cx="6336704" cy="3851722"/>
          </a:xfrm>
          <a:prstGeom prst="rect">
            <a:avLst/>
          </a:prstGeom>
        </p:spPr>
      </p:pic>
      <p:sp>
        <p:nvSpPr>
          <p:cNvPr id="7" name="Title 1">
            <a:extLst>
              <a:ext uri="{FF2B5EF4-FFF2-40B4-BE49-F238E27FC236}">
                <a16:creationId xmlns:a16="http://schemas.microsoft.com/office/drawing/2014/main" id="{F3DDE70D-F0C2-A14D-DC40-6A4213BA1FD3}"/>
              </a:ext>
            </a:extLst>
          </p:cNvPr>
          <p:cNvSpPr txBox="1">
            <a:spLocks/>
          </p:cNvSpPr>
          <p:nvPr/>
        </p:nvSpPr>
        <p:spPr>
          <a:xfrm>
            <a:off x="2167247" y="319591"/>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Progress to date</a:t>
            </a:r>
            <a:endParaRPr kumimoji="0" lang="en-US" sz="5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66081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1AB5D0-AD89-B009-FFB2-E6D5CC762A16}"/>
              </a:ext>
            </a:extLst>
          </p:cNvPr>
          <p:cNvSpPr/>
          <p:nvPr/>
        </p:nvSpPr>
        <p:spPr>
          <a:xfrm>
            <a:off x="2321084" y="1046747"/>
            <a:ext cx="8494295" cy="52818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BC5BF62-0680-1A9D-0BB8-92EA9176A4E4}"/>
              </a:ext>
            </a:extLst>
          </p:cNvPr>
          <p:cNvSpPr/>
          <p:nvPr/>
        </p:nvSpPr>
        <p:spPr>
          <a:xfrm>
            <a:off x="9448799" y="3987018"/>
            <a:ext cx="2737449" cy="2535445"/>
          </a:xfrm>
          <a:prstGeom prst="rect">
            <a:avLst/>
          </a:prstGeom>
          <a:solidFill>
            <a:srgbClr val="FC9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BCF28CA-D9B1-1FC0-FC2B-AD051D2588C0}"/>
              </a:ext>
            </a:extLst>
          </p:cNvPr>
          <p:cNvSpPr/>
          <p:nvPr/>
        </p:nvSpPr>
        <p:spPr>
          <a:xfrm>
            <a:off x="1088807" y="1046747"/>
            <a:ext cx="8610364" cy="211805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a:ln>
                  <a:noFill/>
                </a:ln>
                <a:solidFill>
                  <a:prstClr val="black"/>
                </a:solidFill>
                <a:effectLst/>
                <a:uLnTx/>
                <a:uFillTx/>
                <a:latin typeface="Calibri Light" panose="020F0302020204030204"/>
                <a:ea typeface="+mn-ea"/>
                <a:cs typeface="+mn-cs"/>
              </a:rPr>
              <a:t>Residents’ Energy Panel</a:t>
            </a:r>
          </a:p>
        </p:txBody>
      </p:sp>
      <p:sp>
        <p:nvSpPr>
          <p:cNvPr id="9" name="Rectangle 8">
            <a:extLst>
              <a:ext uri="{FF2B5EF4-FFF2-40B4-BE49-F238E27FC236}">
                <a16:creationId xmlns:a16="http://schemas.microsoft.com/office/drawing/2014/main" id="{3F9C8750-6E9B-5589-F3F3-8E2B9EBB0799}"/>
              </a:ext>
            </a:extLst>
          </p:cNvPr>
          <p:cNvSpPr/>
          <p:nvPr/>
        </p:nvSpPr>
        <p:spPr>
          <a:xfrm>
            <a:off x="887142" y="1046747"/>
            <a:ext cx="147562" cy="1106906"/>
          </a:xfrm>
          <a:prstGeom prst="rect">
            <a:avLst/>
          </a:prstGeom>
          <a:solidFill>
            <a:srgbClr val="FC9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62C0AF4-0042-C754-BAE6-ECDDC06550B2}"/>
              </a:ext>
            </a:extLst>
          </p:cNvPr>
          <p:cNvSpPr txBox="1"/>
          <p:nvPr/>
        </p:nvSpPr>
        <p:spPr>
          <a:xfrm>
            <a:off x="263352" y="2207761"/>
            <a:ext cx="3897086" cy="489364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Panel of 50 people selected by a Sortition process to deliberate over Cornwall’s future energy system</a:t>
            </a:r>
          </a:p>
          <a:p>
            <a:pPr marL="285750" marR="0" lvl="0" indent="-285750" algn="l" defTabSz="914400" rtl="0" eaLnBrk="1" fontAlgn="auto" latinLnBrk="0" hangingPunct="1">
              <a:lnSpc>
                <a:spcPct val="100000"/>
              </a:lnSpc>
              <a:spcBef>
                <a:spcPts val="0"/>
              </a:spcBef>
              <a:spcAft>
                <a:spcPts val="120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Met over 3 full weekends in February &amp; March</a:t>
            </a:r>
            <a:endParaRPr kumimoji="0"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120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Report with recommendations expected end of May – to inform selection of preferred pathway </a:t>
            </a:r>
            <a:endParaRPr kumimoji="0"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group of people sitting around tables">
            <a:extLst>
              <a:ext uri="{FF2B5EF4-FFF2-40B4-BE49-F238E27FC236}">
                <a16:creationId xmlns:a16="http://schemas.microsoft.com/office/drawing/2014/main" id="{3C2F4EB7-3959-A99A-277D-423223F6101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a14:imgEffect>
                  </a14:imgLayer>
                </a14:imgProps>
              </a:ext>
            </a:extLst>
          </a:blip>
          <a:srcRect t="14890" b="10775"/>
          <a:stretch/>
        </p:blipFill>
        <p:spPr>
          <a:xfrm>
            <a:off x="4523306" y="2296886"/>
            <a:ext cx="6977507" cy="3890026"/>
          </a:xfrm>
          <a:prstGeom prst="rect">
            <a:avLst/>
          </a:prstGeom>
        </p:spPr>
      </p:pic>
      <p:sp>
        <p:nvSpPr>
          <p:cNvPr id="3" name="Title 1">
            <a:extLst>
              <a:ext uri="{FF2B5EF4-FFF2-40B4-BE49-F238E27FC236}">
                <a16:creationId xmlns:a16="http://schemas.microsoft.com/office/drawing/2014/main" id="{BB779070-61AD-7E23-4CCC-4F1F6034B1C9}"/>
              </a:ext>
            </a:extLst>
          </p:cNvPr>
          <p:cNvSpPr txBox="1">
            <a:spLocks/>
          </p:cNvSpPr>
          <p:nvPr/>
        </p:nvSpPr>
        <p:spPr>
          <a:xfrm>
            <a:off x="2252029" y="373650"/>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F72A4"/>
                </a:solidFill>
                <a:effectLst/>
                <a:uLnTx/>
                <a:uFillTx/>
                <a:latin typeface="Source Sans Pro" panose="020B0503030403020204" pitchFamily="34" charset="0"/>
                <a:ea typeface="Source Sans Pro" panose="020B0503030403020204" pitchFamily="34" charset="0"/>
                <a:cs typeface="+mj-cs"/>
              </a:rPr>
              <a:t>Progress to date</a:t>
            </a:r>
            <a:endParaRPr kumimoji="0" lang="en-US" sz="5400" b="0" i="0" u="none" strike="noStrike" kern="1200" cap="none" spc="0" normalizeH="0" baseline="0" noProof="0">
              <a:ln>
                <a:noFill/>
              </a:ln>
              <a:solidFill>
                <a:srgbClr val="4F72A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5365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F28CA-D9B1-1FC0-FC2B-AD051D2588C0}"/>
              </a:ext>
            </a:extLst>
          </p:cNvPr>
          <p:cNvSpPr/>
          <p:nvPr/>
        </p:nvSpPr>
        <p:spPr>
          <a:xfrm>
            <a:off x="539109" y="1220258"/>
            <a:ext cx="11495688" cy="60261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srgbClr val="4F72A4"/>
                </a:solidFill>
                <a:effectLst/>
                <a:uLnTx/>
                <a:uFillTx/>
                <a:latin typeface="Source Sans Pro"/>
                <a:ea typeface="Source Sans Pro"/>
                <a:cs typeface="Calibri Light"/>
              </a:rPr>
              <a:t>Engaging with our Stakeholders</a:t>
            </a:r>
          </a:p>
        </p:txBody>
      </p:sp>
      <p:pic>
        <p:nvPicPr>
          <p:cNvPr id="5" name="Picture 4" descr="A group of people sitting at tables in a room&#10;&#10;Description automatically generated">
            <a:extLst>
              <a:ext uri="{FF2B5EF4-FFF2-40B4-BE49-F238E27FC236}">
                <a16:creationId xmlns:a16="http://schemas.microsoft.com/office/drawing/2014/main" id="{8503451E-972D-77D0-0A9A-2BC55A8F856D}"/>
              </a:ext>
            </a:extLst>
          </p:cNvPr>
          <p:cNvPicPr>
            <a:picLocks noChangeAspect="1"/>
          </p:cNvPicPr>
          <p:nvPr/>
        </p:nvPicPr>
        <p:blipFill rotWithShape="1">
          <a:blip r:embed="rId2"/>
          <a:srcRect t="16071" r="-168" b="9821"/>
          <a:stretch/>
        </p:blipFill>
        <p:spPr>
          <a:xfrm>
            <a:off x="543500" y="1830636"/>
            <a:ext cx="8892461" cy="4885506"/>
          </a:xfrm>
          <a:prstGeom prst="rect">
            <a:avLst/>
          </a:prstGeom>
        </p:spPr>
      </p:pic>
      <p:sp>
        <p:nvSpPr>
          <p:cNvPr id="7" name="TextBox 6">
            <a:extLst>
              <a:ext uri="{FF2B5EF4-FFF2-40B4-BE49-F238E27FC236}">
                <a16:creationId xmlns:a16="http://schemas.microsoft.com/office/drawing/2014/main" id="{1A71DF02-1F9C-2F14-1D6D-CEEFB7CBD8BB}"/>
              </a:ext>
            </a:extLst>
          </p:cNvPr>
          <p:cNvSpPr txBox="1"/>
          <p:nvPr/>
        </p:nvSpPr>
        <p:spPr>
          <a:xfrm>
            <a:off x="2983317" y="4639687"/>
            <a:ext cx="659901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Light"/>
                <a:ea typeface="Calibri Light"/>
                <a:cs typeface="Calibri Light"/>
              </a:rPr>
              <a:t>3 stakeholder workshops held to date – scenarios, modelling and refinement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11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51ED787-016C-28FD-84C7-3F025C678C68}"/>
              </a:ext>
            </a:extLst>
          </p:cNvPr>
          <p:cNvPicPr>
            <a:picLocks noChangeAspect="1"/>
          </p:cNvPicPr>
          <p:nvPr/>
        </p:nvPicPr>
        <p:blipFill rotWithShape="1">
          <a:blip r:embed="rId2"/>
          <a:srcRect l="4257"/>
          <a:stretch/>
        </p:blipFill>
        <p:spPr>
          <a:xfrm>
            <a:off x="490194" y="3063711"/>
            <a:ext cx="6482447" cy="3794289"/>
          </a:xfrm>
          <a:prstGeom prst="rect">
            <a:avLst/>
          </a:prstGeom>
        </p:spPr>
      </p:pic>
      <p:pic>
        <p:nvPicPr>
          <p:cNvPr id="2" name="Picture 1">
            <a:extLst>
              <a:ext uri="{FF2B5EF4-FFF2-40B4-BE49-F238E27FC236}">
                <a16:creationId xmlns:a16="http://schemas.microsoft.com/office/drawing/2014/main" id="{8D8744C5-DA10-B125-7080-12227BF47EF2}"/>
              </a:ext>
            </a:extLst>
          </p:cNvPr>
          <p:cNvPicPr>
            <a:picLocks noChangeAspect="1"/>
          </p:cNvPicPr>
          <p:nvPr/>
        </p:nvPicPr>
        <p:blipFill rotWithShape="1">
          <a:blip r:embed="rId3"/>
          <a:srcRect l="9172"/>
          <a:stretch/>
        </p:blipFill>
        <p:spPr>
          <a:xfrm>
            <a:off x="8455842" y="-2"/>
            <a:ext cx="3736157"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Picture 7">
            <a:extLst>
              <a:ext uri="{FF2B5EF4-FFF2-40B4-BE49-F238E27FC236}">
                <a16:creationId xmlns:a16="http://schemas.microsoft.com/office/drawing/2014/main" id="{59ACF937-E44F-7D98-27DC-82DD753E9215}"/>
              </a:ext>
            </a:extLst>
          </p:cNvPr>
          <p:cNvPicPr>
            <a:picLocks noChangeAspect="1"/>
          </p:cNvPicPr>
          <p:nvPr/>
        </p:nvPicPr>
        <p:blipFill rotWithShape="1">
          <a:blip r:embed="rId4">
            <a:alphaModFix amt="57000"/>
            <a:extLst>
              <a:ext uri="{BEBA8EAE-BF5A-486C-A8C5-ECC9F3942E4B}">
                <a14:imgProps xmlns:a14="http://schemas.microsoft.com/office/drawing/2010/main">
                  <a14:imgLayer r:embed="rId5">
                    <a14:imgEffect>
                      <a14:colorTemperature colorTemp="6028"/>
                    </a14:imgEffect>
                    <a14:imgEffect>
                      <a14:saturation sat="249000"/>
                    </a14:imgEffect>
                  </a14:imgLayer>
                </a14:imgProps>
              </a:ext>
            </a:extLst>
          </a:blip>
          <a:srcRect l="26846" t="-3365" r="45093" b="-17845"/>
          <a:stretch/>
        </p:blipFill>
        <p:spPr>
          <a:xfrm>
            <a:off x="7038536" y="1216058"/>
            <a:ext cx="2105462" cy="4727543"/>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effectLst>
            <a:softEdge rad="25400"/>
          </a:effectLst>
        </p:spPr>
      </p:pic>
      <p:sp>
        <p:nvSpPr>
          <p:cNvPr id="9" name="Title 1">
            <a:extLst>
              <a:ext uri="{FF2B5EF4-FFF2-40B4-BE49-F238E27FC236}">
                <a16:creationId xmlns:a16="http://schemas.microsoft.com/office/drawing/2014/main" id="{CFAEFDF5-D636-D81A-81B8-267EB3488BD4}"/>
              </a:ext>
            </a:extLst>
          </p:cNvPr>
          <p:cNvSpPr txBox="1">
            <a:spLocks/>
          </p:cNvSpPr>
          <p:nvPr/>
        </p:nvSpPr>
        <p:spPr>
          <a:xfrm>
            <a:off x="2167247" y="319591"/>
            <a:ext cx="484207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Technical Modelling </a:t>
            </a:r>
            <a:endParaRPr kumimoji="0" lang="en-US" sz="5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sp>
        <p:nvSpPr>
          <p:cNvPr id="12" name="Title 1">
            <a:extLst>
              <a:ext uri="{FF2B5EF4-FFF2-40B4-BE49-F238E27FC236}">
                <a16:creationId xmlns:a16="http://schemas.microsoft.com/office/drawing/2014/main" id="{AC68263B-B2BD-B689-749C-23F480EE009B}"/>
              </a:ext>
            </a:extLst>
          </p:cNvPr>
          <p:cNvSpPr txBox="1">
            <a:spLocks/>
          </p:cNvSpPr>
          <p:nvPr/>
        </p:nvSpPr>
        <p:spPr>
          <a:xfrm>
            <a:off x="2894680" y="4779390"/>
            <a:ext cx="2582294" cy="622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Scenario vs Pathway Modelling </a:t>
            </a:r>
            <a:endParaRPr kumimoji="0" lang="en-US" sz="16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sp>
        <p:nvSpPr>
          <p:cNvPr id="18" name="TextBox 17">
            <a:extLst>
              <a:ext uri="{FF2B5EF4-FFF2-40B4-BE49-F238E27FC236}">
                <a16:creationId xmlns:a16="http://schemas.microsoft.com/office/drawing/2014/main" id="{197AF82B-7650-3F44-C875-751C96F99502}"/>
              </a:ext>
            </a:extLst>
          </p:cNvPr>
          <p:cNvSpPr txBox="1"/>
          <p:nvPr/>
        </p:nvSpPr>
        <p:spPr>
          <a:xfrm>
            <a:off x="240381" y="1499110"/>
            <a:ext cx="7687561" cy="55399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Scenario modelling </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investigates potential future energy systems under various assumptions and constraints, presenting hypothetical futures but are not predictions.</a:t>
            </a:r>
          </a:p>
        </p:txBody>
      </p:sp>
      <p:sp>
        <p:nvSpPr>
          <p:cNvPr id="20" name="Rectangle 2">
            <a:extLst>
              <a:ext uri="{FF2B5EF4-FFF2-40B4-BE49-F238E27FC236}">
                <a16:creationId xmlns:a16="http://schemas.microsoft.com/office/drawing/2014/main" id="{3FF2A6A4-41B7-A714-8673-78D8CC7169F1}"/>
              </a:ext>
            </a:extLst>
          </p:cNvPr>
          <p:cNvSpPr>
            <a:spLocks noChangeArrowheads="1"/>
          </p:cNvSpPr>
          <p:nvPr/>
        </p:nvSpPr>
        <p:spPr bwMode="auto">
          <a:xfrm>
            <a:off x="235671" y="2103266"/>
            <a:ext cx="756029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500" b="1" i="0" u="none" strike="noStrike" kern="1200" cap="none" spc="0" normalizeH="0" baseline="0" noProof="0" dirty="0">
                <a:ln>
                  <a:noFill/>
                </a:ln>
                <a:solidFill>
                  <a:prstClr val="black"/>
                </a:solidFill>
                <a:effectLst/>
                <a:uLnTx/>
                <a:uFillTx/>
                <a:latin typeface="Calibri" panose="020F0502020204030204"/>
                <a:ea typeface="+mn-ea"/>
                <a:cs typeface="+mn-cs"/>
              </a:rPr>
              <a:t>Pathway modelling </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outlines the rate of change needed to achieve a net-zero energy system, quantifying cumulative emissions between now and the desired date.</a:t>
            </a:r>
          </a:p>
        </p:txBody>
      </p:sp>
      <p:sp>
        <p:nvSpPr>
          <p:cNvPr id="23" name="TextBox 22">
            <a:extLst>
              <a:ext uri="{FF2B5EF4-FFF2-40B4-BE49-F238E27FC236}">
                <a16:creationId xmlns:a16="http://schemas.microsoft.com/office/drawing/2014/main" id="{5398F5B7-1F96-67BA-7917-14C83E28ECC1}"/>
              </a:ext>
            </a:extLst>
          </p:cNvPr>
          <p:cNvSpPr txBox="1"/>
          <p:nvPr/>
        </p:nvSpPr>
        <p:spPr>
          <a:xfrm>
            <a:off x="216816" y="902319"/>
            <a:ext cx="7814820" cy="55399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prstClr val="black"/>
                </a:solidFill>
                <a:effectLst/>
                <a:uLnTx/>
                <a:uFillTx/>
                <a:latin typeface="Calibri" panose="020F0502020204030204"/>
                <a:ea typeface="+mn-ea"/>
                <a:cs typeface="+mn-cs"/>
              </a:rPr>
              <a:t>The baseline year of 2019 </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had been selected to match Cornwall Council's GHG Inventory and is also the most recent BEIS sub-national data unaffected by the COVID-19 pandemic.</a:t>
            </a:r>
          </a:p>
        </p:txBody>
      </p:sp>
      <p:sp>
        <p:nvSpPr>
          <p:cNvPr id="26" name="Rectangle 2">
            <a:extLst>
              <a:ext uri="{FF2B5EF4-FFF2-40B4-BE49-F238E27FC236}">
                <a16:creationId xmlns:a16="http://schemas.microsoft.com/office/drawing/2014/main" id="{A399F24A-B2AF-7157-A757-2353F8F3855C}"/>
              </a:ext>
            </a:extLst>
          </p:cNvPr>
          <p:cNvSpPr>
            <a:spLocks noChangeArrowheads="1"/>
          </p:cNvSpPr>
          <p:nvPr/>
        </p:nvSpPr>
        <p:spPr bwMode="auto">
          <a:xfrm>
            <a:off x="237242" y="2701020"/>
            <a:ext cx="756029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500" b="1" i="0" u="none" strike="noStrike" kern="1200" cap="none" spc="0" normalizeH="0" baseline="0" noProof="0" dirty="0">
                <a:ln>
                  <a:noFill/>
                </a:ln>
                <a:solidFill>
                  <a:prstClr val="black"/>
                </a:solidFill>
                <a:effectLst/>
                <a:uLnTx/>
                <a:uFillTx/>
                <a:latin typeface="Calibri" panose="020F0502020204030204"/>
                <a:ea typeface="+mn-ea"/>
                <a:cs typeface="+mn-cs"/>
              </a:rPr>
              <a:t>Technical Modeling </a:t>
            </a:r>
            <a:r>
              <a:rPr kumimoji="0" lang="en-US" altLang="en-US" sz="1500" b="0" i="0" u="none" strike="noStrike" kern="1200" cap="none" spc="0" normalizeH="0" baseline="0" noProof="0" dirty="0">
                <a:ln>
                  <a:noFill/>
                </a:ln>
                <a:solidFill>
                  <a:prstClr val="black"/>
                </a:solidFill>
                <a:effectLst/>
                <a:uLnTx/>
                <a:uFillTx/>
                <a:latin typeface="Calibri" panose="020F0502020204030204"/>
                <a:ea typeface="+mn-ea"/>
                <a:cs typeface="+mn-cs"/>
              </a:rPr>
              <a:t>is independently reviewed by the University of Exeter</a:t>
            </a:r>
          </a:p>
        </p:txBody>
      </p:sp>
    </p:spTree>
    <p:extLst>
      <p:ext uri="{BB962C8B-B14F-4D97-AF65-F5344CB8AC3E}">
        <p14:creationId xmlns:p14="http://schemas.microsoft.com/office/powerpoint/2010/main" val="212511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CA4CBF3-9B91-262B-F900-71AD85AFE8B3}"/>
              </a:ext>
            </a:extLst>
          </p:cNvPr>
          <p:cNvSpPr/>
          <p:nvPr/>
        </p:nvSpPr>
        <p:spPr>
          <a:xfrm>
            <a:off x="335360" y="4797152"/>
            <a:ext cx="1728192" cy="288032"/>
          </a:xfrm>
          <a:prstGeom prst="roundRect">
            <a:avLst/>
          </a:prstGeom>
          <a:solidFill>
            <a:srgbClr val="F8B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B50869F-D55C-8457-5288-24DCBAE0EEFC}"/>
              </a:ext>
            </a:extLst>
          </p:cNvPr>
          <p:cNvSpPr/>
          <p:nvPr/>
        </p:nvSpPr>
        <p:spPr>
          <a:xfrm>
            <a:off x="263352" y="3140968"/>
            <a:ext cx="1296144" cy="288032"/>
          </a:xfrm>
          <a:prstGeom prst="roundRect">
            <a:avLst/>
          </a:prstGeom>
          <a:solidFill>
            <a:srgbClr val="F8B0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0005369-ABFE-8E25-343B-A4DC3CA6663A}"/>
              </a:ext>
            </a:extLst>
          </p:cNvPr>
          <p:cNvSpPr txBox="1">
            <a:spLocks/>
          </p:cNvSpPr>
          <p:nvPr/>
        </p:nvSpPr>
        <p:spPr>
          <a:xfrm>
            <a:off x="2180816" y="158723"/>
            <a:ext cx="5458838" cy="849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rPr>
              <a:t>Where are we now?</a:t>
            </a:r>
            <a:endParaRPr kumimoji="0" lang="en-US" sz="3200" b="0" i="0" u="none" strike="noStrike" kern="1200" cap="none" spc="0" normalizeH="0" baseline="0" noProof="0" dirty="0">
              <a:ln>
                <a:noFill/>
              </a:ln>
              <a:solidFill>
                <a:srgbClr val="4F72A4"/>
              </a:solidFill>
              <a:effectLst/>
              <a:uLnTx/>
              <a:uFillTx/>
              <a:latin typeface="Source Sans Pro" panose="020B0503030403020204" pitchFamily="34" charset="0"/>
              <a:ea typeface="Source Sans Pro" panose="020B0503030403020204" pitchFamily="34" charset="0"/>
              <a:cs typeface="+mj-cs"/>
            </a:endParaRPr>
          </a:p>
        </p:txBody>
      </p:sp>
      <p:pic>
        <p:nvPicPr>
          <p:cNvPr id="4" name="Picture 3">
            <a:extLst>
              <a:ext uri="{FF2B5EF4-FFF2-40B4-BE49-F238E27FC236}">
                <a16:creationId xmlns:a16="http://schemas.microsoft.com/office/drawing/2014/main" id="{C7DF2D21-9C3B-81C1-6CD1-BF0E142944AF}"/>
              </a:ext>
            </a:extLst>
          </p:cNvPr>
          <p:cNvPicPr>
            <a:picLocks noChangeAspect="1"/>
          </p:cNvPicPr>
          <p:nvPr/>
        </p:nvPicPr>
        <p:blipFill rotWithShape="1">
          <a:blip r:embed="rId2"/>
          <a:srcRect l="25591" t="15164" r="26307" b="2"/>
          <a:stretch/>
        </p:blipFill>
        <p:spPr>
          <a:xfrm>
            <a:off x="7741278" y="1772816"/>
            <a:ext cx="4248472" cy="374636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7">
            <a:extLst>
              <a:ext uri="{FF2B5EF4-FFF2-40B4-BE49-F238E27FC236}">
                <a16:creationId xmlns:a16="http://schemas.microsoft.com/office/drawing/2014/main" id="{E56656C1-76D3-07A1-448A-84FE65CAEE15}"/>
              </a:ext>
            </a:extLst>
          </p:cNvPr>
          <p:cNvSpPr txBox="1"/>
          <p:nvPr/>
        </p:nvSpPr>
        <p:spPr>
          <a:xfrm>
            <a:off x="263352" y="1268760"/>
            <a:ext cx="6984776" cy="602128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National Guidance on LAEPs stipulates that at a minimum, two nationally defined scenarios should be modelled.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A ‘Do Nothing’ scenario</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National Net Zero (2050)</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F72A4"/>
                </a:solidFill>
                <a:effectLst/>
                <a:uLnTx/>
                <a:uFillTx/>
                <a:latin typeface="Calibri" panose="020F0502020204030204"/>
                <a:ea typeface="+mn-ea"/>
                <a:cs typeface="+mn-cs"/>
              </a:rPr>
              <a:t>Do Nothing</a:t>
            </a: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 “This scenario reflects only decarbonization activities between now and 2050 that are committed to happen (e.g., the ban on new petrol and diesel cars after 2035 and ban on gas boilers in new builds after 2028). It does not </a:t>
            </a:r>
            <a:r>
              <a:rPr kumimoji="0" lang="en-US" sz="1800" b="0" i="0" u="none" strike="noStrike" kern="1200" cap="none" spc="0" normalizeH="0" baseline="0" noProof="0" dirty="0" err="1">
                <a:ln>
                  <a:noFill/>
                </a:ln>
                <a:solidFill>
                  <a:srgbClr val="4F72A4"/>
                </a:solidFill>
                <a:effectLst/>
                <a:uLnTx/>
                <a:uFillTx/>
                <a:latin typeface="Calibri" panose="020F0502020204030204"/>
                <a:ea typeface="+mn-ea"/>
                <a:cs typeface="+mn-cs"/>
              </a:rPr>
              <a:t>recognise</a:t>
            </a: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 policies that are not tangible and finite activities (e.g. net zero)”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F72A4"/>
                </a:solidFill>
                <a:effectLst/>
                <a:uLnTx/>
                <a:uFillTx/>
                <a:latin typeface="Calibri" panose="020F0502020204030204"/>
                <a:ea typeface="+mn-ea"/>
                <a:cs typeface="+mn-cs"/>
              </a:rPr>
              <a:t>National Net Zero</a:t>
            </a:r>
            <a:r>
              <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rPr>
              <a:t>: “This scenario should reflect the net zero target of the relevant country at the time the plan is made (e.g., currently 2050 in England). It should not take account of a locally set net zero target”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4F72A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282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065085" cy="4147812"/>
          </a:xfrm>
        </p:spPr>
        <p:txBody>
          <a:bodyPr/>
          <a:lstStyle/>
          <a:p>
            <a:r>
              <a:rPr lang="en-GB" sz="3600" dirty="0">
                <a:latin typeface="Calibri" panose="020F0502020204030204" pitchFamily="34" charset="0"/>
                <a:cs typeface="Arial" panose="020B0604020202020204" pitchFamily="34" charset="0"/>
              </a:rPr>
              <a:t>Keith Hempshall</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Director of Local &amp; Community Empowerment</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Centre for Sustainable Energy </a:t>
            </a:r>
            <a:br>
              <a:rPr lang="en-GB" sz="1800" dirty="0">
                <a:effectLst/>
                <a:latin typeface="Calibri" panose="020F0502020204030204" pitchFamily="34" charset="0"/>
                <a:ea typeface="Calibri" panose="020F0502020204030204" pitchFamily="34" charset="0"/>
                <a:cs typeface="Arial" panose="020B060402020202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2510023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005369-ABFE-8E25-343B-A4DC3CA6663A}"/>
              </a:ext>
            </a:extLst>
          </p:cNvPr>
          <p:cNvSpPr txBox="1">
            <a:spLocks/>
          </p:cNvSpPr>
          <p:nvPr/>
        </p:nvSpPr>
        <p:spPr>
          <a:xfrm>
            <a:off x="2048840" y="-10959"/>
            <a:ext cx="5458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F72A4"/>
                </a:solidFill>
                <a:effectLst/>
                <a:uLnTx/>
                <a:uFillTx/>
                <a:latin typeface="Calibri Light" panose="020F0302020204030204"/>
                <a:ea typeface="+mj-ea"/>
                <a:cs typeface="+mj-cs"/>
              </a:rPr>
              <a:t>Where are we now?</a:t>
            </a:r>
            <a:endParaRPr kumimoji="0" lang="en-US" sz="4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C7DF2D21-9C3B-81C1-6CD1-BF0E142944AF}"/>
              </a:ext>
            </a:extLst>
          </p:cNvPr>
          <p:cNvPicPr>
            <a:picLocks noChangeAspect="1"/>
          </p:cNvPicPr>
          <p:nvPr/>
        </p:nvPicPr>
        <p:blipFill rotWithShape="1">
          <a:blip r:embed="rId2"/>
          <a:srcRect l="25591" t="15164" r="26307" b="2"/>
          <a:stretch/>
        </p:blipFill>
        <p:spPr>
          <a:xfrm>
            <a:off x="7741278" y="1772816"/>
            <a:ext cx="4248472" cy="374636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extBox 7">
            <a:extLst>
              <a:ext uri="{FF2B5EF4-FFF2-40B4-BE49-F238E27FC236}">
                <a16:creationId xmlns:a16="http://schemas.microsoft.com/office/drawing/2014/main" id="{51911DC5-8D69-B2BF-E41D-9E4D210E9E12}"/>
              </a:ext>
            </a:extLst>
          </p:cNvPr>
          <p:cNvSpPr txBox="1"/>
          <p:nvPr/>
        </p:nvSpPr>
        <p:spPr>
          <a:xfrm>
            <a:off x="193331" y="1331476"/>
            <a:ext cx="9719093"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546A"/>
                </a:solidFill>
                <a:effectLst/>
                <a:uLnTx/>
                <a:uFillTx/>
                <a:latin typeface="Calibri" panose="020F0502020204030204"/>
                <a:ea typeface="+mn-ea"/>
                <a:cs typeface="+mn-cs"/>
              </a:rPr>
              <a:t>Further to the two national scenarios, we are modelling three, locally defined scenarios. </a:t>
            </a:r>
          </a:p>
        </p:txBody>
      </p:sp>
      <p:graphicFrame>
        <p:nvGraphicFramePr>
          <p:cNvPr id="9" name="Diagram 8">
            <a:extLst>
              <a:ext uri="{FF2B5EF4-FFF2-40B4-BE49-F238E27FC236}">
                <a16:creationId xmlns:a16="http://schemas.microsoft.com/office/drawing/2014/main" id="{42870F54-B0FB-9F60-4E49-076EF3B19B21}"/>
              </a:ext>
            </a:extLst>
          </p:cNvPr>
          <p:cNvGraphicFramePr/>
          <p:nvPr/>
        </p:nvGraphicFramePr>
        <p:xfrm>
          <a:off x="121323" y="2060848"/>
          <a:ext cx="7486845"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2140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005369-ABFE-8E25-343B-A4DC3CA6663A}"/>
              </a:ext>
            </a:extLst>
          </p:cNvPr>
          <p:cNvSpPr txBox="1">
            <a:spLocks/>
          </p:cNvSpPr>
          <p:nvPr/>
        </p:nvSpPr>
        <p:spPr>
          <a:xfrm>
            <a:off x="2048840" y="-10959"/>
            <a:ext cx="80902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F72A4"/>
                </a:solidFill>
                <a:effectLst/>
                <a:uLnTx/>
                <a:uFillTx/>
                <a:latin typeface="Calibri Light" panose="020F0302020204030204"/>
                <a:ea typeface="+mj-ea"/>
                <a:cs typeface="+mj-cs"/>
              </a:rPr>
              <a:t>Where are we now? Detailed modelling at locality level</a:t>
            </a:r>
            <a:endParaRPr kumimoji="0" lang="en-US" sz="4400" b="0" i="0" u="none" strike="noStrike" kern="1200" cap="none" spc="0" normalizeH="0" baseline="0" noProof="0" dirty="0">
              <a:ln>
                <a:noFill/>
              </a:ln>
              <a:solidFill>
                <a:srgbClr val="4F72A4"/>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E8A469CB-8192-77FE-B64B-6966FA2D46B7}"/>
              </a:ext>
            </a:extLst>
          </p:cNvPr>
          <p:cNvPicPr>
            <a:picLocks noChangeAspect="1"/>
          </p:cNvPicPr>
          <p:nvPr/>
        </p:nvPicPr>
        <p:blipFill rotWithShape="1">
          <a:blip r:embed="rId2"/>
          <a:srcRect l="39891" t="24968" r="7734" b="16079"/>
          <a:stretch/>
        </p:blipFill>
        <p:spPr>
          <a:xfrm>
            <a:off x="92139" y="1314604"/>
            <a:ext cx="6326590" cy="4747576"/>
          </a:xfrm>
          <a:prstGeom prst="rect">
            <a:avLst/>
          </a:prstGeom>
        </p:spPr>
      </p:pic>
      <p:pic>
        <p:nvPicPr>
          <p:cNvPr id="8" name="Picture 7">
            <a:extLst>
              <a:ext uri="{FF2B5EF4-FFF2-40B4-BE49-F238E27FC236}">
                <a16:creationId xmlns:a16="http://schemas.microsoft.com/office/drawing/2014/main" id="{BB9DF1C8-4A9C-94E5-4198-9F1FFE0CF536}"/>
              </a:ext>
            </a:extLst>
          </p:cNvPr>
          <p:cNvPicPr>
            <a:picLocks noChangeAspect="1"/>
          </p:cNvPicPr>
          <p:nvPr/>
        </p:nvPicPr>
        <p:blipFill rotWithShape="1">
          <a:blip r:embed="rId3"/>
          <a:srcRect l="45294" t="31149" r="6078" b="14379"/>
          <a:stretch/>
        </p:blipFill>
        <p:spPr>
          <a:xfrm>
            <a:off x="6553427" y="1354673"/>
            <a:ext cx="3720353" cy="2778328"/>
          </a:xfrm>
          <a:prstGeom prst="rect">
            <a:avLst/>
          </a:prstGeom>
          <a:ln w="12700">
            <a:solidFill>
              <a:schemeClr val="tx1"/>
            </a:solidFill>
          </a:ln>
        </p:spPr>
      </p:pic>
      <p:pic>
        <p:nvPicPr>
          <p:cNvPr id="13" name="Picture 12">
            <a:extLst>
              <a:ext uri="{FF2B5EF4-FFF2-40B4-BE49-F238E27FC236}">
                <a16:creationId xmlns:a16="http://schemas.microsoft.com/office/drawing/2014/main" id="{171A6EF1-8E0C-DF96-5509-81248AD4FFDC}"/>
              </a:ext>
            </a:extLst>
          </p:cNvPr>
          <p:cNvPicPr>
            <a:picLocks noChangeAspect="1"/>
          </p:cNvPicPr>
          <p:nvPr/>
        </p:nvPicPr>
        <p:blipFill rotWithShape="1">
          <a:blip r:embed="rId4"/>
          <a:srcRect l="44212" t="29455" r="7754" b="8614"/>
          <a:stretch/>
        </p:blipFill>
        <p:spPr>
          <a:xfrm>
            <a:off x="8005621" y="3760695"/>
            <a:ext cx="4105463" cy="2778328"/>
          </a:xfrm>
          <a:prstGeom prst="rect">
            <a:avLst/>
          </a:prstGeom>
          <a:ln w="12700">
            <a:solidFill>
              <a:schemeClr val="tx1"/>
            </a:solidFill>
          </a:ln>
        </p:spPr>
      </p:pic>
    </p:spTree>
    <p:extLst>
      <p:ext uri="{BB962C8B-B14F-4D97-AF65-F5344CB8AC3E}">
        <p14:creationId xmlns:p14="http://schemas.microsoft.com/office/powerpoint/2010/main" val="3457868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C8E4BA21-DE5E-BCD2-E3D6-4258D63EF2B1}"/>
              </a:ext>
            </a:extLst>
          </p:cNvPr>
          <p:cNvSpPr/>
          <p:nvPr/>
        </p:nvSpPr>
        <p:spPr>
          <a:xfrm>
            <a:off x="10520313" y="0"/>
            <a:ext cx="16716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BC33537A-B0B4-406A-B653-051E9C929F89}"/>
              </a:ext>
            </a:extLst>
          </p:cNvPr>
          <p:cNvSpPr txBox="1">
            <a:spLocks/>
          </p:cNvSpPr>
          <p:nvPr/>
        </p:nvSpPr>
        <p:spPr>
          <a:xfrm>
            <a:off x="2298031" y="338795"/>
            <a:ext cx="8081446" cy="5269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7DB627"/>
                </a:solidFill>
                <a:effectLst/>
                <a:uLnTx/>
                <a:uFillTx/>
                <a:latin typeface="Source Sans Pro" panose="020B0503030403020204" pitchFamily="34" charset="0"/>
                <a:ea typeface="Source Sans Pro" panose="020B0503030403020204" pitchFamily="34" charset="0"/>
                <a:cs typeface="+mj-cs"/>
              </a:rPr>
              <a:t>LAEP Next Steps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aphicFrame>
        <p:nvGraphicFramePr>
          <p:cNvPr id="2" name="Table 3">
            <a:extLst>
              <a:ext uri="{FF2B5EF4-FFF2-40B4-BE49-F238E27FC236}">
                <a16:creationId xmlns:a16="http://schemas.microsoft.com/office/drawing/2014/main" id="{CBB0401D-2275-500C-D555-D72A300EFC41}"/>
              </a:ext>
            </a:extLst>
          </p:cNvPr>
          <p:cNvGraphicFramePr>
            <a:graphicFrameLocks noGrp="1"/>
          </p:cNvGraphicFramePr>
          <p:nvPr/>
        </p:nvGraphicFramePr>
        <p:xfrm>
          <a:off x="348244" y="983263"/>
          <a:ext cx="11232776" cy="5711809"/>
        </p:xfrm>
        <a:graphic>
          <a:graphicData uri="http://schemas.openxmlformats.org/drawingml/2006/table">
            <a:tbl>
              <a:tblPr firstRow="1" bandRow="1">
                <a:tableStyleId>{5C22544A-7EE6-4342-B048-85BDC9FD1C3A}</a:tableStyleId>
              </a:tblPr>
              <a:tblGrid>
                <a:gridCol w="3606404">
                  <a:extLst>
                    <a:ext uri="{9D8B030D-6E8A-4147-A177-3AD203B41FA5}">
                      <a16:colId xmlns:a16="http://schemas.microsoft.com/office/drawing/2014/main" val="332363318"/>
                    </a:ext>
                  </a:extLst>
                </a:gridCol>
                <a:gridCol w="1906593">
                  <a:extLst>
                    <a:ext uri="{9D8B030D-6E8A-4147-A177-3AD203B41FA5}">
                      <a16:colId xmlns:a16="http://schemas.microsoft.com/office/drawing/2014/main" val="3352464507"/>
                    </a:ext>
                  </a:extLst>
                </a:gridCol>
                <a:gridCol w="1906593">
                  <a:extLst>
                    <a:ext uri="{9D8B030D-6E8A-4147-A177-3AD203B41FA5}">
                      <a16:colId xmlns:a16="http://schemas.microsoft.com/office/drawing/2014/main" val="878299169"/>
                    </a:ext>
                  </a:extLst>
                </a:gridCol>
                <a:gridCol w="1906593">
                  <a:extLst>
                    <a:ext uri="{9D8B030D-6E8A-4147-A177-3AD203B41FA5}">
                      <a16:colId xmlns:a16="http://schemas.microsoft.com/office/drawing/2014/main" val="3339478096"/>
                    </a:ext>
                  </a:extLst>
                </a:gridCol>
                <a:gridCol w="1906593">
                  <a:extLst>
                    <a:ext uri="{9D8B030D-6E8A-4147-A177-3AD203B41FA5}">
                      <a16:colId xmlns:a16="http://schemas.microsoft.com/office/drawing/2014/main" val="2094781241"/>
                    </a:ext>
                  </a:extLst>
                </a:gridCol>
              </a:tblGrid>
              <a:tr h="471347">
                <a:tc>
                  <a:txBody>
                    <a:bodyPr/>
                    <a:lstStyle/>
                    <a:p>
                      <a:endParaRPr lang="en-GB"/>
                    </a:p>
                  </a:txBody>
                  <a:tcPr/>
                </a:tc>
                <a:tc>
                  <a:txBody>
                    <a:bodyPr/>
                    <a:lstStyle/>
                    <a:p>
                      <a:pPr algn="ctr"/>
                      <a:r>
                        <a:rPr lang="en-GB" dirty="0"/>
                        <a:t>Q1</a:t>
                      </a:r>
                    </a:p>
                  </a:txBody>
                  <a:tcPr/>
                </a:tc>
                <a:tc>
                  <a:txBody>
                    <a:bodyPr/>
                    <a:lstStyle/>
                    <a:p>
                      <a:pPr algn="ctr"/>
                      <a:r>
                        <a:rPr lang="en-GB" dirty="0"/>
                        <a:t>Q2</a:t>
                      </a:r>
                    </a:p>
                  </a:txBody>
                  <a:tcPr/>
                </a:tc>
                <a:tc>
                  <a:txBody>
                    <a:bodyPr/>
                    <a:lstStyle/>
                    <a:p>
                      <a:pPr algn="ctr"/>
                      <a:r>
                        <a:rPr lang="en-GB" dirty="0"/>
                        <a:t>Q3</a:t>
                      </a:r>
                    </a:p>
                  </a:txBody>
                  <a:tcPr/>
                </a:tc>
                <a:tc>
                  <a:txBody>
                    <a:bodyPr/>
                    <a:lstStyle/>
                    <a:p>
                      <a:pPr algn="ctr"/>
                      <a:r>
                        <a:rPr lang="en-GB" dirty="0"/>
                        <a:t>Q4</a:t>
                      </a:r>
                    </a:p>
                  </a:txBody>
                  <a:tcPr/>
                </a:tc>
                <a:extLst>
                  <a:ext uri="{0D108BD9-81ED-4DB2-BD59-A6C34878D82A}">
                    <a16:rowId xmlns:a16="http://schemas.microsoft.com/office/drawing/2014/main" val="3395811162"/>
                  </a:ext>
                </a:extLst>
              </a:tr>
              <a:tr h="471347">
                <a:tc>
                  <a:txBody>
                    <a:bodyPr/>
                    <a:lstStyle/>
                    <a:p>
                      <a:r>
                        <a:rPr lang="en-GB" dirty="0"/>
                        <a:t>Scenario refinement</a:t>
                      </a:r>
                    </a:p>
                  </a:txBody>
                  <a:tcPr/>
                </a:tc>
                <a:tc>
                  <a:txBody>
                    <a:bodyPr/>
                    <a:lstStyle/>
                    <a:p>
                      <a:endParaRPr lang="en-GB"/>
                    </a:p>
                  </a:txBody>
                  <a:tcPr>
                    <a:solidFill>
                      <a:srgbClr val="92D050"/>
                    </a:solidFill>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37419460"/>
                  </a:ext>
                </a:extLst>
              </a:tr>
              <a:tr h="471347">
                <a:tc>
                  <a:txBody>
                    <a:bodyPr/>
                    <a:lstStyle/>
                    <a:p>
                      <a:r>
                        <a:rPr lang="en-GB" dirty="0"/>
                        <a:t>Finalise scenario modelling</a:t>
                      </a:r>
                    </a:p>
                  </a:txBody>
                  <a:tcPr/>
                </a:tc>
                <a:tc>
                  <a:txBody>
                    <a:bodyPr/>
                    <a:lstStyle/>
                    <a:p>
                      <a:endParaRPr lang="en-GB" dirty="0"/>
                    </a:p>
                  </a:txBody>
                  <a:tcPr>
                    <a:solidFill>
                      <a:srgbClr val="92D050"/>
                    </a:solidFill>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40540826"/>
                  </a:ext>
                </a:extLst>
              </a:tr>
              <a:tr h="471347">
                <a:tc>
                  <a:txBody>
                    <a:bodyPr/>
                    <a:lstStyle/>
                    <a:p>
                      <a:r>
                        <a:rPr lang="en-GB" dirty="0"/>
                        <a:t>Recommended pathway selection</a:t>
                      </a:r>
                    </a:p>
                  </a:txBody>
                  <a:tcPr/>
                </a:tc>
                <a:tc>
                  <a:txBody>
                    <a:bodyPr/>
                    <a:lstStyle/>
                    <a:p>
                      <a:endParaRPr lang="en-GB" dirty="0"/>
                    </a:p>
                  </a:txBody>
                  <a:tcPr>
                    <a:solidFill>
                      <a:srgbClr val="92D050"/>
                    </a:solidFill>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02446136"/>
                  </a:ext>
                </a:extLst>
              </a:tr>
              <a:tr h="813558">
                <a:tc>
                  <a:txBody>
                    <a:bodyPr/>
                    <a:lstStyle/>
                    <a:p>
                      <a:r>
                        <a:rPr lang="en-GB" dirty="0"/>
                        <a:t>Member session on recommended pathway and consultation approach</a:t>
                      </a:r>
                    </a:p>
                  </a:txBody>
                  <a:tcPr/>
                </a:tc>
                <a:tc>
                  <a:txBody>
                    <a:bodyPr/>
                    <a:lstStyle/>
                    <a:p>
                      <a:endParaRPr lang="en-GB" dirty="0"/>
                    </a:p>
                  </a:txBody>
                  <a:tcPr>
                    <a:solidFill>
                      <a:srgbClr val="92D050"/>
                    </a:solidFill>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01024627"/>
                  </a:ext>
                </a:extLst>
              </a:tr>
              <a:tr h="813558">
                <a:tc>
                  <a:txBody>
                    <a:bodyPr/>
                    <a:lstStyle/>
                    <a:p>
                      <a:r>
                        <a:rPr lang="en-GB" dirty="0"/>
                        <a:t>Approval of recommended pathway and consultation approach</a:t>
                      </a:r>
                    </a:p>
                  </a:txBody>
                  <a:tcPr/>
                </a:tc>
                <a:tc>
                  <a:txBody>
                    <a:bodyPr/>
                    <a:lstStyle/>
                    <a:p>
                      <a:endParaRPr lang="en-GB" dirty="0"/>
                    </a:p>
                  </a:txBody>
                  <a:tcPr>
                    <a:solidFill>
                      <a:srgbClr val="92D050"/>
                    </a:solidFill>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11184718"/>
                  </a:ext>
                </a:extLst>
              </a:tr>
              <a:tr h="471347">
                <a:tc>
                  <a:txBody>
                    <a:bodyPr/>
                    <a:lstStyle/>
                    <a:p>
                      <a:r>
                        <a:rPr lang="en-GB" dirty="0"/>
                        <a:t>Public Consultation</a:t>
                      </a:r>
                    </a:p>
                  </a:txBody>
                  <a:tcPr/>
                </a:tc>
                <a:tc>
                  <a:txBody>
                    <a:bodyPr/>
                    <a:lstStyle/>
                    <a:p>
                      <a:endParaRPr lang="en-GB" dirty="0"/>
                    </a:p>
                  </a:txBody>
                  <a:tcPr/>
                </a:tc>
                <a:tc>
                  <a:txBody>
                    <a:bodyPr/>
                    <a:lstStyle/>
                    <a:p>
                      <a:endParaRPr lang="en-GB" dirty="0"/>
                    </a:p>
                  </a:txBody>
                  <a:tcPr>
                    <a:solidFill>
                      <a:srgbClr val="92D050"/>
                    </a:solidFill>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3242405"/>
                  </a:ext>
                </a:extLst>
              </a:tr>
              <a:tr h="813558">
                <a:tc>
                  <a:txBody>
                    <a:bodyPr/>
                    <a:lstStyle/>
                    <a:p>
                      <a:r>
                        <a:rPr lang="en-GB" dirty="0"/>
                        <a:t>Final LAEP report ahead of formal council governance</a:t>
                      </a:r>
                    </a:p>
                  </a:txBody>
                  <a:tcPr/>
                </a:tc>
                <a:tc>
                  <a:txBody>
                    <a:bodyPr/>
                    <a:lstStyle/>
                    <a:p>
                      <a:endParaRPr lang="en-GB" dirty="0"/>
                    </a:p>
                  </a:txBody>
                  <a:tcPr/>
                </a:tc>
                <a:tc>
                  <a:txBody>
                    <a:bodyPr/>
                    <a:lstStyle/>
                    <a:p>
                      <a:endParaRPr lang="en-GB" dirty="0"/>
                    </a:p>
                  </a:txBody>
                  <a:tcPr>
                    <a:solidFill>
                      <a:srgbClr val="92D050"/>
                    </a:solidFill>
                  </a:tcPr>
                </a:tc>
                <a:tc>
                  <a:txBody>
                    <a:bodyPr/>
                    <a:lstStyle/>
                    <a:p>
                      <a:endParaRPr lang="en-GB" dirty="0"/>
                    </a:p>
                  </a:txBody>
                  <a:tcPr>
                    <a:pattFill prst="narVert">
                      <a:fgClr>
                        <a:srgbClr val="92D050"/>
                      </a:fgClr>
                      <a:bgClr>
                        <a:schemeClr val="bg1"/>
                      </a:bgClr>
                    </a:pattFill>
                  </a:tcPr>
                </a:tc>
                <a:tc>
                  <a:txBody>
                    <a:bodyPr/>
                    <a:lstStyle/>
                    <a:p>
                      <a:endParaRPr lang="en-GB" dirty="0"/>
                    </a:p>
                  </a:txBody>
                  <a:tcPr/>
                </a:tc>
                <a:extLst>
                  <a:ext uri="{0D108BD9-81ED-4DB2-BD59-A6C34878D82A}">
                    <a16:rowId xmlns:a16="http://schemas.microsoft.com/office/drawing/2014/main" val="3824330113"/>
                  </a:ext>
                </a:extLst>
              </a:tr>
              <a:tr h="813558">
                <a:tc>
                  <a:txBody>
                    <a:bodyPr/>
                    <a:lstStyle/>
                    <a:p>
                      <a:r>
                        <a:rPr lang="en-GB" dirty="0"/>
                        <a:t>Formal adoption by Cornwall Council and Council of Isles of Scilly (IoS) and the Cornwall &amp; IoS Leadership Board</a:t>
                      </a:r>
                    </a:p>
                  </a:txBody>
                  <a:tcPr/>
                </a:tc>
                <a:tc>
                  <a:txBody>
                    <a:bodyPr/>
                    <a:lstStyle/>
                    <a:p>
                      <a:endParaRPr lang="en-GB" dirty="0"/>
                    </a:p>
                  </a:txBody>
                  <a:tcPr/>
                </a:tc>
                <a:tc>
                  <a:txBody>
                    <a:bodyPr/>
                    <a:lstStyle/>
                    <a:p>
                      <a:endParaRPr lang="en-GB" dirty="0"/>
                    </a:p>
                  </a:txBody>
                  <a:tcPr>
                    <a:noFill/>
                  </a:tcPr>
                </a:tc>
                <a:tc>
                  <a:txBody>
                    <a:bodyPr/>
                    <a:lstStyle/>
                    <a:p>
                      <a:endParaRPr lang="en-GB" dirty="0"/>
                    </a:p>
                  </a:txBody>
                  <a:tcPr>
                    <a:solidFill>
                      <a:srgbClr val="92D050"/>
                    </a:solidFill>
                  </a:tcPr>
                </a:tc>
                <a:tc>
                  <a:txBody>
                    <a:bodyPr/>
                    <a:lstStyle/>
                    <a:p>
                      <a:endParaRPr lang="en-GB" dirty="0"/>
                    </a:p>
                  </a:txBody>
                  <a:tcPr>
                    <a:solidFill>
                      <a:schemeClr val="accent6">
                        <a:lumMod val="40000"/>
                        <a:lumOff val="60000"/>
                      </a:schemeClr>
                    </a:solidFill>
                  </a:tcPr>
                </a:tc>
                <a:extLst>
                  <a:ext uri="{0D108BD9-81ED-4DB2-BD59-A6C34878D82A}">
                    <a16:rowId xmlns:a16="http://schemas.microsoft.com/office/drawing/2014/main" val="2286546429"/>
                  </a:ext>
                </a:extLst>
              </a:tr>
            </a:tbl>
          </a:graphicData>
        </a:graphic>
      </p:graphicFrame>
    </p:spTree>
    <p:extLst>
      <p:ext uri="{BB962C8B-B14F-4D97-AF65-F5344CB8AC3E}">
        <p14:creationId xmlns:p14="http://schemas.microsoft.com/office/powerpoint/2010/main" val="68185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que 14">
            <a:extLst>
              <a:ext uri="{FF2B5EF4-FFF2-40B4-BE49-F238E27FC236}">
                <a16:creationId xmlns:a16="http://schemas.microsoft.com/office/drawing/2014/main" id="{D4F60BDC-6AE7-2ABF-C48B-D603ED3BC110}"/>
              </a:ext>
            </a:extLst>
          </p:cNvPr>
          <p:cNvSpPr/>
          <p:nvPr/>
        </p:nvSpPr>
        <p:spPr>
          <a:xfrm>
            <a:off x="1996562" y="0"/>
            <a:ext cx="8514326" cy="108863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7829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72A4"/>
                </a:solidFill>
                <a:effectLst/>
                <a:uLnTx/>
                <a:uFillTx/>
                <a:latin typeface="Calibri"/>
                <a:ea typeface="+mn-ea"/>
                <a:cs typeface="+mn-cs"/>
              </a:rPr>
              <a:t>Placing net zero at the heart of the council’s strategic policy development</a:t>
            </a:r>
          </a:p>
          <a:p>
            <a:pPr marL="0" marR="0" lvl="0" indent="0" algn="ctr" defTabSz="878299" rtl="0" eaLnBrk="1" fontAlgn="auto" latinLnBrk="0" hangingPunct="1">
              <a:lnSpc>
                <a:spcPct val="100000"/>
              </a:lnSpc>
              <a:spcBef>
                <a:spcPts val="0"/>
              </a:spcBef>
              <a:spcAft>
                <a:spcPts val="0"/>
              </a:spcAft>
              <a:buClrTx/>
              <a:buSzTx/>
              <a:buFontTx/>
              <a:buNone/>
              <a:tabLst/>
              <a:defRPr/>
            </a:pPr>
            <a:endParaRPr kumimoji="0" lang="en-GB" sz="2539" b="0" i="0" u="none" strike="noStrike" kern="1200" cap="none" spc="0" normalizeH="0" baseline="0" noProof="0" dirty="0">
              <a:ln>
                <a:noFill/>
              </a:ln>
              <a:solidFill>
                <a:srgbClr val="7FB82C"/>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EA7E9A-DED5-FE0F-868C-53B5BF3EDF9C}"/>
              </a:ext>
            </a:extLst>
          </p:cNvPr>
          <p:cNvSpPr txBox="1"/>
          <p:nvPr/>
        </p:nvSpPr>
        <p:spPr>
          <a:xfrm>
            <a:off x="594940" y="882105"/>
            <a:ext cx="5534470" cy="538930"/>
          </a:xfrm>
          <a:prstGeom prst="rect">
            <a:avLst/>
          </a:prstGeom>
          <a:noFill/>
        </p:spPr>
        <p:txBody>
          <a:bodyPr wrap="square" rtlCol="0">
            <a:spAutoFit/>
          </a:bodyPr>
          <a:lstStyle/>
          <a:p>
            <a:pPr marL="0" marR="0" lvl="0" indent="0" algn="l" defTabSz="878299" rtl="0" eaLnBrk="1" fontAlgn="auto" latinLnBrk="0" hangingPunct="1">
              <a:lnSpc>
                <a:spcPct val="100000"/>
              </a:lnSpc>
              <a:spcBef>
                <a:spcPts val="0"/>
              </a:spcBef>
              <a:spcAft>
                <a:spcPts val="0"/>
              </a:spcAft>
              <a:buClrTx/>
              <a:buSzTx/>
              <a:buFontTx/>
              <a:buNone/>
              <a:tabLst/>
              <a:defRPr/>
            </a:pPr>
            <a:r>
              <a:rPr kumimoji="0" lang="en-GB" sz="2902" b="1" i="0" u="none" strike="noStrike" kern="1200" cap="none" spc="0" normalizeH="0" baseline="0" noProof="0">
                <a:ln>
                  <a:noFill/>
                </a:ln>
                <a:solidFill>
                  <a:prstClr val="white"/>
                </a:solidFill>
                <a:effectLst/>
                <a:uLnTx/>
                <a:uFillTx/>
                <a:latin typeface="Calibri"/>
                <a:ea typeface="+mn-ea"/>
                <a:cs typeface="+mn-cs"/>
              </a:rPr>
              <a:t>Development Planning Document</a:t>
            </a:r>
          </a:p>
        </p:txBody>
      </p:sp>
      <p:sp>
        <p:nvSpPr>
          <p:cNvPr id="5" name="TextBox 4">
            <a:extLst>
              <a:ext uri="{FF2B5EF4-FFF2-40B4-BE49-F238E27FC236}">
                <a16:creationId xmlns:a16="http://schemas.microsoft.com/office/drawing/2014/main" id="{35B81F9D-FA1B-50F6-6488-A90243B38A42}"/>
              </a:ext>
            </a:extLst>
          </p:cNvPr>
          <p:cNvSpPr txBox="1"/>
          <p:nvPr/>
        </p:nvSpPr>
        <p:spPr>
          <a:xfrm>
            <a:off x="594940" y="2482167"/>
            <a:ext cx="3240616" cy="594650"/>
          </a:xfrm>
          <a:prstGeom prst="rect">
            <a:avLst/>
          </a:prstGeom>
          <a:noFill/>
        </p:spPr>
        <p:txBody>
          <a:bodyPr wrap="square" rtlCol="0">
            <a:spAutoFit/>
          </a:bodyPr>
          <a:lstStyle/>
          <a:p>
            <a:pPr marL="0" marR="0" lvl="0" indent="0" algn="l" defTabSz="878299" rtl="0" eaLnBrk="1" fontAlgn="auto" latinLnBrk="0" hangingPunct="1">
              <a:lnSpc>
                <a:spcPct val="100000"/>
              </a:lnSpc>
              <a:spcBef>
                <a:spcPts val="0"/>
              </a:spcBef>
              <a:spcAft>
                <a:spcPts val="0"/>
              </a:spcAft>
              <a:buClrTx/>
              <a:buSzTx/>
              <a:buFontTx/>
              <a:buNone/>
              <a:tabLst/>
              <a:defRPr/>
            </a:pPr>
            <a:r>
              <a:rPr kumimoji="0" lang="en-GB" sz="1632" b="0" i="0" u="none" strike="noStrike" kern="1200" cap="none" spc="0" normalizeH="0" baseline="0" noProof="0">
                <a:ln>
                  <a:noFill/>
                </a:ln>
                <a:solidFill>
                  <a:prstClr val="white"/>
                </a:solidFill>
                <a:effectLst/>
                <a:uLnTx/>
                <a:uFillTx/>
                <a:latin typeface="Calibri" panose="020F0502020204030204" pitchFamily="34" charset="0"/>
                <a:ea typeface="+mn-ea"/>
                <a:cs typeface="+mn-cs"/>
              </a:rPr>
              <a:t>and new approaches to adapting to a changing climate</a:t>
            </a:r>
          </a:p>
        </p:txBody>
      </p:sp>
      <p:pic>
        <p:nvPicPr>
          <p:cNvPr id="1026" name="Picture 2" descr="Planning policy advice - Arup">
            <a:extLst>
              <a:ext uri="{FF2B5EF4-FFF2-40B4-BE49-F238E27FC236}">
                <a16:creationId xmlns:a16="http://schemas.microsoft.com/office/drawing/2014/main" id="{7ED79A32-88F2-D07B-4FB6-20531EA80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36" y="979447"/>
            <a:ext cx="3252501" cy="1821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yclist riding bicycles on road during daytime">
            <a:extLst>
              <a:ext uri="{FF2B5EF4-FFF2-40B4-BE49-F238E27FC236}">
                <a16:creationId xmlns:a16="http://schemas.microsoft.com/office/drawing/2014/main" id="{BBD2E14B-8634-4D75-68CB-36254CC9C1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504" y="979448"/>
            <a:ext cx="3252502" cy="1786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rson wearing gardening gloves planting fir tree">
            <a:extLst>
              <a:ext uri="{FF2B5EF4-FFF2-40B4-BE49-F238E27FC236}">
                <a16:creationId xmlns:a16="http://schemas.microsoft.com/office/drawing/2014/main" id="{ED1B2856-FEDF-BB43-FFC4-C04A797CCF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5177" y="979448"/>
            <a:ext cx="3252502" cy="1786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63538C4-3E07-5368-3071-8D3AC284471D}"/>
              </a:ext>
            </a:extLst>
          </p:cNvPr>
          <p:cNvPicPr>
            <a:picLocks noChangeAspect="1"/>
          </p:cNvPicPr>
          <p:nvPr/>
        </p:nvPicPr>
        <p:blipFill>
          <a:blip r:embed="rId7"/>
          <a:stretch>
            <a:fillRect/>
          </a:stretch>
        </p:blipFill>
        <p:spPr>
          <a:xfrm>
            <a:off x="8085177" y="2868898"/>
            <a:ext cx="3240617" cy="1847385"/>
          </a:xfrm>
          <a:prstGeom prst="rect">
            <a:avLst/>
          </a:prstGeom>
        </p:spPr>
      </p:pic>
      <p:sp>
        <p:nvSpPr>
          <p:cNvPr id="12" name="Rectangle 11">
            <a:extLst>
              <a:ext uri="{FF2B5EF4-FFF2-40B4-BE49-F238E27FC236}">
                <a16:creationId xmlns:a16="http://schemas.microsoft.com/office/drawing/2014/main" id="{F240333C-5491-0539-E6DC-C8414CDAEB01}"/>
              </a:ext>
            </a:extLst>
          </p:cNvPr>
          <p:cNvSpPr/>
          <p:nvPr/>
        </p:nvSpPr>
        <p:spPr>
          <a:xfrm>
            <a:off x="603036" y="2323848"/>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white"/>
                </a:solidFill>
                <a:effectLst/>
                <a:uLnTx/>
                <a:uFillTx/>
                <a:latin typeface="Calibri"/>
                <a:ea typeface="+mn-ea"/>
                <a:cs typeface="+mn-cs"/>
              </a:rPr>
              <a:t>Development Planning Document</a:t>
            </a:r>
          </a:p>
        </p:txBody>
      </p:sp>
      <p:sp>
        <p:nvSpPr>
          <p:cNvPr id="13" name="Rectangle 12">
            <a:extLst>
              <a:ext uri="{FF2B5EF4-FFF2-40B4-BE49-F238E27FC236}">
                <a16:creationId xmlns:a16="http://schemas.microsoft.com/office/drawing/2014/main" id="{272F8A1F-F91C-E96E-94A1-F033E0D5B58D}"/>
              </a:ext>
            </a:extLst>
          </p:cNvPr>
          <p:cNvSpPr/>
          <p:nvPr/>
        </p:nvSpPr>
        <p:spPr>
          <a:xfrm>
            <a:off x="4296504" y="2323848"/>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white"/>
                </a:solidFill>
                <a:effectLst/>
                <a:uLnTx/>
                <a:uFillTx/>
                <a:latin typeface="Calibri"/>
                <a:ea typeface="+mn-ea"/>
                <a:cs typeface="+mn-cs"/>
              </a:rPr>
              <a:t>Local Transport Plan</a:t>
            </a:r>
          </a:p>
        </p:txBody>
      </p:sp>
      <p:sp>
        <p:nvSpPr>
          <p:cNvPr id="16" name="Rectangle 15">
            <a:extLst>
              <a:ext uri="{FF2B5EF4-FFF2-40B4-BE49-F238E27FC236}">
                <a16:creationId xmlns:a16="http://schemas.microsoft.com/office/drawing/2014/main" id="{A5D51032-1654-AABE-E853-97700F0B42E2}"/>
              </a:ext>
            </a:extLst>
          </p:cNvPr>
          <p:cNvSpPr/>
          <p:nvPr/>
        </p:nvSpPr>
        <p:spPr>
          <a:xfrm>
            <a:off x="8085177" y="2323848"/>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white"/>
                </a:solidFill>
                <a:effectLst/>
                <a:uLnTx/>
                <a:uFillTx/>
                <a:latin typeface="Calibri"/>
                <a:ea typeface="+mn-ea"/>
                <a:cs typeface="+mn-cs"/>
              </a:rPr>
              <a:t>Local Nature Recovery Strategy</a:t>
            </a:r>
          </a:p>
        </p:txBody>
      </p:sp>
      <p:sp>
        <p:nvSpPr>
          <p:cNvPr id="17" name="Rectangle 16">
            <a:extLst>
              <a:ext uri="{FF2B5EF4-FFF2-40B4-BE49-F238E27FC236}">
                <a16:creationId xmlns:a16="http://schemas.microsoft.com/office/drawing/2014/main" id="{3E7159B4-49E7-E4D5-19AA-E591866860CA}"/>
              </a:ext>
            </a:extLst>
          </p:cNvPr>
          <p:cNvSpPr/>
          <p:nvPr/>
        </p:nvSpPr>
        <p:spPr>
          <a:xfrm>
            <a:off x="8085177" y="4251765"/>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white"/>
                </a:solidFill>
                <a:effectLst/>
                <a:uLnTx/>
                <a:uFillTx/>
                <a:latin typeface="Calibri"/>
                <a:ea typeface="+mn-ea"/>
                <a:cs typeface="+mn-cs"/>
              </a:rPr>
              <a:t>Green Growth Strategy</a:t>
            </a:r>
          </a:p>
        </p:txBody>
      </p:sp>
      <p:pic>
        <p:nvPicPr>
          <p:cNvPr id="18" name="Picture 17">
            <a:extLst>
              <a:ext uri="{FF2B5EF4-FFF2-40B4-BE49-F238E27FC236}">
                <a16:creationId xmlns:a16="http://schemas.microsoft.com/office/drawing/2014/main" id="{30687FE1-E12D-8ADA-DC19-D880FADD4CDA}"/>
              </a:ext>
            </a:extLst>
          </p:cNvPr>
          <p:cNvPicPr>
            <a:picLocks noChangeAspect="1"/>
          </p:cNvPicPr>
          <p:nvPr/>
        </p:nvPicPr>
        <p:blipFill>
          <a:blip r:embed="rId8"/>
          <a:stretch>
            <a:fillRect/>
          </a:stretch>
        </p:blipFill>
        <p:spPr>
          <a:xfrm>
            <a:off x="603035" y="2885700"/>
            <a:ext cx="3252502" cy="1813781"/>
          </a:xfrm>
          <a:prstGeom prst="rect">
            <a:avLst/>
          </a:prstGeom>
        </p:spPr>
      </p:pic>
      <p:sp>
        <p:nvSpPr>
          <p:cNvPr id="19" name="Rectangle 18">
            <a:extLst>
              <a:ext uri="{FF2B5EF4-FFF2-40B4-BE49-F238E27FC236}">
                <a16:creationId xmlns:a16="http://schemas.microsoft.com/office/drawing/2014/main" id="{14C1E669-9AE5-F76F-9E6C-27B31D6767BD}"/>
              </a:ext>
            </a:extLst>
          </p:cNvPr>
          <p:cNvSpPr/>
          <p:nvPr/>
        </p:nvSpPr>
        <p:spPr>
          <a:xfrm>
            <a:off x="603036" y="4251765"/>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white"/>
                </a:solidFill>
                <a:effectLst/>
                <a:uLnTx/>
                <a:uFillTx/>
                <a:latin typeface="Calibri"/>
                <a:ea typeface="+mn-ea"/>
                <a:cs typeface="+mn-cs"/>
              </a:rPr>
              <a:t>Housing Decarbonisation Strategy</a:t>
            </a:r>
          </a:p>
        </p:txBody>
      </p:sp>
      <p:pic>
        <p:nvPicPr>
          <p:cNvPr id="1034" name="Picture 10" descr="Cornwall and Isles of Scilly Local Area Energy Plan | Let's Talk Cornwall">
            <a:extLst>
              <a:ext uri="{FF2B5EF4-FFF2-40B4-BE49-F238E27FC236}">
                <a16:creationId xmlns:a16="http://schemas.microsoft.com/office/drawing/2014/main" id="{9ACABE86-5D78-6085-4992-94B962CF808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646" b="4026"/>
          <a:stretch/>
        </p:blipFill>
        <p:spPr bwMode="auto">
          <a:xfrm>
            <a:off x="-6359" y="4782034"/>
            <a:ext cx="12192000" cy="2201758"/>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E135FAEA-9CC4-2491-30E8-D83F0F65CD34}"/>
              </a:ext>
            </a:extLst>
          </p:cNvPr>
          <p:cNvSpPr/>
          <p:nvPr/>
        </p:nvSpPr>
        <p:spPr>
          <a:xfrm rot="2381803">
            <a:off x="3921168" y="2713112"/>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B4C9ACA3-13A8-1385-A553-9E7A3D903C4E}"/>
              </a:ext>
            </a:extLst>
          </p:cNvPr>
          <p:cNvSpPr/>
          <p:nvPr/>
        </p:nvSpPr>
        <p:spPr>
          <a:xfrm>
            <a:off x="3958093" y="3632120"/>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39C516AD-6508-3E27-131C-50B0266C80D7}"/>
              </a:ext>
            </a:extLst>
          </p:cNvPr>
          <p:cNvSpPr/>
          <p:nvPr/>
        </p:nvSpPr>
        <p:spPr>
          <a:xfrm rot="10800000">
            <a:off x="7534098" y="3619915"/>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4D62F0E2-EB82-53BD-256A-17DB8A4AB555}"/>
              </a:ext>
            </a:extLst>
          </p:cNvPr>
          <p:cNvSpPr/>
          <p:nvPr/>
        </p:nvSpPr>
        <p:spPr>
          <a:xfrm rot="8771847">
            <a:off x="7465470" y="2739790"/>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25821598-E5AA-13C1-93E0-C3A2712B9F3E}"/>
              </a:ext>
            </a:extLst>
          </p:cNvPr>
          <p:cNvSpPr/>
          <p:nvPr/>
        </p:nvSpPr>
        <p:spPr>
          <a:xfrm rot="5400000">
            <a:off x="5694816" y="2723161"/>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F583187F-FBE3-9424-4221-AF3DEA3D04E3}"/>
              </a:ext>
            </a:extLst>
          </p:cNvPr>
          <p:cNvSpPr/>
          <p:nvPr/>
        </p:nvSpPr>
        <p:spPr>
          <a:xfrm rot="19571730">
            <a:off x="3969872" y="4507265"/>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D561159-22B6-9A7C-4E37-5B7B1305B1F9}"/>
              </a:ext>
            </a:extLst>
          </p:cNvPr>
          <p:cNvPicPr>
            <a:picLocks noChangeAspect="1"/>
          </p:cNvPicPr>
          <p:nvPr/>
        </p:nvPicPr>
        <p:blipFill>
          <a:blip r:embed="rId10"/>
          <a:stretch>
            <a:fillRect/>
          </a:stretch>
        </p:blipFill>
        <p:spPr>
          <a:xfrm>
            <a:off x="8085177" y="4910735"/>
            <a:ext cx="3252502" cy="1821699"/>
          </a:xfrm>
          <a:prstGeom prst="rect">
            <a:avLst/>
          </a:prstGeom>
        </p:spPr>
      </p:pic>
      <p:sp>
        <p:nvSpPr>
          <p:cNvPr id="21" name="Rectangle 20">
            <a:extLst>
              <a:ext uri="{FF2B5EF4-FFF2-40B4-BE49-F238E27FC236}">
                <a16:creationId xmlns:a16="http://schemas.microsoft.com/office/drawing/2014/main" id="{55355E3B-45D3-DE39-5DA5-C7AC0E03ADD1}"/>
              </a:ext>
            </a:extLst>
          </p:cNvPr>
          <p:cNvSpPr/>
          <p:nvPr/>
        </p:nvSpPr>
        <p:spPr>
          <a:xfrm>
            <a:off x="8085177" y="6279642"/>
            <a:ext cx="2558706" cy="283715"/>
          </a:xfrm>
          <a:prstGeom prst="rect">
            <a:avLst/>
          </a:prstGeom>
          <a:solidFill>
            <a:srgbClr val="FB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8299"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dirty="0">
                <a:ln>
                  <a:noFill/>
                </a:ln>
                <a:solidFill>
                  <a:prstClr val="white"/>
                </a:solidFill>
                <a:effectLst/>
                <a:uLnTx/>
                <a:uFillTx/>
                <a:latin typeface="Calibri"/>
                <a:ea typeface="+mn-ea"/>
                <a:cs typeface="+mn-cs"/>
              </a:rPr>
              <a:t>Climate Adaptation Strategy</a:t>
            </a:r>
          </a:p>
        </p:txBody>
      </p:sp>
      <p:sp>
        <p:nvSpPr>
          <p:cNvPr id="22" name="Arrow: Right 21">
            <a:extLst>
              <a:ext uri="{FF2B5EF4-FFF2-40B4-BE49-F238E27FC236}">
                <a16:creationId xmlns:a16="http://schemas.microsoft.com/office/drawing/2014/main" id="{F172A583-4A68-BF14-2915-C2AC230E5A32}"/>
              </a:ext>
            </a:extLst>
          </p:cNvPr>
          <p:cNvSpPr/>
          <p:nvPr/>
        </p:nvSpPr>
        <p:spPr>
          <a:xfrm rot="12805831">
            <a:off x="7534096" y="4564149"/>
            <a:ext cx="453240" cy="38443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72E798C-00CF-98A0-F7A8-8ABF9A4A6F9C}"/>
              </a:ext>
            </a:extLst>
          </p:cNvPr>
          <p:cNvSpPr/>
          <p:nvPr/>
        </p:nvSpPr>
        <p:spPr>
          <a:xfrm>
            <a:off x="8085177" y="4755860"/>
            <a:ext cx="1313800" cy="146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6D4A4F2-6AD9-5B78-E477-7122A0B3CF18}"/>
              </a:ext>
            </a:extLst>
          </p:cNvPr>
          <p:cNvSpPr/>
          <p:nvPr/>
        </p:nvSpPr>
        <p:spPr>
          <a:xfrm>
            <a:off x="9654698" y="6736576"/>
            <a:ext cx="2537301" cy="242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8DF3D463-7C3A-7E75-3106-F81B17B1BE22}"/>
              </a:ext>
            </a:extLst>
          </p:cNvPr>
          <p:cNvPicPr>
            <a:picLocks noChangeAspect="1"/>
          </p:cNvPicPr>
          <p:nvPr/>
        </p:nvPicPr>
        <p:blipFill>
          <a:blip r:embed="rId11"/>
          <a:stretch>
            <a:fillRect/>
          </a:stretch>
        </p:blipFill>
        <p:spPr>
          <a:xfrm>
            <a:off x="4640072" y="3174919"/>
            <a:ext cx="2606402" cy="996871"/>
          </a:xfrm>
          <a:prstGeom prst="rect">
            <a:avLst/>
          </a:prstGeom>
        </p:spPr>
      </p:pic>
      <p:sp>
        <p:nvSpPr>
          <p:cNvPr id="27" name="TextBox 26">
            <a:extLst>
              <a:ext uri="{FF2B5EF4-FFF2-40B4-BE49-F238E27FC236}">
                <a16:creationId xmlns:a16="http://schemas.microsoft.com/office/drawing/2014/main" id="{3AC388D3-A0E4-BB1D-67E7-0201159889F6}"/>
              </a:ext>
            </a:extLst>
          </p:cNvPr>
          <p:cNvSpPr txBox="1"/>
          <p:nvPr/>
        </p:nvSpPr>
        <p:spPr>
          <a:xfrm>
            <a:off x="4589208" y="4092119"/>
            <a:ext cx="26572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solidFill>
                <a:effectLst/>
                <a:uLnTx/>
                <a:uFillTx/>
                <a:latin typeface="Calibri" panose="020F0502020204030204"/>
                <a:ea typeface="+mn-ea"/>
                <a:cs typeface="+mn-cs"/>
              </a:rPr>
              <a:t>Refresh (2050)</a:t>
            </a:r>
          </a:p>
        </p:txBody>
      </p:sp>
    </p:spTree>
    <p:custDataLst>
      <p:tags r:id="rId1"/>
    </p:custDataLst>
    <p:extLst>
      <p:ext uri="{BB962C8B-B14F-4D97-AF65-F5344CB8AC3E}">
        <p14:creationId xmlns:p14="http://schemas.microsoft.com/office/powerpoint/2010/main" val="120731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E6EC-416B-E237-6E7B-19074809F7E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601326F-9AED-E669-67CA-8BC7DD0093C7}"/>
              </a:ext>
            </a:extLst>
          </p:cNvPr>
          <p:cNvSpPr txBox="1"/>
          <p:nvPr/>
        </p:nvSpPr>
        <p:spPr>
          <a:xfrm>
            <a:off x="1939209" y="5568738"/>
            <a:ext cx="7368266" cy="313932"/>
          </a:xfrm>
          <a:prstGeom prst="rect">
            <a:avLst/>
          </a:prstGeom>
          <a:noFill/>
        </p:spPr>
        <p:txBody>
          <a:bodyPr wrap="square">
            <a:spAutoFit/>
          </a:bodyPr>
          <a:lstStyle/>
          <a:p>
            <a:pPr marL="0" marR="0" lvl="0" indent="0" algn="l" defTabSz="707746" rtl="0" eaLnBrk="1" fontAlgn="auto" latinLnBrk="0" hangingPunct="1">
              <a:lnSpc>
                <a:spcPct val="100000"/>
              </a:lnSpc>
              <a:spcBef>
                <a:spcPts val="0"/>
              </a:spcBef>
              <a:spcAft>
                <a:spcPts val="540"/>
              </a:spcAft>
              <a:buClrTx/>
              <a:buSzTx/>
              <a:buFontTx/>
              <a:buNone/>
              <a:tabLst/>
              <a:defRPr/>
            </a:pPr>
            <a:r>
              <a:rPr kumimoji="0" lang="en-GB" sz="144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E0ED333-62BB-763C-2525-34E4EE8E55FB}"/>
              </a:ext>
            </a:extLst>
          </p:cNvPr>
          <p:cNvSpPr txBox="1">
            <a:spLocks/>
          </p:cNvSpPr>
          <p:nvPr/>
        </p:nvSpPr>
        <p:spPr>
          <a:xfrm>
            <a:off x="231430" y="1055898"/>
            <a:ext cx="3429000" cy="17190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Light" panose="020F0302020204030204"/>
                <a:ea typeface="+mj-ea"/>
                <a:cs typeface="+mj-cs"/>
              </a:rPr>
              <a:t>Lessons we are learning along the way</a:t>
            </a:r>
            <a:endParaRPr kumimoji="0" lang="en-US" sz="3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098E8092-505A-6925-51A5-7E4C5FAD5EB2}"/>
              </a:ext>
            </a:extLst>
          </p:cNvPr>
          <p:cNvSpPr txBox="1"/>
          <p:nvPr/>
        </p:nvSpPr>
        <p:spPr>
          <a:xfrm>
            <a:off x="3868352" y="5230839"/>
            <a:ext cx="5989182" cy="369332"/>
          </a:xfrm>
          <a:prstGeom prst="rect">
            <a:avLst/>
          </a:prstGeom>
          <a:noFill/>
        </p:spPr>
        <p:txBody>
          <a:bodyPr wrap="square">
            <a:spAutoFit/>
          </a:bodyPr>
          <a:lstStyle/>
          <a:p>
            <a:pPr marL="0" marR="0" lvl="0" indent="0" algn="l" defTabSz="573274" rtl="0" eaLnBrk="1" fontAlgn="auto" latinLnBrk="0" hangingPunct="1">
              <a:lnSpc>
                <a:spcPct val="100000"/>
              </a:lnSpc>
              <a:spcBef>
                <a:spcPts val="0"/>
              </a:spcBef>
              <a:spcAft>
                <a:spcPts val="437"/>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Straight Connector 7">
            <a:extLst>
              <a:ext uri="{FF2B5EF4-FFF2-40B4-BE49-F238E27FC236}">
                <a16:creationId xmlns:a16="http://schemas.microsoft.com/office/drawing/2014/main" id="{6FE8783A-9CBD-EEC7-89AC-4642E3D2F471}"/>
              </a:ext>
            </a:extLst>
          </p:cNvPr>
          <p:cNvSpPr/>
          <p:nvPr/>
        </p:nvSpPr>
        <p:spPr>
          <a:xfrm>
            <a:off x="3739896" y="1951338"/>
            <a:ext cx="6886022"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B3324FCE-BDE8-C7F1-41F3-CDEED0725049}"/>
              </a:ext>
            </a:extLst>
          </p:cNvPr>
          <p:cNvSpPr/>
          <p:nvPr/>
        </p:nvSpPr>
        <p:spPr>
          <a:xfrm>
            <a:off x="3739896" y="1951338"/>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Walk before you can run – </a:t>
            </a:r>
            <a:r>
              <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Don’t compromise on mobilisation – Make sure everyone understands how the LAEP process fits together</a:t>
            </a: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Straight Connector 9">
            <a:extLst>
              <a:ext uri="{FF2B5EF4-FFF2-40B4-BE49-F238E27FC236}">
                <a16:creationId xmlns:a16="http://schemas.microsoft.com/office/drawing/2014/main" id="{3199D6ED-BDFD-88EB-C921-6509290A2C79}"/>
              </a:ext>
            </a:extLst>
          </p:cNvPr>
          <p:cNvSpPr/>
          <p:nvPr/>
        </p:nvSpPr>
        <p:spPr>
          <a:xfrm>
            <a:off x="3739896" y="2706023"/>
            <a:ext cx="6886022"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07B3BC03-8801-19B4-D73F-904309F2C98F}"/>
              </a:ext>
            </a:extLst>
          </p:cNvPr>
          <p:cNvSpPr/>
          <p:nvPr/>
        </p:nvSpPr>
        <p:spPr>
          <a:xfrm>
            <a:off x="3739896" y="2706023"/>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Consider how long you might need for co-production……..</a:t>
            </a:r>
            <a:r>
              <a:rPr kumimoji="0" lang="en-GB" sz="18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and double it</a:t>
            </a: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Straight Connector 11">
            <a:extLst>
              <a:ext uri="{FF2B5EF4-FFF2-40B4-BE49-F238E27FC236}">
                <a16:creationId xmlns:a16="http://schemas.microsoft.com/office/drawing/2014/main" id="{C17002A5-B7B0-A3DB-1B29-9BFAA1F64EE2}"/>
              </a:ext>
            </a:extLst>
          </p:cNvPr>
          <p:cNvSpPr/>
          <p:nvPr/>
        </p:nvSpPr>
        <p:spPr>
          <a:xfrm>
            <a:off x="3739896" y="3460709"/>
            <a:ext cx="6886022"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626775EA-03EA-09BD-FBFB-C0A2C79D53C5}"/>
              </a:ext>
            </a:extLst>
          </p:cNvPr>
          <p:cNvSpPr/>
          <p:nvPr/>
        </p:nvSpPr>
        <p:spPr>
          <a:xfrm>
            <a:off x="3739896" y="3460709"/>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R.I.R.O. – </a:t>
            </a: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Plan ahead on what data you will need and whether you have local data sets over nationally available ones</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Straight Connector 13">
            <a:extLst>
              <a:ext uri="{FF2B5EF4-FFF2-40B4-BE49-F238E27FC236}">
                <a16:creationId xmlns:a16="http://schemas.microsoft.com/office/drawing/2014/main" id="{DF9CFF0C-DA7B-6E0B-5D16-8995D7CC8F0C}"/>
              </a:ext>
            </a:extLst>
          </p:cNvPr>
          <p:cNvSpPr/>
          <p:nvPr/>
        </p:nvSpPr>
        <p:spPr>
          <a:xfrm>
            <a:off x="3739896" y="4215394"/>
            <a:ext cx="6886022"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93FF9A30-84E8-F209-22C5-2F3241AD57BB}"/>
              </a:ext>
            </a:extLst>
          </p:cNvPr>
          <p:cNvSpPr/>
          <p:nvPr/>
        </p:nvSpPr>
        <p:spPr>
          <a:xfrm>
            <a:off x="3739896" y="4215394"/>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marR="0" lvl="0" indent="0" algn="l" defTabSz="936117"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Resourcing an LAEP </a:t>
            </a: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is considerable, even more so when seeking to maximise engagement</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Straight Connector 15">
            <a:extLst>
              <a:ext uri="{FF2B5EF4-FFF2-40B4-BE49-F238E27FC236}">
                <a16:creationId xmlns:a16="http://schemas.microsoft.com/office/drawing/2014/main" id="{AED573B8-A121-EBC2-614D-D610E6B0FF5D}"/>
              </a:ext>
            </a:extLst>
          </p:cNvPr>
          <p:cNvSpPr/>
          <p:nvPr/>
        </p:nvSpPr>
        <p:spPr>
          <a:xfrm>
            <a:off x="3739896" y="4970079"/>
            <a:ext cx="6886022"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667E8B4F-0525-D95B-4668-24E5F7A9D1C0}"/>
              </a:ext>
            </a:extLst>
          </p:cNvPr>
          <p:cNvSpPr/>
          <p:nvPr/>
        </p:nvSpPr>
        <p:spPr>
          <a:xfrm>
            <a:off x="3739896" y="4970079"/>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marR="0" lvl="0" indent="0" algn="l" defTabSz="936117"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Think carefully about the timing and approach of your engagement(s)</a:t>
            </a: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5259474-DE76-2CFE-7A43-AF9273A4A713}"/>
              </a:ext>
            </a:extLst>
          </p:cNvPr>
          <p:cNvSpPr/>
          <p:nvPr/>
        </p:nvSpPr>
        <p:spPr>
          <a:xfrm>
            <a:off x="3757594" y="1190385"/>
            <a:ext cx="6886022" cy="754685"/>
          </a:xfrm>
          <a:custGeom>
            <a:avLst/>
            <a:gdLst>
              <a:gd name="connsiteX0" fmla="*/ 0 w 8471615"/>
              <a:gd name="connsiteY0" fmla="*/ 0 h 928460"/>
              <a:gd name="connsiteX1" fmla="*/ 8471615 w 8471615"/>
              <a:gd name="connsiteY1" fmla="*/ 0 h 928460"/>
              <a:gd name="connsiteX2" fmla="*/ 8471615 w 8471615"/>
              <a:gd name="connsiteY2" fmla="*/ 928460 h 928460"/>
              <a:gd name="connsiteX3" fmla="*/ 0 w 8471615"/>
              <a:gd name="connsiteY3" fmla="*/ 928460 h 928460"/>
              <a:gd name="connsiteX4" fmla="*/ 0 w 8471615"/>
              <a:gd name="connsiteY4" fmla="*/ 0 h 92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1615" h="928460">
                <a:moveTo>
                  <a:pt x="0" y="0"/>
                </a:moveTo>
                <a:lnTo>
                  <a:pt x="8471615" y="0"/>
                </a:lnTo>
                <a:lnTo>
                  <a:pt x="8471615" y="928460"/>
                </a:lnTo>
                <a:lnTo>
                  <a:pt x="0" y="9284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576072"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Leverage soft market testing. </a:t>
            </a: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Take time to talk to the Market, identify suitable frameworks:,  </a:t>
            </a:r>
            <a:endParaRPr kumimoji="0" lang="en-US" sz="1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35D678F-544C-801C-A270-EEB8D6DB2605}"/>
              </a:ext>
            </a:extLst>
          </p:cNvPr>
          <p:cNvSpPr/>
          <p:nvPr/>
        </p:nvSpPr>
        <p:spPr>
          <a:xfrm>
            <a:off x="333376" y="2761123"/>
            <a:ext cx="2838450" cy="86851"/>
          </a:xfrm>
          <a:custGeom>
            <a:avLst/>
            <a:gdLst>
              <a:gd name="connsiteX0" fmla="*/ 0 w 2790825"/>
              <a:gd name="connsiteY0" fmla="*/ 48751 h 77326"/>
              <a:gd name="connsiteX1" fmla="*/ 47625 w 2790825"/>
              <a:gd name="connsiteY1" fmla="*/ 58276 h 77326"/>
              <a:gd name="connsiteX2" fmla="*/ 76200 w 2790825"/>
              <a:gd name="connsiteY2" fmla="*/ 67801 h 77326"/>
              <a:gd name="connsiteX3" fmla="*/ 142875 w 2790825"/>
              <a:gd name="connsiteY3" fmla="*/ 77326 h 77326"/>
              <a:gd name="connsiteX4" fmla="*/ 638175 w 2790825"/>
              <a:gd name="connsiteY4" fmla="*/ 67801 h 77326"/>
              <a:gd name="connsiteX5" fmla="*/ 723900 w 2790825"/>
              <a:gd name="connsiteY5" fmla="*/ 58276 h 77326"/>
              <a:gd name="connsiteX6" fmla="*/ 866775 w 2790825"/>
              <a:gd name="connsiteY6" fmla="*/ 39226 h 77326"/>
              <a:gd name="connsiteX7" fmla="*/ 1114425 w 2790825"/>
              <a:gd name="connsiteY7" fmla="*/ 48751 h 77326"/>
              <a:gd name="connsiteX8" fmla="*/ 1371600 w 2790825"/>
              <a:gd name="connsiteY8" fmla="*/ 67801 h 77326"/>
              <a:gd name="connsiteX9" fmla="*/ 1581150 w 2790825"/>
              <a:gd name="connsiteY9" fmla="*/ 58276 h 77326"/>
              <a:gd name="connsiteX10" fmla="*/ 1638300 w 2790825"/>
              <a:gd name="connsiteY10" fmla="*/ 39226 h 77326"/>
              <a:gd name="connsiteX11" fmla="*/ 1876425 w 2790825"/>
              <a:gd name="connsiteY11" fmla="*/ 20176 h 77326"/>
              <a:gd name="connsiteX12" fmla="*/ 2409825 w 2790825"/>
              <a:gd name="connsiteY12" fmla="*/ 29701 h 77326"/>
              <a:gd name="connsiteX13" fmla="*/ 2438400 w 2790825"/>
              <a:gd name="connsiteY13" fmla="*/ 39226 h 77326"/>
              <a:gd name="connsiteX14" fmla="*/ 2571750 w 2790825"/>
              <a:gd name="connsiteY14" fmla="*/ 29701 h 77326"/>
              <a:gd name="connsiteX15" fmla="*/ 2647950 w 2790825"/>
              <a:gd name="connsiteY15" fmla="*/ 10651 h 77326"/>
              <a:gd name="connsiteX16" fmla="*/ 2676525 w 2790825"/>
              <a:gd name="connsiteY16" fmla="*/ 1126 h 77326"/>
              <a:gd name="connsiteX17" fmla="*/ 2790825 w 2790825"/>
              <a:gd name="connsiteY17" fmla="*/ 1126 h 7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0825" h="77326">
                <a:moveTo>
                  <a:pt x="0" y="48751"/>
                </a:moveTo>
                <a:cubicBezTo>
                  <a:pt x="15875" y="51926"/>
                  <a:pt x="31919" y="54349"/>
                  <a:pt x="47625" y="58276"/>
                </a:cubicBezTo>
                <a:cubicBezTo>
                  <a:pt x="57365" y="60711"/>
                  <a:pt x="66355" y="65832"/>
                  <a:pt x="76200" y="67801"/>
                </a:cubicBezTo>
                <a:cubicBezTo>
                  <a:pt x="98215" y="72204"/>
                  <a:pt x="120650" y="74151"/>
                  <a:pt x="142875" y="77326"/>
                </a:cubicBezTo>
                <a:lnTo>
                  <a:pt x="638175" y="67801"/>
                </a:lnTo>
                <a:cubicBezTo>
                  <a:pt x="666910" y="66859"/>
                  <a:pt x="695371" y="61842"/>
                  <a:pt x="723900" y="58276"/>
                </a:cubicBezTo>
                <a:lnTo>
                  <a:pt x="866775" y="39226"/>
                </a:lnTo>
                <a:lnTo>
                  <a:pt x="1114425" y="48751"/>
                </a:lnTo>
                <a:cubicBezTo>
                  <a:pt x="1237407" y="54607"/>
                  <a:pt x="1260519" y="57703"/>
                  <a:pt x="1371600" y="67801"/>
                </a:cubicBezTo>
                <a:cubicBezTo>
                  <a:pt x="1441450" y="64626"/>
                  <a:pt x="1511626" y="65725"/>
                  <a:pt x="1581150" y="58276"/>
                </a:cubicBezTo>
                <a:cubicBezTo>
                  <a:pt x="1601116" y="56137"/>
                  <a:pt x="1618264" y="40562"/>
                  <a:pt x="1638300" y="39226"/>
                </a:cubicBezTo>
                <a:cubicBezTo>
                  <a:pt x="1813013" y="27578"/>
                  <a:pt x="1733681" y="34450"/>
                  <a:pt x="1876425" y="20176"/>
                </a:cubicBezTo>
                <a:lnTo>
                  <a:pt x="2409825" y="29701"/>
                </a:lnTo>
                <a:cubicBezTo>
                  <a:pt x="2419859" y="30041"/>
                  <a:pt x="2428360" y="39226"/>
                  <a:pt x="2438400" y="39226"/>
                </a:cubicBezTo>
                <a:cubicBezTo>
                  <a:pt x="2482963" y="39226"/>
                  <a:pt x="2527300" y="32876"/>
                  <a:pt x="2571750" y="29701"/>
                </a:cubicBezTo>
                <a:cubicBezTo>
                  <a:pt x="2597150" y="23351"/>
                  <a:pt x="2623112" y="18930"/>
                  <a:pt x="2647950" y="10651"/>
                </a:cubicBezTo>
                <a:cubicBezTo>
                  <a:pt x="2657475" y="7476"/>
                  <a:pt x="2666507" y="1794"/>
                  <a:pt x="2676525" y="1126"/>
                </a:cubicBezTo>
                <a:cubicBezTo>
                  <a:pt x="2714541" y="-1408"/>
                  <a:pt x="2752725" y="1126"/>
                  <a:pt x="2790825" y="1126"/>
                </a:cubicBezTo>
              </a:path>
            </a:pathLst>
          </a:custGeom>
          <a:noFill/>
          <a:ln w="98425" cap="rnd">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834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r>
              <a:rPr lang="en-GB" sz="3600" dirty="0">
                <a:latin typeface="Calibri" panose="020F0502020204030204" pitchFamily="34" charset="0"/>
                <a:cs typeface="Arial" panose="020B0604020202020204" pitchFamily="34" charset="0"/>
              </a:rPr>
              <a:t>Fiona Campbell</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Head of Local Governance and Flexibility Strategy</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3600" dirty="0">
                <a:latin typeface="Calibri" panose="020F0502020204030204" pitchFamily="34" charset="0"/>
                <a:cs typeface="Arial" panose="020B0604020202020204" pitchFamily="34" charset="0"/>
              </a:rPr>
              <a:t>Ofgem</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endParaRPr lang="en-GB" sz="36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2740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5E90404-8B75-9407-7A6D-DAB3A45D5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2" t="-292" r="214" b="-38"/>
          <a:stretch/>
        </p:blipFill>
        <p:spPr>
          <a:xfrm>
            <a:off x="-452373" y="0"/>
            <a:ext cx="12644373" cy="6901542"/>
          </a:xfrm>
          <a:prstGeom prst="rect">
            <a:avLst/>
          </a:prstGeom>
        </p:spPr>
      </p:pic>
      <p:pic>
        <p:nvPicPr>
          <p:cNvPr id="7" name="Picture 6" descr="Job number" title="OFG11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527" y="5626774"/>
            <a:ext cx="392906" cy="124485"/>
          </a:xfrm>
          <a:prstGeom prst="rect">
            <a:avLst/>
          </a:prstGeom>
        </p:spPr>
      </p:pic>
      <p:sp>
        <p:nvSpPr>
          <p:cNvPr id="9" name="Rectangle 8">
            <a:extLst>
              <a:ext uri="{FF2B5EF4-FFF2-40B4-BE49-F238E27FC236}">
                <a16:creationId xmlns:a16="http://schemas.microsoft.com/office/drawing/2014/main" id="{DF14359D-D1D8-411D-8822-0C192E08ED93}"/>
              </a:ext>
            </a:extLst>
          </p:cNvPr>
          <p:cNvSpPr/>
          <p:nvPr/>
        </p:nvSpPr>
        <p:spPr>
          <a:xfrm>
            <a:off x="7276489" y="5312228"/>
            <a:ext cx="4264241" cy="15893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a:rPr>
              <a:t>Regional Energy Strategic Planners </a:t>
            </a:r>
            <a:r>
              <a:rPr kumimoji="0" lang="en-GB"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a:endParaRPr>
          </a:p>
        </p:txBody>
      </p:sp>
      <p:sp>
        <p:nvSpPr>
          <p:cNvPr id="6" name="BJPseudoFooter">
            <a:extLst>
              <a:ext uri="{FF2B5EF4-FFF2-40B4-BE49-F238E27FC236}">
                <a16:creationId xmlns:a16="http://schemas.microsoft.com/office/drawing/2014/main" id="{E2CDEFEA-A81F-3A59-2BDD-77FE82296E12}"/>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Tree>
    <p:extLst>
      <p:ext uri="{BB962C8B-B14F-4D97-AF65-F5344CB8AC3E}">
        <p14:creationId xmlns:p14="http://schemas.microsoft.com/office/powerpoint/2010/main" val="925194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722D10-C9F5-5CEC-592A-1532CC06DD23}"/>
              </a:ext>
            </a:extLst>
          </p:cNvPr>
          <p:cNvSpPr>
            <a:spLocks noGrp="1"/>
          </p:cNvSpPr>
          <p:nvPr>
            <p:ph type="title"/>
          </p:nvPr>
        </p:nvSpPr>
        <p:spPr>
          <a:xfrm>
            <a:off x="196773" y="1726659"/>
            <a:ext cx="3873206" cy="4416357"/>
          </a:xfrm>
        </p:spPr>
        <p:txBody>
          <a:bodyPr>
            <a:noAutofit/>
          </a:bodyPr>
          <a:lstStyle/>
          <a:p>
            <a:pPr algn="l"/>
            <a:r>
              <a:rPr lang="en-GB" sz="3600" b="0" dirty="0">
                <a:solidFill>
                  <a:srgbClr val="495965"/>
                </a:solidFill>
                <a:latin typeface="+mj-lt"/>
                <a:cs typeface="Calibri Light" panose="020F0302020204030204" pitchFamily="34" charset="0"/>
              </a:rPr>
              <a:t>Bigger picture for strategic energy planning</a:t>
            </a:r>
          </a:p>
        </p:txBody>
      </p:sp>
      <p:graphicFrame>
        <p:nvGraphicFramePr>
          <p:cNvPr id="593" name="Content Placeholder 50">
            <a:extLst>
              <a:ext uri="{FF2B5EF4-FFF2-40B4-BE49-F238E27FC236}">
                <a16:creationId xmlns:a16="http://schemas.microsoft.com/office/drawing/2014/main" id="{AA9FBAB0-ACEB-26E0-AC7D-E7E95B6EEA7E}"/>
              </a:ext>
            </a:extLst>
          </p:cNvPr>
          <p:cNvGraphicFramePr>
            <a:graphicFrameLocks noGrp="1"/>
          </p:cNvGraphicFramePr>
          <p:nvPr>
            <p:ph idx="1"/>
          </p:nvPr>
        </p:nvGraphicFramePr>
        <p:xfrm>
          <a:off x="4708447" y="1351248"/>
          <a:ext cx="6885766" cy="5103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9" name="Straight Connector 28">
            <a:extLst>
              <a:ext uri="{FF2B5EF4-FFF2-40B4-BE49-F238E27FC236}">
                <a16:creationId xmlns:a16="http://schemas.microsoft.com/office/drawing/2014/main" id="{9BCFB2FE-4F0D-EEBB-055A-E297A7490009}"/>
              </a:ext>
            </a:extLst>
          </p:cNvPr>
          <p:cNvCxnSpPr>
            <a:cxnSpLocks/>
          </p:cNvCxnSpPr>
          <p:nvPr/>
        </p:nvCxnSpPr>
        <p:spPr>
          <a:xfrm>
            <a:off x="4348264" y="1128409"/>
            <a:ext cx="0" cy="5612859"/>
          </a:xfrm>
          <a:prstGeom prst="line">
            <a:avLst/>
          </a:prstGeom>
        </p:spPr>
        <p:style>
          <a:lnRef idx="2">
            <a:schemeClr val="accent6"/>
          </a:lnRef>
          <a:fillRef idx="0">
            <a:schemeClr val="accent6"/>
          </a:fillRef>
          <a:effectRef idx="1">
            <a:schemeClr val="accent6"/>
          </a:effectRef>
          <a:fontRef idx="minor">
            <a:schemeClr val="tx1"/>
          </a:fontRef>
        </p:style>
      </p:cxnSp>
      <p:sp>
        <p:nvSpPr>
          <p:cNvPr id="24" name="BJPseudoFooter">
            <a:extLst>
              <a:ext uri="{FF2B5EF4-FFF2-40B4-BE49-F238E27FC236}">
                <a16:creationId xmlns:a16="http://schemas.microsoft.com/office/drawing/2014/main" id="{AD81A97E-5B92-6C9F-3381-D572A45AA89A}"/>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
        <p:nvSpPr>
          <p:cNvPr id="3" name="Slide Number Placeholder 2">
            <a:extLst>
              <a:ext uri="{FF2B5EF4-FFF2-40B4-BE49-F238E27FC236}">
                <a16:creationId xmlns:a16="http://schemas.microsoft.com/office/drawing/2014/main" id="{A11F0F1A-FFD9-FDA5-8A1C-853324E4B2EA}"/>
              </a:ext>
            </a:extLst>
          </p:cNvPr>
          <p:cNvSpPr>
            <a:spLocks noGrp="1"/>
          </p:cNvSpPr>
          <p:nvPr>
            <p:ph type="sldNum" sz="quarter" idx="4"/>
          </p:nvPr>
        </p:nvSpPr>
        <p:spPr>
          <a:xfrm>
            <a:off x="11465647" y="6519019"/>
            <a:ext cx="2133600" cy="201104"/>
          </a:xfrm>
        </p:spPr>
        <p:txBody>
          <a:bodyPr/>
          <a:lstStyle/>
          <a:p>
            <a:pPr marL="0" marR="0" lvl="0" indent="0" algn="l" defTabSz="685767" rtl="0" eaLnBrk="1" fontAlgn="auto" latinLnBrk="0" hangingPunct="1">
              <a:lnSpc>
                <a:spcPct val="100000"/>
              </a:lnSpc>
              <a:spcBef>
                <a:spcPts val="0"/>
              </a:spcBef>
              <a:spcAft>
                <a:spcPts val="0"/>
              </a:spcAft>
              <a:buClrTx/>
              <a:buSzTx/>
              <a:buFontTx/>
              <a:buNone/>
              <a:tabLst/>
              <a:defRPr/>
            </a:pPr>
            <a:fld id="{2D0DF9ED-8BA0-410B-84D1-2D8774E69E9E}" type="slidenum">
              <a:rPr kumimoji="0" lang="en-GB" altLang="en-US" sz="9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rPr>
              <a:pPr marL="0" marR="0" lvl="0" indent="0" algn="l" defTabSz="685767" rtl="0" eaLnBrk="1" fontAlgn="auto" latinLnBrk="0" hangingPunct="1">
                <a:lnSpc>
                  <a:spcPct val="100000"/>
                </a:lnSpc>
                <a:spcBef>
                  <a:spcPts val="0"/>
                </a:spcBef>
                <a:spcAft>
                  <a:spcPts val="0"/>
                </a:spcAft>
                <a:buClrTx/>
                <a:buSzTx/>
                <a:buFontTx/>
                <a:buNone/>
                <a:tabLst/>
                <a:defRPr/>
              </a:pPr>
              <a:t>37</a:t>
            </a:fld>
            <a:endParaRPr kumimoji="0" lang="en-GB" altLang="en-US" sz="900" b="0"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4723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Arrow Connector 66">
            <a:extLst>
              <a:ext uri="{FF2B5EF4-FFF2-40B4-BE49-F238E27FC236}">
                <a16:creationId xmlns:a16="http://schemas.microsoft.com/office/drawing/2014/main" id="{D897AC11-8322-432C-A1C9-7D41B70C9DCB}"/>
              </a:ext>
            </a:extLst>
          </p:cNvPr>
          <p:cNvCxnSpPr>
            <a:cxnSpLocks/>
            <a:stCxn id="46" idx="3"/>
          </p:cNvCxnSpPr>
          <p:nvPr/>
        </p:nvCxnSpPr>
        <p:spPr>
          <a:xfrm flipV="1">
            <a:off x="7345114" y="2185680"/>
            <a:ext cx="795282" cy="1"/>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C8E154E-15D8-4734-A8E4-49B6F25F485F}"/>
              </a:ext>
            </a:extLst>
          </p:cNvPr>
          <p:cNvSpPr/>
          <p:nvPr/>
        </p:nvSpPr>
        <p:spPr>
          <a:xfrm>
            <a:off x="4395966" y="1448938"/>
            <a:ext cx="2949148" cy="147348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F23A190C-B8D8-465B-9639-BB3D85738EC0}"/>
              </a:ext>
            </a:extLst>
          </p:cNvPr>
          <p:cNvSpPr/>
          <p:nvPr/>
        </p:nvSpPr>
        <p:spPr>
          <a:xfrm>
            <a:off x="4528780" y="1517445"/>
            <a:ext cx="2550192" cy="139783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495965"/>
                </a:solidFill>
                <a:effectLst/>
                <a:uLnTx/>
                <a:uFillTx/>
                <a:latin typeface="Verdana"/>
                <a:ea typeface="Verdana"/>
                <a:cs typeface="+mn-cs"/>
              </a:rPr>
              <a:t>March 2023 Consultation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95965"/>
                </a:solidFill>
                <a:effectLst/>
                <a:uLnTx/>
                <a:uFillTx/>
                <a:latin typeface="Verdana"/>
                <a:ea typeface="Verdana"/>
                <a:cs typeface="+mn-cs"/>
              </a:rPr>
              <a:t>Proposed local governance reform package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495965"/>
                </a:solidFill>
                <a:effectLst/>
                <a:uLnTx/>
                <a:uFillTx/>
                <a:latin typeface="Verdana"/>
                <a:ea typeface="Verdana"/>
                <a:cs typeface="+mn-cs"/>
              </a:rPr>
              <a:t>Role for regional system planner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495965"/>
                </a:solidFill>
                <a:effectLst/>
                <a:uLnTx/>
                <a:uFillTx/>
                <a:latin typeface="Verdana"/>
                <a:ea typeface="Verdana"/>
                <a:cs typeface="+mn-cs"/>
              </a:rPr>
              <a:t>Single market facilitator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495965"/>
                </a:solidFill>
                <a:effectLst/>
                <a:uLnTx/>
                <a:uFillTx/>
                <a:latin typeface="Verdana"/>
                <a:ea typeface="Verdana"/>
                <a:cs typeface="+mn-cs"/>
              </a:rPr>
              <a:t>Real-time ops remain with DNO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p:txBody>
      </p:sp>
      <p:sp>
        <p:nvSpPr>
          <p:cNvPr id="2" name="Title 1">
            <a:extLst>
              <a:ext uri="{FF2B5EF4-FFF2-40B4-BE49-F238E27FC236}">
                <a16:creationId xmlns:a16="http://schemas.microsoft.com/office/drawing/2014/main" id="{BF578CEC-47CC-4237-A680-0F79E7C1FB3F}"/>
              </a:ext>
            </a:extLst>
          </p:cNvPr>
          <p:cNvSpPr>
            <a:spLocks noGrp="1"/>
          </p:cNvSpPr>
          <p:nvPr>
            <p:ph type="title"/>
          </p:nvPr>
        </p:nvSpPr>
        <p:spPr>
          <a:xfrm>
            <a:off x="3971734" y="396284"/>
            <a:ext cx="7996469" cy="288032"/>
          </a:xfrm>
        </p:spPr>
        <p:txBody>
          <a:bodyPr/>
          <a:lstStyle/>
          <a:p>
            <a:r>
              <a:rPr lang="en-GB" sz="2000" dirty="0"/>
              <a:t>The local governance journey</a:t>
            </a:r>
          </a:p>
        </p:txBody>
      </p:sp>
      <p:sp>
        <p:nvSpPr>
          <p:cNvPr id="3" name="Slide Number Placeholder 2">
            <a:extLst>
              <a:ext uri="{FF2B5EF4-FFF2-40B4-BE49-F238E27FC236}">
                <a16:creationId xmlns:a16="http://schemas.microsoft.com/office/drawing/2014/main" id="{05738031-6878-49CF-B07E-66414DDDF76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0DF9ED-8BA0-410B-84D1-2D8774E69E9E}" type="slidenum">
              <a:rPr kumimoji="0" lang="en-GB" altLang="en-US" sz="900" b="0" i="0" u="none" strike="noStrike" kern="1200" cap="none" spc="0" normalizeH="0" baseline="0" noProof="0" smtClean="0">
                <a:ln>
                  <a:noFill/>
                </a:ln>
                <a:solidFill>
                  <a:srgbClr val="495965"/>
                </a:solidFill>
                <a:effectLst/>
                <a:uLnTx/>
                <a:uFillTx/>
                <a:latin typeface="Verdana" panose="020B0604030504040204" pitchFamily="34" charset="0"/>
                <a:ea typeface="Verdan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altLang="en-US" sz="9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666E8764-7131-4953-BBE0-BA4F21C97745}"/>
              </a:ext>
            </a:extLst>
          </p:cNvPr>
          <p:cNvSpPr/>
          <p:nvPr/>
        </p:nvSpPr>
        <p:spPr>
          <a:xfrm>
            <a:off x="8151487" y="1410591"/>
            <a:ext cx="2949148" cy="1522406"/>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60D3D2E5-8752-436F-90FF-FA2C46E5999B}"/>
              </a:ext>
            </a:extLst>
          </p:cNvPr>
          <p:cNvSpPr/>
          <p:nvPr/>
        </p:nvSpPr>
        <p:spPr>
          <a:xfrm>
            <a:off x="787389" y="1410591"/>
            <a:ext cx="2949148" cy="147348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8B27D2C8-83B1-4D8C-A51F-5624153C47AD}"/>
              </a:ext>
            </a:extLst>
          </p:cNvPr>
          <p:cNvSpPr/>
          <p:nvPr/>
        </p:nvSpPr>
        <p:spPr>
          <a:xfrm>
            <a:off x="4395966" y="3176525"/>
            <a:ext cx="2949148" cy="147348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612A9D0D-999A-4D05-875B-1B01BB0077FD}"/>
              </a:ext>
            </a:extLst>
          </p:cNvPr>
          <p:cNvSpPr/>
          <p:nvPr/>
        </p:nvSpPr>
        <p:spPr>
          <a:xfrm>
            <a:off x="8151487" y="3176525"/>
            <a:ext cx="2949148" cy="147348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1D11AEC4-4A11-4065-82BE-34B2A726AE01}"/>
              </a:ext>
            </a:extLst>
          </p:cNvPr>
          <p:cNvSpPr/>
          <p:nvPr/>
        </p:nvSpPr>
        <p:spPr>
          <a:xfrm>
            <a:off x="4395966" y="4964137"/>
            <a:ext cx="2949148" cy="1473483"/>
          </a:xfrm>
          <a:prstGeom prst="rect">
            <a:avLst/>
          </a:prstGeom>
          <a:solidFill>
            <a:schemeClr val="bg1">
              <a:lumMod val="9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9329EDBC-044D-43D2-8920-3C799DD5637A}"/>
              </a:ext>
            </a:extLst>
          </p:cNvPr>
          <p:cNvSpPr/>
          <p:nvPr/>
        </p:nvSpPr>
        <p:spPr>
          <a:xfrm>
            <a:off x="8151487" y="4964137"/>
            <a:ext cx="2949148" cy="147348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Straight Arrow Connector 46">
            <a:extLst>
              <a:ext uri="{FF2B5EF4-FFF2-40B4-BE49-F238E27FC236}">
                <a16:creationId xmlns:a16="http://schemas.microsoft.com/office/drawing/2014/main" id="{360B6420-A3C6-4EE0-96B5-473AECAB4927}"/>
              </a:ext>
            </a:extLst>
          </p:cNvPr>
          <p:cNvCxnSpPr>
            <a:cxnSpLocks/>
            <a:stCxn id="27" idx="3"/>
          </p:cNvCxnSpPr>
          <p:nvPr/>
        </p:nvCxnSpPr>
        <p:spPr>
          <a:xfrm>
            <a:off x="3736537" y="2147334"/>
            <a:ext cx="659429" cy="1"/>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E6253B6-9ED1-41A2-95E3-80ADE07E01AD}"/>
              </a:ext>
            </a:extLst>
          </p:cNvPr>
          <p:cNvCxnSpPr>
            <a:cxnSpLocks/>
            <a:stCxn id="29" idx="3"/>
            <a:endCxn id="35" idx="1"/>
          </p:cNvCxnSpPr>
          <p:nvPr/>
        </p:nvCxnSpPr>
        <p:spPr>
          <a:xfrm>
            <a:off x="7345114" y="3913268"/>
            <a:ext cx="806373" cy="0"/>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A7049AD-E379-48A7-B926-03B1421C3B5F}"/>
              </a:ext>
            </a:extLst>
          </p:cNvPr>
          <p:cNvCxnSpPr>
            <a:cxnSpLocks/>
            <a:stCxn id="40" idx="3"/>
            <a:endCxn id="43" idx="1"/>
          </p:cNvCxnSpPr>
          <p:nvPr/>
        </p:nvCxnSpPr>
        <p:spPr>
          <a:xfrm>
            <a:off x="7345114" y="5700879"/>
            <a:ext cx="806373" cy="1"/>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FBA33F5-3B35-44A9-85BC-AC79D5BB8EAD}"/>
              </a:ext>
            </a:extLst>
          </p:cNvPr>
          <p:cNvCxnSpPr>
            <a:cxnSpLocks/>
            <a:endCxn id="29" idx="1"/>
          </p:cNvCxnSpPr>
          <p:nvPr/>
        </p:nvCxnSpPr>
        <p:spPr>
          <a:xfrm>
            <a:off x="2756172" y="3913267"/>
            <a:ext cx="1639794" cy="1"/>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C9B690A-90AE-4039-91A8-7EBB2551235F}"/>
              </a:ext>
            </a:extLst>
          </p:cNvPr>
          <p:cNvCxnSpPr>
            <a:cxnSpLocks/>
            <a:endCxn id="40" idx="1"/>
          </p:cNvCxnSpPr>
          <p:nvPr/>
        </p:nvCxnSpPr>
        <p:spPr>
          <a:xfrm flipV="1">
            <a:off x="2756172" y="5700879"/>
            <a:ext cx="1639794" cy="14483"/>
          </a:xfrm>
          <a:prstGeom prst="straightConnector1">
            <a:avLst/>
          </a:prstGeom>
          <a:ln w="57150">
            <a:solidFill>
              <a:srgbClr val="495965"/>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E28BAAB-5353-4EAF-BD4C-A70592E31E1F}"/>
              </a:ext>
            </a:extLst>
          </p:cNvPr>
          <p:cNvCxnSpPr/>
          <p:nvPr/>
        </p:nvCxnSpPr>
        <p:spPr>
          <a:xfrm flipH="1">
            <a:off x="1050937" y="3913267"/>
            <a:ext cx="1573427" cy="0"/>
          </a:xfrm>
          <a:prstGeom prst="line">
            <a:avLst/>
          </a:prstGeom>
          <a:ln w="57150">
            <a:solidFill>
              <a:srgbClr val="495965"/>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B0FA763-9409-4EBA-B494-CF551D235AC8}"/>
              </a:ext>
            </a:extLst>
          </p:cNvPr>
          <p:cNvCxnSpPr/>
          <p:nvPr/>
        </p:nvCxnSpPr>
        <p:spPr>
          <a:xfrm flipH="1">
            <a:off x="1050937" y="5715362"/>
            <a:ext cx="1573427" cy="0"/>
          </a:xfrm>
          <a:prstGeom prst="line">
            <a:avLst/>
          </a:prstGeom>
          <a:ln w="57150">
            <a:solidFill>
              <a:srgbClr val="495965"/>
            </a:solidFill>
            <a:prstDash val="dash"/>
          </a:ln>
        </p:spPr>
        <p:style>
          <a:lnRef idx="1">
            <a:schemeClr val="accent1"/>
          </a:lnRef>
          <a:fillRef idx="0">
            <a:schemeClr val="accent1"/>
          </a:fillRef>
          <a:effectRef idx="0">
            <a:schemeClr val="accent1"/>
          </a:effectRef>
          <a:fontRef idx="minor">
            <a:schemeClr val="tx1"/>
          </a:fontRef>
        </p:style>
      </p:cxnSp>
      <p:pic>
        <p:nvPicPr>
          <p:cNvPr id="98" name="Picture 97" descr="Logo&#10;&#10;Description automatically generated">
            <a:extLst>
              <a:ext uri="{FF2B5EF4-FFF2-40B4-BE49-F238E27FC236}">
                <a16:creationId xmlns:a16="http://schemas.microsoft.com/office/drawing/2014/main" id="{6651F107-2074-4F52-897D-8E8122FBC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864" y="2382931"/>
            <a:ext cx="589948" cy="430258"/>
          </a:xfrm>
          <a:prstGeom prst="rect">
            <a:avLst/>
          </a:prstGeom>
        </p:spPr>
      </p:pic>
      <p:sp>
        <p:nvSpPr>
          <p:cNvPr id="104" name="Rectangle 103">
            <a:extLst>
              <a:ext uri="{FF2B5EF4-FFF2-40B4-BE49-F238E27FC236}">
                <a16:creationId xmlns:a16="http://schemas.microsoft.com/office/drawing/2014/main" id="{5CC0AD56-AD74-4CA2-BB78-D637A396D73F}"/>
              </a:ext>
            </a:extLst>
          </p:cNvPr>
          <p:cNvSpPr/>
          <p:nvPr/>
        </p:nvSpPr>
        <p:spPr>
          <a:xfrm>
            <a:off x="685751" y="1250566"/>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1</a:t>
            </a:r>
          </a:p>
        </p:txBody>
      </p:sp>
      <p:sp>
        <p:nvSpPr>
          <p:cNvPr id="115" name="Rectangle 114">
            <a:extLst>
              <a:ext uri="{FF2B5EF4-FFF2-40B4-BE49-F238E27FC236}">
                <a16:creationId xmlns:a16="http://schemas.microsoft.com/office/drawing/2014/main" id="{D68FDC27-C582-4210-83C6-6010D9A6DA96}"/>
              </a:ext>
            </a:extLst>
          </p:cNvPr>
          <p:cNvSpPr/>
          <p:nvPr/>
        </p:nvSpPr>
        <p:spPr>
          <a:xfrm>
            <a:off x="4280634" y="1250566"/>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2</a:t>
            </a:r>
          </a:p>
        </p:txBody>
      </p:sp>
      <p:sp>
        <p:nvSpPr>
          <p:cNvPr id="119" name="Rectangle 118">
            <a:extLst>
              <a:ext uri="{FF2B5EF4-FFF2-40B4-BE49-F238E27FC236}">
                <a16:creationId xmlns:a16="http://schemas.microsoft.com/office/drawing/2014/main" id="{76BCF89B-73ED-4C0F-B390-6E7A7D69EC5A}"/>
              </a:ext>
            </a:extLst>
          </p:cNvPr>
          <p:cNvSpPr/>
          <p:nvPr/>
        </p:nvSpPr>
        <p:spPr>
          <a:xfrm>
            <a:off x="8019679" y="4804112"/>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7</a:t>
            </a:r>
          </a:p>
        </p:txBody>
      </p:sp>
      <p:sp>
        <p:nvSpPr>
          <p:cNvPr id="120" name="Rectangle 119">
            <a:extLst>
              <a:ext uri="{FF2B5EF4-FFF2-40B4-BE49-F238E27FC236}">
                <a16:creationId xmlns:a16="http://schemas.microsoft.com/office/drawing/2014/main" id="{104D85DB-B1CD-42A6-9216-CAD97846B016}"/>
              </a:ext>
            </a:extLst>
          </p:cNvPr>
          <p:cNvSpPr/>
          <p:nvPr/>
        </p:nvSpPr>
        <p:spPr>
          <a:xfrm>
            <a:off x="4280634" y="4804112"/>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6</a:t>
            </a:r>
          </a:p>
        </p:txBody>
      </p:sp>
      <p:sp>
        <p:nvSpPr>
          <p:cNvPr id="121" name="Rectangle 120">
            <a:extLst>
              <a:ext uri="{FF2B5EF4-FFF2-40B4-BE49-F238E27FC236}">
                <a16:creationId xmlns:a16="http://schemas.microsoft.com/office/drawing/2014/main" id="{850CDD79-758C-4AC3-A45E-0F287F83DA05}"/>
              </a:ext>
            </a:extLst>
          </p:cNvPr>
          <p:cNvSpPr/>
          <p:nvPr/>
        </p:nvSpPr>
        <p:spPr>
          <a:xfrm>
            <a:off x="8013502" y="2997587"/>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5</a:t>
            </a:r>
          </a:p>
        </p:txBody>
      </p:sp>
      <p:sp>
        <p:nvSpPr>
          <p:cNvPr id="123" name="Rectangle 122">
            <a:extLst>
              <a:ext uri="{FF2B5EF4-FFF2-40B4-BE49-F238E27FC236}">
                <a16:creationId xmlns:a16="http://schemas.microsoft.com/office/drawing/2014/main" id="{97E19E78-2BAE-43B0-96DC-A8F571086710}"/>
              </a:ext>
            </a:extLst>
          </p:cNvPr>
          <p:cNvSpPr/>
          <p:nvPr/>
        </p:nvSpPr>
        <p:spPr>
          <a:xfrm>
            <a:off x="8013502" y="1243523"/>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3</a:t>
            </a:r>
          </a:p>
        </p:txBody>
      </p:sp>
      <p:pic>
        <p:nvPicPr>
          <p:cNvPr id="140" name="Picture 139" descr="Icon&#10;&#10;Description automatically generated">
            <a:extLst>
              <a:ext uri="{FF2B5EF4-FFF2-40B4-BE49-F238E27FC236}">
                <a16:creationId xmlns:a16="http://schemas.microsoft.com/office/drawing/2014/main" id="{B04F67E7-1A93-4AB4-B5EB-0D8C121A7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633" y="3305868"/>
            <a:ext cx="689437" cy="440079"/>
          </a:xfrm>
          <a:prstGeom prst="rect">
            <a:avLst/>
          </a:prstGeom>
        </p:spPr>
      </p:pic>
      <p:pic>
        <p:nvPicPr>
          <p:cNvPr id="182" name="Picture 181" descr="Icon&#10;&#10;Description automatically generated">
            <a:extLst>
              <a:ext uri="{FF2B5EF4-FFF2-40B4-BE49-F238E27FC236}">
                <a16:creationId xmlns:a16="http://schemas.microsoft.com/office/drawing/2014/main" id="{81AF65F8-DB91-4227-8A71-F1008722C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044" y="3539518"/>
            <a:ext cx="626078" cy="721404"/>
          </a:xfrm>
          <a:prstGeom prst="rect">
            <a:avLst/>
          </a:prstGeom>
        </p:spPr>
      </p:pic>
      <p:pic>
        <p:nvPicPr>
          <p:cNvPr id="205" name="Picture 204" descr="Logo&#10;&#10;Description automatically generated">
            <a:extLst>
              <a:ext uri="{FF2B5EF4-FFF2-40B4-BE49-F238E27FC236}">
                <a16:creationId xmlns:a16="http://schemas.microsoft.com/office/drawing/2014/main" id="{10B05982-8652-417E-8AFC-9FF6971C6B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804" y="5791877"/>
            <a:ext cx="460555" cy="520113"/>
          </a:xfrm>
          <a:prstGeom prst="rect">
            <a:avLst/>
          </a:prstGeom>
        </p:spPr>
      </p:pic>
      <p:sp>
        <p:nvSpPr>
          <p:cNvPr id="211" name="Rectangle 210">
            <a:extLst>
              <a:ext uri="{FF2B5EF4-FFF2-40B4-BE49-F238E27FC236}">
                <a16:creationId xmlns:a16="http://schemas.microsoft.com/office/drawing/2014/main" id="{402A96AB-DD6C-432E-8513-34A989E44A70}"/>
              </a:ext>
            </a:extLst>
          </p:cNvPr>
          <p:cNvSpPr/>
          <p:nvPr/>
        </p:nvSpPr>
        <p:spPr>
          <a:xfrm>
            <a:off x="917512" y="1404249"/>
            <a:ext cx="2294479" cy="141555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srgbClr val="495965"/>
                </a:solidFill>
                <a:effectLst/>
                <a:uLnTx/>
                <a:uFillTx/>
                <a:latin typeface="Verdana"/>
                <a:ea typeface="Verdana"/>
                <a:cs typeface="+mn-cs"/>
              </a:rPr>
              <a:t>April 2022 Call for Input launched </a:t>
            </a:r>
            <a:endParaRPr kumimoji="0" lang="en-GB" sz="1100" b="1"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495965"/>
                </a:solidFill>
                <a:effectLst/>
                <a:uLnTx/>
                <a:uFillTx/>
                <a:latin typeface="Verdana"/>
                <a:ea typeface="Verdana"/>
                <a:cs typeface="+mn-cs"/>
              </a:rPr>
              <a:t>Findings identified issues of </a:t>
            </a:r>
            <a:r>
              <a:rPr kumimoji="0" lang="en-GB" sz="1100" b="1" i="0" u="none" strike="noStrike" kern="1200" cap="none" spc="0" normalizeH="0" baseline="0" noProof="0" dirty="0">
                <a:ln>
                  <a:noFill/>
                </a:ln>
                <a:solidFill>
                  <a:srgbClr val="495965"/>
                </a:solidFill>
                <a:effectLst/>
                <a:uLnTx/>
                <a:uFillTx/>
                <a:latin typeface="Verdana"/>
                <a:ea typeface="Verdana"/>
                <a:cs typeface="+mn-cs"/>
              </a:rPr>
              <a:t>accountability</a:t>
            </a:r>
            <a:r>
              <a:rPr kumimoji="0" lang="en-GB" sz="1100" b="0" i="0" u="none" strike="noStrike" kern="1200" cap="none" spc="0" normalizeH="0" baseline="0" noProof="0" dirty="0">
                <a:ln>
                  <a:noFill/>
                </a:ln>
                <a:solidFill>
                  <a:srgbClr val="495965"/>
                </a:solidFill>
                <a:effectLst/>
                <a:uLnTx/>
                <a:uFillTx/>
                <a:latin typeface="Verdana"/>
                <a:ea typeface="Verdana"/>
                <a:cs typeface="+mn-cs"/>
              </a:rPr>
              <a:t> and </a:t>
            </a:r>
            <a:r>
              <a:rPr kumimoji="0" lang="en-GB" sz="1100" b="1" i="0" u="none" strike="noStrike" kern="1200" cap="none" spc="0" normalizeH="0" baseline="0" noProof="0" dirty="0">
                <a:ln>
                  <a:noFill/>
                </a:ln>
                <a:solidFill>
                  <a:srgbClr val="495965"/>
                </a:solidFill>
                <a:effectLst/>
                <a:uLnTx/>
                <a:uFillTx/>
                <a:latin typeface="Verdana"/>
                <a:ea typeface="Verdana"/>
                <a:cs typeface="+mn-cs"/>
              </a:rPr>
              <a:t>coordination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495965"/>
                </a:solidFill>
                <a:effectLst/>
                <a:uLnTx/>
                <a:uFillTx/>
                <a:latin typeface="Verdana"/>
                <a:ea typeface="Verdana"/>
                <a:cs typeface="+mn-cs"/>
              </a:rPr>
              <a:t>Validated case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p:txBody>
      </p:sp>
      <p:sp>
        <p:nvSpPr>
          <p:cNvPr id="262" name="Rectangle 261">
            <a:extLst>
              <a:ext uri="{FF2B5EF4-FFF2-40B4-BE49-F238E27FC236}">
                <a16:creationId xmlns:a16="http://schemas.microsoft.com/office/drawing/2014/main" id="{50F04452-939C-42BC-AADF-2785DD55A594}"/>
              </a:ext>
            </a:extLst>
          </p:cNvPr>
          <p:cNvSpPr/>
          <p:nvPr/>
        </p:nvSpPr>
        <p:spPr>
          <a:xfrm>
            <a:off x="8271364" y="1317638"/>
            <a:ext cx="2709393" cy="15858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95965"/>
                </a:solidFill>
                <a:effectLst/>
                <a:uLnTx/>
                <a:uFillTx/>
                <a:latin typeface="Verdana"/>
                <a:ea typeface="Verdana"/>
                <a:cs typeface="+mn-cs"/>
              </a:rPr>
              <a:t>Summer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495965"/>
                </a:solidFill>
                <a:effectLst/>
                <a:uLnTx/>
                <a:uFillTx/>
                <a:latin typeface="Verdana"/>
                <a:ea typeface="Verdana"/>
                <a:cs typeface="+mn-cs"/>
              </a:rPr>
              <a:t>Stakeholder responses supported overall direction of travel but intricacies to work through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495965"/>
                </a:solidFill>
                <a:effectLst/>
                <a:uLnTx/>
                <a:uFillTx/>
                <a:latin typeface="Verdana"/>
                <a:ea typeface="Verdana"/>
                <a:cs typeface="+mn-cs"/>
              </a:rPr>
              <a:t>Option development focused on immediate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a:ea typeface="Verdana"/>
              <a:cs typeface="+mn-cs"/>
            </a:endParaRPr>
          </a:p>
        </p:txBody>
      </p:sp>
      <p:sp>
        <p:nvSpPr>
          <p:cNvPr id="285" name="Rectangle 284">
            <a:extLst>
              <a:ext uri="{FF2B5EF4-FFF2-40B4-BE49-F238E27FC236}">
                <a16:creationId xmlns:a16="http://schemas.microsoft.com/office/drawing/2014/main" id="{F6B7CD1E-C165-4E59-8168-22059A5F9DEE}"/>
              </a:ext>
            </a:extLst>
          </p:cNvPr>
          <p:cNvSpPr/>
          <p:nvPr/>
        </p:nvSpPr>
        <p:spPr>
          <a:xfrm>
            <a:off x="4395966" y="3199395"/>
            <a:ext cx="2330540" cy="140325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95965"/>
                </a:solidFill>
                <a:effectLst/>
                <a:uLnTx/>
                <a:uFillTx/>
                <a:latin typeface="Verdana"/>
                <a:ea typeface="Verdana"/>
                <a:cs typeface="+mn-cs"/>
              </a:rPr>
              <a:t>  Autumn 2023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95965"/>
                </a:solidFill>
                <a:effectLst/>
                <a:uLnTx/>
                <a:uFillTx/>
                <a:latin typeface="Verdana"/>
                <a:ea typeface="Verdana"/>
                <a:cs typeface="+mn-cs"/>
              </a:rPr>
              <a:t>Decision to proceed with </a:t>
            </a:r>
            <a:r>
              <a:rPr kumimoji="0" lang="en-GB" sz="1100" b="1" i="0" u="none" strike="noStrike" kern="1200" cap="none" spc="0" normalizeH="0" baseline="0" noProof="0" dirty="0">
                <a:ln>
                  <a:noFill/>
                </a:ln>
                <a:solidFill>
                  <a:srgbClr val="495965"/>
                </a:solidFill>
                <a:effectLst/>
                <a:uLnTx/>
                <a:uFillTx/>
                <a:latin typeface="Verdana"/>
                <a:ea typeface="Verdana"/>
                <a:cs typeface="+mn-cs"/>
              </a:rPr>
              <a:t>reforming local governance </a:t>
            </a:r>
            <a:r>
              <a:rPr kumimoji="0" lang="en-GB" sz="1100" b="0" i="0" u="none" strike="noStrike" kern="1200" cap="none" spc="0" normalizeH="0" baseline="0" noProof="0" dirty="0">
                <a:ln>
                  <a:noFill/>
                </a:ln>
                <a:solidFill>
                  <a:srgbClr val="495965"/>
                </a:solidFill>
                <a:effectLst/>
                <a:uLnTx/>
                <a:uFillTx/>
                <a:latin typeface="Verdana"/>
                <a:ea typeface="Verdana"/>
                <a:cs typeface="+mn-cs"/>
              </a:rPr>
              <a:t>and creation of </a:t>
            </a:r>
            <a:r>
              <a:rPr kumimoji="0" lang="en-GB" sz="1100" b="1" i="0" u="none" strike="noStrike" kern="1200" cap="none" spc="0" normalizeH="0" baseline="0" noProof="0" dirty="0">
                <a:ln>
                  <a:noFill/>
                </a:ln>
                <a:solidFill>
                  <a:srgbClr val="495965"/>
                </a:solidFill>
                <a:effectLst/>
                <a:uLnTx/>
                <a:uFillTx/>
                <a:latin typeface="Verdana"/>
                <a:ea typeface="Verdana"/>
                <a:cs typeface="+mn-cs"/>
              </a:rPr>
              <a:t>new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495965"/>
              </a:solidFill>
              <a:effectLst/>
              <a:uLnTx/>
              <a:uFillTx/>
              <a:latin typeface="Verdana"/>
              <a:ea typeface="Verdana"/>
              <a:cs typeface="+mn-cs"/>
            </a:endParaRPr>
          </a:p>
        </p:txBody>
      </p:sp>
      <p:sp>
        <p:nvSpPr>
          <p:cNvPr id="317" name="Rectangle 316">
            <a:extLst>
              <a:ext uri="{FF2B5EF4-FFF2-40B4-BE49-F238E27FC236}">
                <a16:creationId xmlns:a16="http://schemas.microsoft.com/office/drawing/2014/main" id="{C70752D8-C99A-46F8-8E68-594E514C08AD}"/>
              </a:ext>
            </a:extLst>
          </p:cNvPr>
          <p:cNvSpPr/>
          <p:nvPr/>
        </p:nvSpPr>
        <p:spPr>
          <a:xfrm>
            <a:off x="8277047" y="3241766"/>
            <a:ext cx="2401305" cy="141555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Autumn/Winter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Proceed with creation of </a:t>
            </a:r>
            <a:r>
              <a:rPr kumimoji="0" lang="en-GB" sz="1100" b="1"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Regional Energy Strategic Planners </a:t>
            </a:r>
            <a:r>
              <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and kick start detailed design phase with </a:t>
            </a:r>
            <a:r>
              <a:rPr kumimoji="0" lang="en-GB" sz="1100" b="1"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Mayoral Roundtable</a:t>
            </a:r>
          </a:p>
        </p:txBody>
      </p:sp>
      <p:sp>
        <p:nvSpPr>
          <p:cNvPr id="351" name="Rectangle 350">
            <a:extLst>
              <a:ext uri="{FF2B5EF4-FFF2-40B4-BE49-F238E27FC236}">
                <a16:creationId xmlns:a16="http://schemas.microsoft.com/office/drawing/2014/main" id="{510507B7-1E61-4EF9-8B34-C993D57836F7}"/>
              </a:ext>
            </a:extLst>
          </p:cNvPr>
          <p:cNvSpPr/>
          <p:nvPr/>
        </p:nvSpPr>
        <p:spPr>
          <a:xfrm>
            <a:off x="4533951" y="5060020"/>
            <a:ext cx="2521499" cy="141555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95965"/>
                </a:solidFill>
                <a:effectLst/>
                <a:uLnTx/>
                <a:uFillTx/>
                <a:latin typeface="Verdana"/>
                <a:ea typeface="Verdana"/>
                <a:cs typeface="+mn-cs"/>
              </a:rPr>
              <a:t>Detailed design phase </a:t>
            </a:r>
            <a:r>
              <a:rPr kumimoji="0" lang="en-GB" sz="1100" b="0" i="0" u="none" strike="noStrike" kern="1200" cap="none" spc="0" normalizeH="0" baseline="0" noProof="0" dirty="0">
                <a:ln>
                  <a:noFill/>
                </a:ln>
                <a:solidFill>
                  <a:srgbClr val="495965"/>
                </a:solidFill>
                <a:effectLst/>
                <a:uLnTx/>
                <a:uFillTx/>
                <a:latin typeface="Verdana"/>
                <a:ea typeface="Verdana"/>
                <a:cs typeface="+mn-cs"/>
              </a:rPr>
              <a:t>throughout </a:t>
            </a:r>
            <a:r>
              <a:rPr kumimoji="0" lang="en-GB" sz="1100" b="1" i="0" u="none" strike="noStrike" kern="1200" cap="none" spc="0" normalizeH="0" baseline="0" noProof="0" dirty="0">
                <a:ln>
                  <a:noFill/>
                </a:ln>
                <a:solidFill>
                  <a:srgbClr val="495965"/>
                </a:solidFill>
                <a:effectLst/>
                <a:uLnTx/>
                <a:uFillTx/>
                <a:latin typeface="Verdana"/>
                <a:ea typeface="Verdana"/>
                <a:cs typeface="+mn-cs"/>
              </a:rPr>
              <a:t>2024</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dirty="0">
                <a:ln>
                  <a:noFill/>
                </a:ln>
                <a:solidFill>
                  <a:srgbClr val="495965"/>
                </a:solidFill>
                <a:effectLst/>
                <a:uLnTx/>
                <a:uFillTx/>
                <a:latin typeface="Verdana"/>
                <a:ea typeface="Verdana"/>
                <a:cs typeface="+mn-cs"/>
              </a:rPr>
            </a:br>
            <a:r>
              <a:rPr kumimoji="0" lang="en-GB" sz="1100" b="0" i="0" u="none" strike="noStrike" kern="1200" cap="none" spc="0" normalizeH="0" baseline="0" noProof="0" dirty="0">
                <a:ln>
                  <a:noFill/>
                </a:ln>
                <a:solidFill>
                  <a:srgbClr val="495965"/>
                </a:solidFill>
                <a:effectLst/>
                <a:uLnTx/>
                <a:uFillTx/>
                <a:latin typeface="Verdana"/>
                <a:ea typeface="Verdana"/>
                <a:cs typeface="+mn-cs"/>
              </a:rPr>
              <a:t>Significant engagement with stakeholders to gather insights and ensure arrangements work for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95965"/>
              </a:solidFill>
              <a:effectLst/>
              <a:uLnTx/>
              <a:uFillTx/>
              <a:latin typeface="Verdana"/>
              <a:ea typeface="Verdan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495965"/>
              </a:solidFill>
              <a:effectLst/>
              <a:uLnTx/>
              <a:uFillTx/>
              <a:latin typeface="Verdana" panose="020B0604030504040204" pitchFamily="34" charset="0"/>
              <a:ea typeface="Verdana" panose="020B0604030504040204" pitchFamily="34" charset="0"/>
              <a:cs typeface="+mn-cs"/>
            </a:endParaRPr>
          </a:p>
        </p:txBody>
      </p:sp>
      <p:sp>
        <p:nvSpPr>
          <p:cNvPr id="373" name="Rectangle 372">
            <a:extLst>
              <a:ext uri="{FF2B5EF4-FFF2-40B4-BE49-F238E27FC236}">
                <a16:creationId xmlns:a16="http://schemas.microsoft.com/office/drawing/2014/main" id="{512D2AAA-57C7-47F8-B595-1D8087517FBD}"/>
              </a:ext>
            </a:extLst>
          </p:cNvPr>
          <p:cNvSpPr/>
          <p:nvPr/>
        </p:nvSpPr>
        <p:spPr>
          <a:xfrm>
            <a:off x="8289472" y="5073116"/>
            <a:ext cx="2294479" cy="141555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Target </a:t>
            </a:r>
            <a:r>
              <a:rPr kumimoji="0" lang="en-GB" sz="1100" b="1"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mid-decade implementation </a:t>
            </a:r>
            <a:r>
              <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and specifically ensure that a strong regional context informs </a:t>
            </a:r>
            <a:r>
              <a:rPr kumimoji="0" lang="en-GB" sz="1100" b="1"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RIIO-ED3</a:t>
            </a:r>
            <a:r>
              <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rPr>
              <a:t>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cs typeface="+mn-cs"/>
            </a:endParaRPr>
          </a:p>
        </p:txBody>
      </p:sp>
      <p:pic>
        <p:nvPicPr>
          <p:cNvPr id="168" name="Graphic 167" descr="Gears outline">
            <a:extLst>
              <a:ext uri="{FF2B5EF4-FFF2-40B4-BE49-F238E27FC236}">
                <a16:creationId xmlns:a16="http://schemas.microsoft.com/office/drawing/2014/main" id="{75D0A6F5-4842-4CDF-B183-5AE4ABDA89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18182" y="5575251"/>
            <a:ext cx="807508" cy="807508"/>
          </a:xfrm>
          <a:prstGeom prst="rect">
            <a:avLst/>
          </a:prstGeom>
        </p:spPr>
      </p:pic>
      <p:sp>
        <p:nvSpPr>
          <p:cNvPr id="4" name="Rectangle 3">
            <a:extLst>
              <a:ext uri="{FF2B5EF4-FFF2-40B4-BE49-F238E27FC236}">
                <a16:creationId xmlns:a16="http://schemas.microsoft.com/office/drawing/2014/main" id="{3F698D28-8575-9D3D-E4B1-D4C744D0E2C3}"/>
              </a:ext>
            </a:extLst>
          </p:cNvPr>
          <p:cNvSpPr/>
          <p:nvPr/>
        </p:nvSpPr>
        <p:spPr>
          <a:xfrm>
            <a:off x="4235071" y="3052656"/>
            <a:ext cx="275970" cy="320052"/>
          </a:xfrm>
          <a:prstGeom prst="rect">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C6600"/>
                </a:solidFill>
                <a:effectLst/>
                <a:uLnTx/>
                <a:uFillTx/>
                <a:latin typeface="Verdana" panose="020B0604030504040204" pitchFamily="34" charset="0"/>
                <a:ea typeface="Verdana" panose="020B0604030504040204" pitchFamily="34" charset="0"/>
                <a:cs typeface="+mn-cs"/>
              </a:rPr>
              <a:t>4</a:t>
            </a:r>
          </a:p>
        </p:txBody>
      </p:sp>
      <p:sp>
        <p:nvSpPr>
          <p:cNvPr id="9" name="BJPseudoFooter">
            <a:extLst>
              <a:ext uri="{FF2B5EF4-FFF2-40B4-BE49-F238E27FC236}">
                <a16:creationId xmlns:a16="http://schemas.microsoft.com/office/drawing/2014/main" id="{A83F14B5-14B1-EF21-F7D0-F230713ECC3E}"/>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
        <p:nvSpPr>
          <p:cNvPr id="5" name="TextBox 4">
            <a:extLst>
              <a:ext uri="{FF2B5EF4-FFF2-40B4-BE49-F238E27FC236}">
                <a16:creationId xmlns:a16="http://schemas.microsoft.com/office/drawing/2014/main" id="{54143D83-6AF7-D265-852A-84AA44BDB95D}"/>
              </a:ext>
            </a:extLst>
          </p:cNvPr>
          <p:cNvSpPr txBox="1"/>
          <p:nvPr/>
        </p:nvSpPr>
        <p:spPr>
          <a:xfrm>
            <a:off x="132100" y="6163762"/>
            <a:ext cx="3978711" cy="547716"/>
          </a:xfrm>
          <a:prstGeom prst="rect">
            <a:avLst/>
          </a:prstGeom>
          <a:noFill/>
          <a:ln>
            <a:solidFill>
              <a:srgbClr val="49596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98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7" name="Rectangle 59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E722D10-C9F5-5CEC-592A-1532CC06DD23}"/>
              </a:ext>
            </a:extLst>
          </p:cNvPr>
          <p:cNvSpPr>
            <a:spLocks noGrp="1"/>
          </p:cNvSpPr>
          <p:nvPr>
            <p:ph type="title"/>
          </p:nvPr>
        </p:nvSpPr>
        <p:spPr>
          <a:xfrm>
            <a:off x="635000" y="640823"/>
            <a:ext cx="2601541" cy="5583148"/>
          </a:xfrm>
        </p:spPr>
        <p:txBody>
          <a:bodyPr anchor="ctr">
            <a:normAutofit/>
          </a:bodyPr>
          <a:lstStyle/>
          <a:p>
            <a:r>
              <a:rPr lang="en-GB" sz="2800" dirty="0">
                <a:solidFill>
                  <a:srgbClr val="495965"/>
                </a:solidFill>
                <a:latin typeface="+mn-lt"/>
              </a:rPr>
              <a:t>We are introducing new Regional Energy Strategic Planners, putting places at the heart of the future of the energy system</a:t>
            </a:r>
          </a:p>
        </p:txBody>
      </p:sp>
      <p:sp>
        <p:nvSpPr>
          <p:cNvPr id="59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ooter Placeholder 52">
            <a:extLst>
              <a:ext uri="{FF2B5EF4-FFF2-40B4-BE49-F238E27FC236}">
                <a16:creationId xmlns:a16="http://schemas.microsoft.com/office/drawing/2014/main" id="{EA7C062B-E50B-6507-3494-9B6F218ADDED}"/>
              </a:ext>
            </a:extLst>
          </p:cNvPr>
          <p:cNvSpPr>
            <a:spLocks noGrp="1"/>
          </p:cNvSpPr>
          <p:nvPr>
            <p:ph type="ftr" sz="quarter" idx="11"/>
            <p:custDataLst>
              <p:tags r:id="rId1"/>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endParaRPr>
          </a:p>
        </p:txBody>
      </p:sp>
      <p:graphicFrame>
        <p:nvGraphicFramePr>
          <p:cNvPr id="4" name="Diagram 3">
            <a:extLst>
              <a:ext uri="{FF2B5EF4-FFF2-40B4-BE49-F238E27FC236}">
                <a16:creationId xmlns:a16="http://schemas.microsoft.com/office/drawing/2014/main" id="{B28975FA-BE9F-03D3-7A1C-E601AF0C5613}"/>
              </a:ext>
            </a:extLst>
          </p:cNvPr>
          <p:cNvGraphicFramePr/>
          <p:nvPr/>
        </p:nvGraphicFramePr>
        <p:xfrm>
          <a:off x="3118975" y="587376"/>
          <a:ext cx="9335152" cy="5333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9158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5" name="Subtitle 6">
            <a:extLst>
              <a:ext uri="{FF2B5EF4-FFF2-40B4-BE49-F238E27FC236}">
                <a16:creationId xmlns:a16="http://schemas.microsoft.com/office/drawing/2014/main" id="{320F903A-0B36-6E04-383A-17DAD4B94491}"/>
              </a:ext>
            </a:extLst>
          </p:cNvPr>
          <p:cNvSpPr txBox="1">
            <a:spLocks/>
          </p:cNvSpPr>
          <p:nvPr/>
        </p:nvSpPr>
        <p:spPr>
          <a:xfrm>
            <a:off x="2117079" y="4077072"/>
            <a:ext cx="7774632" cy="2160240"/>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200" b="1" dirty="0">
                <a:solidFill>
                  <a:prstClr val="white">
                    <a:lumMod val="50000"/>
                  </a:prstClr>
                </a:solidFill>
                <a:latin typeface="Calibri"/>
              </a:rPr>
              <a:t>Keith Hempshall </a:t>
            </a:r>
            <a:r>
              <a:rPr lang="en-GB" sz="2200" dirty="0">
                <a:solidFill>
                  <a:prstClr val="white">
                    <a:lumMod val="50000"/>
                  </a:prstClr>
                </a:solidFill>
                <a:latin typeface="Calibri"/>
              </a:rPr>
              <a:t>(Director, Local and Community Empowerment) </a:t>
            </a:r>
          </a:p>
          <a:p>
            <a:endParaRPr lang="en-GB" sz="2200" dirty="0">
              <a:solidFill>
                <a:prstClr val="white">
                  <a:lumMod val="50000"/>
                </a:prstClr>
              </a:solidFill>
              <a:latin typeface="Calibri"/>
            </a:endParaRPr>
          </a:p>
          <a:p>
            <a:r>
              <a:rPr lang="en-GB" sz="2200" b="1" dirty="0">
                <a:solidFill>
                  <a:prstClr val="white">
                    <a:lumMod val="50000"/>
                  </a:prstClr>
                </a:solidFill>
                <a:latin typeface="Calibri"/>
              </a:rPr>
              <a:t>Centre for Sustainable Energy</a:t>
            </a:r>
          </a:p>
          <a:p>
            <a:endParaRPr lang="en-GB" sz="2200" dirty="0">
              <a:solidFill>
                <a:prstClr val="white">
                  <a:lumMod val="50000"/>
                </a:prstClr>
              </a:solidFill>
              <a:latin typeface="Calibri"/>
            </a:endParaRPr>
          </a:p>
          <a:p>
            <a:pPr algn="r"/>
            <a:r>
              <a:rPr lang="en-GB" sz="1900" dirty="0">
                <a:solidFill>
                  <a:prstClr val="white">
                    <a:lumMod val="50000"/>
                  </a:prstClr>
                </a:solidFill>
                <a:latin typeface="Calibri"/>
              </a:rPr>
              <a:t>25</a:t>
            </a:r>
            <a:r>
              <a:rPr lang="en-GB" sz="1900" baseline="30000" dirty="0">
                <a:solidFill>
                  <a:prstClr val="white">
                    <a:lumMod val="50000"/>
                  </a:prstClr>
                </a:solidFill>
                <a:latin typeface="Calibri"/>
              </a:rPr>
              <a:t>th</a:t>
            </a:r>
            <a:r>
              <a:rPr lang="en-GB" sz="1900" dirty="0">
                <a:solidFill>
                  <a:prstClr val="white">
                    <a:lumMod val="50000"/>
                  </a:prstClr>
                </a:solidFill>
                <a:latin typeface="Calibri"/>
              </a:rPr>
              <a:t> April 2024</a:t>
            </a:r>
          </a:p>
        </p:txBody>
      </p:sp>
      <p:sp>
        <p:nvSpPr>
          <p:cNvPr id="14" name="Title 13">
            <a:extLst>
              <a:ext uri="{FF2B5EF4-FFF2-40B4-BE49-F238E27FC236}">
                <a16:creationId xmlns:a16="http://schemas.microsoft.com/office/drawing/2014/main" id="{EFB0A645-65F2-AF56-636A-D03B7E599024}"/>
              </a:ext>
            </a:extLst>
          </p:cNvPr>
          <p:cNvSpPr>
            <a:spLocks noGrp="1"/>
          </p:cNvSpPr>
          <p:nvPr>
            <p:ph type="ctrTitle"/>
          </p:nvPr>
        </p:nvSpPr>
        <p:spPr>
          <a:xfrm>
            <a:off x="2208684" y="1840922"/>
            <a:ext cx="7774632" cy="1470025"/>
          </a:xfrm>
        </p:spPr>
        <p:txBody>
          <a:bodyPr/>
          <a:lstStyle/>
          <a:p>
            <a:r>
              <a:rPr lang="en-GB" dirty="0"/>
              <a:t>Decarbonisation Pathways and Local Area Energy Planning </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49A20F-6FFB-2176-F766-56F0CC0D0FE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0DF9ED-8BA0-410B-84D1-2D8774E69E9E}" type="slidenum">
              <a:rPr kumimoji="0" lang="en-GB" altLang="en-US" sz="676" b="0" i="0" u="none" strike="noStrike" kern="1200" cap="none" spc="0" normalizeH="0" baseline="0" noProof="0" smtClean="0">
                <a:ln>
                  <a:noFill/>
                </a:ln>
                <a:solidFill>
                  <a:srgbClr val="495965"/>
                </a:solidFill>
                <a:effectLst/>
                <a:uLnTx/>
                <a:uFillTx/>
                <a:latin typeface="Verdana" panose="020B0604030504040204" pitchFamily="34" charset="0"/>
                <a:ea typeface="Verdan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altLang="en-US" sz="676"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B7CA3F2B-9730-2D10-22AE-F7DBF2EDEBB9}"/>
              </a:ext>
            </a:extLst>
          </p:cNvPr>
          <p:cNvGraphicFramePr/>
          <p:nvPr/>
        </p:nvGraphicFramePr>
        <p:xfrm>
          <a:off x="-1876414" y="2060843"/>
          <a:ext cx="8658497" cy="4732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C1D54742-4CB9-7CB1-BFDA-A711E89AC87F}"/>
              </a:ext>
            </a:extLst>
          </p:cNvPr>
          <p:cNvCxnSpPr/>
          <p:nvPr/>
        </p:nvCxnSpPr>
        <p:spPr>
          <a:xfrm>
            <a:off x="5538499" y="2623167"/>
            <a:ext cx="1243584"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9A20C7-AA35-EC99-1492-0C1ACB53A2CC}"/>
              </a:ext>
            </a:extLst>
          </p:cNvPr>
          <p:cNvCxnSpPr/>
          <p:nvPr/>
        </p:nvCxnSpPr>
        <p:spPr>
          <a:xfrm>
            <a:off x="5538499" y="3817983"/>
            <a:ext cx="1243584"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AFD785-A761-B9C7-BD84-FCCCD1D5E555}"/>
              </a:ext>
            </a:extLst>
          </p:cNvPr>
          <p:cNvCxnSpPr/>
          <p:nvPr/>
        </p:nvCxnSpPr>
        <p:spPr>
          <a:xfrm>
            <a:off x="5538499" y="5076807"/>
            <a:ext cx="1243584"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A48A450-E4D5-94A7-2B3E-AC41E09B6E9B}"/>
              </a:ext>
            </a:extLst>
          </p:cNvPr>
          <p:cNvCxnSpPr/>
          <p:nvPr/>
        </p:nvCxnSpPr>
        <p:spPr>
          <a:xfrm>
            <a:off x="5538499" y="6244191"/>
            <a:ext cx="1243584"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11B4059-7ECE-50B0-848A-FBC7C073ED7E}"/>
              </a:ext>
            </a:extLst>
          </p:cNvPr>
          <p:cNvSpPr txBox="1"/>
          <p:nvPr/>
        </p:nvSpPr>
        <p:spPr>
          <a:xfrm>
            <a:off x="7184419" y="2361207"/>
            <a:ext cx="47091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Working closely with NESO as they build their capability up and ensuring detailed design gives strong steer for delivery</a:t>
            </a:r>
          </a:p>
        </p:txBody>
      </p:sp>
      <p:sp>
        <p:nvSpPr>
          <p:cNvPr id="13" name="TextBox 12">
            <a:extLst>
              <a:ext uri="{FF2B5EF4-FFF2-40B4-BE49-F238E27FC236}">
                <a16:creationId xmlns:a16="http://schemas.microsoft.com/office/drawing/2014/main" id="{081CD81C-FC82-3594-6EB1-D78B7B8DF6B8}"/>
              </a:ext>
            </a:extLst>
          </p:cNvPr>
          <p:cNvSpPr txBox="1"/>
          <p:nvPr/>
        </p:nvSpPr>
        <p:spPr>
          <a:xfrm>
            <a:off x="7184419" y="3371707"/>
            <a:ext cx="47091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Principles for the planning approach and form of the output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What data is critical to strategic plan – </a:t>
            </a:r>
            <a:r>
              <a:rPr kumimoji="0" lang="en-GB" sz="1600" b="1" i="0" u="none" strike="noStrike" kern="1200" cap="none" spc="0" normalizeH="0" baseline="0" noProof="0" dirty="0" err="1">
                <a:ln>
                  <a:noFill/>
                </a:ln>
                <a:solidFill>
                  <a:prstClr val="black"/>
                </a:solidFill>
                <a:effectLst/>
                <a:uLnTx/>
                <a:uFillTx/>
                <a:latin typeface="Calibri"/>
                <a:ea typeface="Verdana" panose="020B0604030504040204" pitchFamily="34" charset="0"/>
                <a:cs typeface="+mn-cs"/>
              </a:rPr>
              <a:t>eg</a:t>
            </a: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 DNO data, LAEPs, other spatial data, national targets etc</a:t>
            </a:r>
          </a:p>
        </p:txBody>
      </p:sp>
      <p:sp>
        <p:nvSpPr>
          <p:cNvPr id="14" name="TextBox 13">
            <a:extLst>
              <a:ext uri="{FF2B5EF4-FFF2-40B4-BE49-F238E27FC236}">
                <a16:creationId xmlns:a16="http://schemas.microsoft.com/office/drawing/2014/main" id="{2580FC75-3D1D-B773-F33D-1B150CDB5289}"/>
              </a:ext>
            </a:extLst>
          </p:cNvPr>
          <p:cNvSpPr txBox="1"/>
          <p:nvPr/>
        </p:nvSpPr>
        <p:spPr>
          <a:xfrm>
            <a:off x="7184419" y="4730558"/>
            <a:ext cx="47091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What is the form and purpose of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How does it provide effective oversight and influence?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a:ea typeface="Verdana" panose="020B0604030504040204" pitchFamily="34" charset="0"/>
              <a:cs typeface="+mn-cs"/>
            </a:endParaRPr>
          </a:p>
        </p:txBody>
      </p:sp>
      <p:sp>
        <p:nvSpPr>
          <p:cNvPr id="15" name="TextBox 14">
            <a:extLst>
              <a:ext uri="{FF2B5EF4-FFF2-40B4-BE49-F238E27FC236}">
                <a16:creationId xmlns:a16="http://schemas.microsoft.com/office/drawing/2014/main" id="{43E62FB2-7EE5-DF6D-05E9-669C277FB90F}"/>
              </a:ext>
            </a:extLst>
          </p:cNvPr>
          <p:cNvSpPr txBox="1"/>
          <p:nvPr/>
        </p:nvSpPr>
        <p:spPr>
          <a:xfrm>
            <a:off x="7184419" y="5889354"/>
            <a:ext cx="47091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mn-cs"/>
              </a:rPr>
              <a:t>Are the boundary regions appropriate for the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95965"/>
              </a:solidFill>
              <a:effectLst/>
              <a:uLnTx/>
              <a:uFillTx/>
              <a:latin typeface="Calibri"/>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95965"/>
              </a:solidFill>
              <a:effectLst/>
              <a:uLnTx/>
              <a:uFillTx/>
              <a:latin typeface="Calibri"/>
              <a:ea typeface="Verdana" panose="020B0604030504040204" pitchFamily="34" charset="0"/>
              <a:cs typeface="+mn-cs"/>
            </a:endParaRPr>
          </a:p>
        </p:txBody>
      </p:sp>
      <p:sp>
        <p:nvSpPr>
          <p:cNvPr id="16" name="TextBox 15">
            <a:extLst>
              <a:ext uri="{FF2B5EF4-FFF2-40B4-BE49-F238E27FC236}">
                <a16:creationId xmlns:a16="http://schemas.microsoft.com/office/drawing/2014/main" id="{CF6D1815-D73F-34E4-E4F1-C65ADA4B4643}"/>
              </a:ext>
            </a:extLst>
          </p:cNvPr>
          <p:cNvSpPr txBox="1"/>
          <p:nvPr/>
        </p:nvSpPr>
        <p:spPr>
          <a:xfrm>
            <a:off x="340242" y="1160983"/>
            <a:ext cx="116320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Currently undertaking detailed design of the RESP role and will consult in the summer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Following that continued design and implementation activities</a:t>
            </a:r>
          </a:p>
        </p:txBody>
      </p:sp>
      <p:sp>
        <p:nvSpPr>
          <p:cNvPr id="17" name="TextBox 16">
            <a:extLst>
              <a:ext uri="{FF2B5EF4-FFF2-40B4-BE49-F238E27FC236}">
                <a16:creationId xmlns:a16="http://schemas.microsoft.com/office/drawing/2014/main" id="{A4247C87-F91B-6871-FD32-CB51090CE637}"/>
              </a:ext>
            </a:extLst>
          </p:cNvPr>
          <p:cNvSpPr txBox="1"/>
          <p:nvPr/>
        </p:nvSpPr>
        <p:spPr>
          <a:xfrm>
            <a:off x="9538999" y="345130"/>
            <a:ext cx="222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Detailed design focus</a:t>
            </a:r>
          </a:p>
        </p:txBody>
      </p:sp>
    </p:spTree>
    <p:extLst>
      <p:ext uri="{BB962C8B-B14F-4D97-AF65-F5344CB8AC3E}">
        <p14:creationId xmlns:p14="http://schemas.microsoft.com/office/powerpoint/2010/main" val="972998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4235D-990F-EF96-612B-FFFA731FEC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14D41-B656-2F3F-0FBD-3CFC76E61FEA}"/>
              </a:ext>
            </a:extLst>
          </p:cNvPr>
          <p:cNvSpPr>
            <a:spLocks noGrp="1"/>
          </p:cNvSpPr>
          <p:nvPr>
            <p:ph type="title"/>
          </p:nvPr>
        </p:nvSpPr>
        <p:spPr>
          <a:xfrm>
            <a:off x="3935760" y="375861"/>
            <a:ext cx="7996469" cy="316835"/>
          </a:xfrm>
        </p:spPr>
        <p:txBody>
          <a:bodyPr/>
          <a:lstStyle/>
          <a:p>
            <a:r>
              <a:rPr lang="en-GB"/>
              <a:t>Agenda</a:t>
            </a:r>
          </a:p>
        </p:txBody>
      </p:sp>
      <p:sp>
        <p:nvSpPr>
          <p:cNvPr id="3" name="Slide Number Placeholder 2">
            <a:extLst>
              <a:ext uri="{FF2B5EF4-FFF2-40B4-BE49-F238E27FC236}">
                <a16:creationId xmlns:a16="http://schemas.microsoft.com/office/drawing/2014/main" id="{27635D3F-65CF-DDA8-50B9-765BC63E6C58}"/>
              </a:ext>
            </a:extLst>
          </p:cNvPr>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D0DF9ED-8BA0-410B-84D1-2D8774E69E9E}" type="slidenum">
              <a:rPr kumimoji="0" lang="en-GB" altLang="en-US" sz="676" b="0" i="0" u="none" strike="noStrike" kern="1200" cap="none" spc="0" normalizeH="0" baseline="0" noProof="0" smtClean="0">
                <a:ln>
                  <a:noFill/>
                </a:ln>
                <a:solidFill>
                  <a:srgbClr val="495965"/>
                </a:solidFill>
                <a:effectLst/>
                <a:uLnTx/>
                <a:uFillTx/>
                <a:latin typeface="Verdana" panose="020B0604030504040204" pitchFamily="34" charset="0"/>
                <a:ea typeface="Verdana" panose="020B060403050404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GB" altLang="en-US" sz="676" b="0" i="0" u="none" strike="noStrike" kern="1200" cap="none" spc="0" normalizeH="0" baseline="0" noProof="0">
              <a:ln>
                <a:noFill/>
              </a:ln>
              <a:solidFill>
                <a:srgbClr val="495965"/>
              </a:solidFill>
              <a:effectLst/>
              <a:uLnTx/>
              <a:uFillTx/>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8015CC5E-C9DF-4A3A-E3D5-CF0B595A0E71}"/>
              </a:ext>
            </a:extLst>
          </p:cNvPr>
          <p:cNvSpPr txBox="1"/>
          <p:nvPr/>
        </p:nvSpPr>
        <p:spPr>
          <a:xfrm>
            <a:off x="980164"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t>
            </a:r>
          </a:p>
        </p:txBody>
      </p:sp>
      <p:sp>
        <p:nvSpPr>
          <p:cNvPr id="20" name="TextBox 19">
            <a:extLst>
              <a:ext uri="{FF2B5EF4-FFF2-40B4-BE49-F238E27FC236}">
                <a16:creationId xmlns:a16="http://schemas.microsoft.com/office/drawing/2014/main" id="{B05A4F7A-72EA-679D-EB52-CC4AF1C8928A}"/>
              </a:ext>
            </a:extLst>
          </p:cNvPr>
          <p:cNvSpPr txBox="1"/>
          <p:nvPr/>
        </p:nvSpPr>
        <p:spPr>
          <a:xfrm>
            <a:off x="2809524"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a:t>
            </a:r>
          </a:p>
        </p:txBody>
      </p:sp>
      <p:sp>
        <p:nvSpPr>
          <p:cNvPr id="21" name="TextBox 20">
            <a:extLst>
              <a:ext uri="{FF2B5EF4-FFF2-40B4-BE49-F238E27FC236}">
                <a16:creationId xmlns:a16="http://schemas.microsoft.com/office/drawing/2014/main" id="{BD6A1750-8CB0-938C-0B74-8DAA5555F777}"/>
              </a:ext>
            </a:extLst>
          </p:cNvPr>
          <p:cNvSpPr txBox="1"/>
          <p:nvPr/>
        </p:nvSpPr>
        <p:spPr>
          <a:xfrm>
            <a:off x="4638884"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t>
            </a:r>
          </a:p>
        </p:txBody>
      </p:sp>
      <p:sp>
        <p:nvSpPr>
          <p:cNvPr id="22" name="TextBox 21">
            <a:extLst>
              <a:ext uri="{FF2B5EF4-FFF2-40B4-BE49-F238E27FC236}">
                <a16:creationId xmlns:a16="http://schemas.microsoft.com/office/drawing/2014/main" id="{0E8122CF-5F8E-B4EA-1F94-958F96A6A751}"/>
              </a:ext>
            </a:extLst>
          </p:cNvPr>
          <p:cNvSpPr txBox="1"/>
          <p:nvPr/>
        </p:nvSpPr>
        <p:spPr>
          <a:xfrm>
            <a:off x="6465930"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a:t>
            </a:r>
          </a:p>
        </p:txBody>
      </p:sp>
      <p:sp>
        <p:nvSpPr>
          <p:cNvPr id="23" name="TextBox 22">
            <a:extLst>
              <a:ext uri="{FF2B5EF4-FFF2-40B4-BE49-F238E27FC236}">
                <a16:creationId xmlns:a16="http://schemas.microsoft.com/office/drawing/2014/main" id="{1C622BF7-AFBA-2F0F-D7AC-C22CBFEAF0BB}"/>
              </a:ext>
            </a:extLst>
          </p:cNvPr>
          <p:cNvSpPr txBox="1"/>
          <p:nvPr/>
        </p:nvSpPr>
        <p:spPr>
          <a:xfrm>
            <a:off x="8297603"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t>
            </a:r>
          </a:p>
        </p:txBody>
      </p:sp>
      <p:sp>
        <p:nvSpPr>
          <p:cNvPr id="24" name="TextBox 23">
            <a:extLst>
              <a:ext uri="{FF2B5EF4-FFF2-40B4-BE49-F238E27FC236}">
                <a16:creationId xmlns:a16="http://schemas.microsoft.com/office/drawing/2014/main" id="{2E0E6011-9CE7-C559-9417-6633E31CBE49}"/>
              </a:ext>
            </a:extLst>
          </p:cNvPr>
          <p:cNvSpPr txBox="1"/>
          <p:nvPr/>
        </p:nvSpPr>
        <p:spPr>
          <a:xfrm>
            <a:off x="10131715" y="1307455"/>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a:t>
            </a:r>
          </a:p>
        </p:txBody>
      </p:sp>
      <p:pic>
        <p:nvPicPr>
          <p:cNvPr id="12" name="Content Placeholder 12">
            <a:extLst>
              <a:ext uri="{FF2B5EF4-FFF2-40B4-BE49-F238E27FC236}">
                <a16:creationId xmlns:a16="http://schemas.microsoft.com/office/drawing/2014/main" id="{BBB4F47A-AFC2-11FA-1029-E8B8D45792A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175" y="-10274"/>
            <a:ext cx="12220345" cy="6924965"/>
          </a:xfrm>
        </p:spPr>
      </p:pic>
      <p:sp>
        <p:nvSpPr>
          <p:cNvPr id="14" name="Title 9">
            <a:extLst>
              <a:ext uri="{FF2B5EF4-FFF2-40B4-BE49-F238E27FC236}">
                <a16:creationId xmlns:a16="http://schemas.microsoft.com/office/drawing/2014/main" id="{06F5AFE4-0412-0828-68DF-DCF43BFA7894}"/>
              </a:ext>
            </a:extLst>
          </p:cNvPr>
          <p:cNvSpPr txBox="1">
            <a:spLocks/>
          </p:cNvSpPr>
          <p:nvPr/>
        </p:nvSpPr>
        <p:spPr>
          <a:xfrm>
            <a:off x="246780" y="2308820"/>
            <a:ext cx="11233248" cy="996907"/>
          </a:xfrm>
          <a:prstGeom prst="rect">
            <a:avLst/>
          </a:prstGeom>
        </p:spPr>
        <p:txBody>
          <a:bodyPr/>
          <a:lstStyle>
            <a:lvl1pPr algn="r" rtl="0" eaLnBrk="1" fontAlgn="base" hangingPunct="1">
              <a:spcBef>
                <a:spcPct val="0"/>
              </a:spcBef>
              <a:spcAft>
                <a:spcPct val="0"/>
              </a:spcAft>
              <a:defRPr sz="1350" b="1" kern="1200"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5" name="Title 9">
            <a:extLst>
              <a:ext uri="{FF2B5EF4-FFF2-40B4-BE49-F238E27FC236}">
                <a16:creationId xmlns:a16="http://schemas.microsoft.com/office/drawing/2014/main" id="{EB4FA394-14ED-086E-A6B0-EBAB9420ED28}"/>
              </a:ext>
            </a:extLst>
          </p:cNvPr>
          <p:cNvSpPr txBox="1">
            <a:spLocks/>
          </p:cNvSpPr>
          <p:nvPr/>
        </p:nvSpPr>
        <p:spPr>
          <a:xfrm>
            <a:off x="1668401" y="1730850"/>
            <a:ext cx="8568952" cy="996907"/>
          </a:xfrm>
          <a:prstGeom prst="rect">
            <a:avLst/>
          </a:prstGeom>
        </p:spPr>
        <p:txBody>
          <a:bodyPr/>
          <a:lstStyle>
            <a:lvl1pPr algn="r" rtl="0" eaLnBrk="1" fontAlgn="base" hangingPunct="1">
              <a:spcBef>
                <a:spcPct val="0"/>
              </a:spcBef>
              <a:spcAft>
                <a:spcPct val="0"/>
              </a:spcAft>
              <a:defRPr sz="1350" b="1" kern="1200"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8" name="Title 9">
            <a:extLst>
              <a:ext uri="{FF2B5EF4-FFF2-40B4-BE49-F238E27FC236}">
                <a16:creationId xmlns:a16="http://schemas.microsoft.com/office/drawing/2014/main" id="{04630735-2A35-CEB3-5B2A-7A911191CA61}"/>
              </a:ext>
            </a:extLst>
          </p:cNvPr>
          <p:cNvSpPr txBox="1">
            <a:spLocks/>
          </p:cNvSpPr>
          <p:nvPr/>
        </p:nvSpPr>
        <p:spPr>
          <a:xfrm>
            <a:off x="2205734" y="2654738"/>
            <a:ext cx="7780529" cy="3199506"/>
          </a:xfrm>
          <a:prstGeom prst="rect">
            <a:avLst/>
          </a:prstGeom>
        </p:spPr>
        <p:txBody>
          <a:bodyPr/>
          <a:lstStyle>
            <a:lvl1pPr algn="r" rtl="0" eaLnBrk="1" fontAlgn="base" hangingPunct="1">
              <a:spcBef>
                <a:spcPct val="0"/>
              </a:spcBef>
              <a:spcAft>
                <a:spcPct val="0"/>
              </a:spcAft>
              <a:defRPr sz="1350" b="1" kern="1200" baseline="0">
                <a:solidFill>
                  <a:srgbClr val="495965"/>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C1BE41CB-031F-35E2-BEF3-FC444D764029}"/>
              </a:ext>
            </a:extLst>
          </p:cNvPr>
          <p:cNvSpPr txBox="1"/>
          <p:nvPr>
            <p:custDataLst>
              <p:tags r:id="rId1"/>
            </p:custDataLst>
          </p:nvPr>
        </p:nvSpPr>
        <p:spPr>
          <a:xfrm>
            <a:off x="5863404" y="6488668"/>
            <a:ext cx="465192" cy="369332"/>
          </a:xfrm>
          <a:prstGeom prst="rect">
            <a:avLst/>
          </a:prstGeom>
          <a:noFill/>
        </p:spPr>
        <p:txBody>
          <a:bodyPr vert="horz"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
        <p:nvSpPr>
          <p:cNvPr id="26" name="TextBox 25">
            <a:extLst>
              <a:ext uri="{FF2B5EF4-FFF2-40B4-BE49-F238E27FC236}">
                <a16:creationId xmlns:a16="http://schemas.microsoft.com/office/drawing/2014/main" id="{431F8C3C-FE20-EC90-E932-D01648151634}"/>
              </a:ext>
            </a:extLst>
          </p:cNvPr>
          <p:cNvSpPr txBox="1"/>
          <p:nvPr/>
        </p:nvSpPr>
        <p:spPr>
          <a:xfrm>
            <a:off x="1769067" y="1867158"/>
            <a:ext cx="8653860" cy="3170099"/>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Verdana"/>
                <a:ea typeface="Verdana"/>
                <a:cs typeface="Arial"/>
              </a:rPr>
              <a:t>Please get in touch at </a:t>
            </a:r>
            <a:r>
              <a:rPr kumimoji="0" lang="en-GB" sz="4000" b="1" i="0" u="none" strike="noStrike" kern="1200" cap="none" spc="0" normalizeH="0" baseline="0" noProof="0" dirty="0">
                <a:ln>
                  <a:noFill/>
                </a:ln>
                <a:solidFill>
                  <a:prstClr val="white"/>
                </a:solidFill>
                <a:effectLst/>
                <a:uLnTx/>
                <a:uFillTx/>
                <a:latin typeface="Verdana"/>
                <a:ea typeface="Verdana"/>
                <a:cs typeface="Arial"/>
                <a:hlinkClick r:id="rId6">
                  <a:extLst>
                    <a:ext uri="{A12FA001-AC4F-418D-AE19-62706E023703}">
                      <ahyp:hlinkClr xmlns:ahyp="http://schemas.microsoft.com/office/drawing/2018/hyperlinkcolor" val="tx"/>
                    </a:ext>
                  </a:extLst>
                </a:hlinkClick>
              </a:rPr>
              <a:t>resp@ofgem.gov.uk</a:t>
            </a:r>
            <a:r>
              <a:rPr kumimoji="0" lang="en-GB" sz="4000" b="1" i="0" u="none" strike="noStrike" kern="1200" cap="none" spc="0" normalizeH="0" baseline="0" noProof="0" dirty="0">
                <a:ln>
                  <a:noFill/>
                </a:ln>
                <a:solidFill>
                  <a:prstClr val="white"/>
                </a:solidFill>
                <a:effectLst/>
                <a:uLnTx/>
                <a:uFillTx/>
                <a:latin typeface="Verdana"/>
                <a:ea typeface="Verdana"/>
                <a:cs typeface="Arial"/>
              </a:rPr>
              <a:t> if you’d like to chat further or be kept up to date on the publication of our consultation</a:t>
            </a:r>
            <a:endParaRPr kumimoji="0" lang="en-GB" sz="4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charset="0"/>
            </a:endParaRPr>
          </a:p>
        </p:txBody>
      </p:sp>
      <p:sp>
        <p:nvSpPr>
          <p:cNvPr id="10" name="BJPseudoFooter">
            <a:extLst>
              <a:ext uri="{FF2B5EF4-FFF2-40B4-BE49-F238E27FC236}">
                <a16:creationId xmlns:a16="http://schemas.microsoft.com/office/drawing/2014/main" id="{2F16E489-9645-80B7-D5FE-01C22998D499}"/>
              </a:ext>
            </a:extLst>
          </p:cNvPr>
          <p:cNvSpPr txBox="1"/>
          <p:nvPr>
            <p:custDataLst>
              <p:tags r:id="rId2"/>
            </p:custDataLst>
          </p:nvPr>
        </p:nvSpPr>
        <p:spPr>
          <a:xfrm>
            <a:off x="5863404" y="6488668"/>
            <a:ext cx="465192" cy="369332"/>
          </a:xfrm>
          <a:prstGeom prst="rect">
            <a:avLst/>
          </a:prstGeom>
          <a:noFill/>
        </p:spPr>
        <p:txBody>
          <a:bodyPr vert="horz"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panose="020B0604030504040204" pitchFamily="34" charset="0"/>
                <a:ea typeface="+mn-ea"/>
                <a:cs typeface="Arial" charset="0"/>
              </a:rPr>
              <a:t>       
  </a:t>
            </a:r>
          </a:p>
        </p:txBody>
      </p:sp>
    </p:spTree>
    <p:extLst>
      <p:ext uri="{BB962C8B-B14F-4D97-AF65-F5344CB8AC3E}">
        <p14:creationId xmlns:p14="http://schemas.microsoft.com/office/powerpoint/2010/main" val="144825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latin typeface="Calibri" panose="020F0502020204030204" pitchFamily="34" charset="0"/>
                <a:ea typeface="Calibri" panose="020F0502020204030204" pitchFamily="34" charset="0"/>
                <a:cs typeface="Times New Roman" panose="02020603050405020304" pitchFamily="18" charset="0"/>
              </a:rPr>
              <a:t>About CSE  </a:t>
            </a: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b="0" dirty="0">
                <a:latin typeface="Calibri" panose="020F0502020204030204" pitchFamily="34" charset="0"/>
                <a:ea typeface="Calibri" panose="020F0502020204030204" pitchFamily="34" charset="0"/>
                <a:cs typeface="Times New Roman" panose="02020603050405020304" pitchFamily="18" charset="0"/>
              </a:rPr>
            </a:b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6" name="TextBox 5">
            <a:extLst>
              <a:ext uri="{FF2B5EF4-FFF2-40B4-BE49-F238E27FC236}">
                <a16:creationId xmlns:a16="http://schemas.microsoft.com/office/drawing/2014/main" id="{32CA4E27-3E2E-8A86-5E89-328C9C7C66CE}"/>
              </a:ext>
            </a:extLst>
          </p:cNvPr>
          <p:cNvSpPr txBox="1"/>
          <p:nvPr/>
        </p:nvSpPr>
        <p:spPr>
          <a:xfrm>
            <a:off x="2135560" y="2431890"/>
            <a:ext cx="8072595" cy="369332"/>
          </a:xfrm>
          <a:prstGeom prst="rect">
            <a:avLst/>
          </a:prstGeom>
          <a:noFill/>
        </p:spPr>
        <p:txBody>
          <a:bodyPr wrap="square" lIns="0" tIns="0" rIns="0" bIns="0" rtlCol="0">
            <a:spAutoFit/>
          </a:bodyPr>
          <a:lstStyle/>
          <a:p>
            <a:r>
              <a:rPr lang="en-GB" sz="2400" dirty="0">
                <a:solidFill>
                  <a:prstClr val="black"/>
                </a:solidFill>
                <a:latin typeface="Calibri"/>
              </a:rPr>
              <a:t>We help people change the way they think and act on energy. </a:t>
            </a:r>
          </a:p>
        </p:txBody>
      </p:sp>
      <p:pic>
        <p:nvPicPr>
          <p:cNvPr id="11" name="Picture 10">
            <a:extLst>
              <a:ext uri="{FF2B5EF4-FFF2-40B4-BE49-F238E27FC236}">
                <a16:creationId xmlns:a16="http://schemas.microsoft.com/office/drawing/2014/main" id="{07005D35-DE21-B750-C3E6-FC9E5A156B79}"/>
              </a:ext>
            </a:extLst>
          </p:cNvPr>
          <p:cNvPicPr>
            <a:picLocks noChangeAspect="1"/>
          </p:cNvPicPr>
          <p:nvPr/>
        </p:nvPicPr>
        <p:blipFill>
          <a:blip r:embed="rId5"/>
          <a:stretch>
            <a:fillRect/>
          </a:stretch>
        </p:blipFill>
        <p:spPr>
          <a:xfrm>
            <a:off x="2572183" y="3028248"/>
            <a:ext cx="7047635" cy="3334272"/>
          </a:xfrm>
          <a:prstGeom prst="rect">
            <a:avLst/>
          </a:prstGeom>
        </p:spPr>
      </p:pic>
    </p:spTree>
    <p:extLst>
      <p:ext uri="{BB962C8B-B14F-4D97-AF65-F5344CB8AC3E}">
        <p14:creationId xmlns:p14="http://schemas.microsoft.com/office/powerpoint/2010/main" val="361301477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latin typeface="Calibri" panose="020F0502020204030204" pitchFamily="34" charset="0"/>
                <a:ea typeface="Calibri" panose="020F0502020204030204" pitchFamily="34" charset="0"/>
                <a:cs typeface="Times New Roman" panose="02020603050405020304" pitchFamily="18" charset="0"/>
              </a:rPr>
              <a:t>Net Zero Hub questions:</a:t>
            </a: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b="0" dirty="0">
                <a:latin typeface="Calibri" panose="020F0502020204030204" pitchFamily="34" charset="0"/>
                <a:ea typeface="Calibri" panose="020F0502020204030204" pitchFamily="34" charset="0"/>
                <a:cs typeface="Times New Roman" panose="02020603050405020304" pitchFamily="18" charset="0"/>
              </a:rPr>
            </a:b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5" name="Subtitle 6">
            <a:extLst>
              <a:ext uri="{FF2B5EF4-FFF2-40B4-BE49-F238E27FC236}">
                <a16:creationId xmlns:a16="http://schemas.microsoft.com/office/drawing/2014/main" id="{320F903A-0B36-6E04-383A-17DAD4B94491}"/>
              </a:ext>
            </a:extLst>
          </p:cNvPr>
          <p:cNvSpPr txBox="1">
            <a:spLocks/>
          </p:cNvSpPr>
          <p:nvPr/>
        </p:nvSpPr>
        <p:spPr>
          <a:xfrm>
            <a:off x="2117079" y="2420888"/>
            <a:ext cx="7774632" cy="3102852"/>
          </a:xfrm>
          <a:prstGeom prst="rect">
            <a:avLst/>
          </a:prstGeom>
        </p:spPr>
        <p:txBody>
          <a:bodyPr vert="horz" lIns="0" tIns="0" rIns="0" bIns="0" rtlCol="0">
            <a:normAutofit lnSpcReduction="10000"/>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Can most of a Local Area Energy Plan (LAEP) be completed for a relatively small proportion of the cost?</a:t>
            </a:r>
          </a:p>
          <a:p>
            <a:pPr marL="457200" indent="-457200">
              <a:buFont typeface="+mj-lt"/>
              <a:buAutoNum type="arabicPeriod"/>
            </a:pPr>
            <a:endParaRPr lang="en-GB" sz="1100" dirty="0">
              <a:solidFill>
                <a:prstClr val="black"/>
              </a:solidFill>
              <a:latin typeface="Calibri"/>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dirty="0">
                <a:solidFill>
                  <a:prstClr val="black"/>
                </a:solidFill>
                <a:latin typeface="Calibri"/>
                <a:ea typeface="Calibri" panose="020F0502020204030204" pitchFamily="34" charset="0"/>
                <a:cs typeface="Times New Roman" panose="02020603050405020304" pitchFamily="18" charset="0"/>
              </a:rPr>
              <a:t>If the technical modelling part is expensive, is it better to focus on the partnerships and models required for project delivery?   </a:t>
            </a: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69475894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Why LAEP? </a:t>
            </a: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5" name="Subtitle 6">
            <a:extLst>
              <a:ext uri="{FF2B5EF4-FFF2-40B4-BE49-F238E27FC236}">
                <a16:creationId xmlns:a16="http://schemas.microsoft.com/office/drawing/2014/main" id="{320F903A-0B36-6E04-383A-17DAD4B94491}"/>
              </a:ext>
            </a:extLst>
          </p:cNvPr>
          <p:cNvSpPr txBox="1">
            <a:spLocks/>
          </p:cNvSpPr>
          <p:nvPr/>
        </p:nvSpPr>
        <p:spPr>
          <a:xfrm>
            <a:off x="2117079" y="2420888"/>
            <a:ext cx="7774632" cy="3102852"/>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6" name="Subtitle 6">
            <a:extLst>
              <a:ext uri="{FF2B5EF4-FFF2-40B4-BE49-F238E27FC236}">
                <a16:creationId xmlns:a16="http://schemas.microsoft.com/office/drawing/2014/main" id="{617EC92C-08D7-8D3B-2A16-7A22A137BDB9}"/>
              </a:ext>
            </a:extLst>
          </p:cNvPr>
          <p:cNvSpPr txBox="1">
            <a:spLocks/>
          </p:cNvSpPr>
          <p:nvPr/>
        </p:nvSpPr>
        <p:spPr>
          <a:xfrm>
            <a:off x="2269480" y="2573288"/>
            <a:ext cx="8147001" cy="3520008"/>
          </a:xfrm>
          <a:prstGeom prst="rect">
            <a:avLst/>
          </a:prstGeom>
        </p:spPr>
        <p:txBody>
          <a:bodyPr vert="horz" lIns="0" tIns="0" rIns="0" bIns="0" rtlCol="0">
            <a:normAutofit lnSpcReduction="10000"/>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r>
              <a:rPr lang="en-GB" sz="2800" dirty="0">
                <a:solidFill>
                  <a:prstClr val="black"/>
                </a:solidFill>
                <a:latin typeface="Calibri" panose="020F0502020204030204" pitchFamily="34" charset="0"/>
              </a:rPr>
              <a:t>Requirements for energy system decarbonisation: </a:t>
            </a:r>
          </a:p>
          <a:p>
            <a:endParaRPr lang="en-GB" sz="2800" dirty="0">
              <a:solidFill>
                <a:prstClr val="black"/>
              </a:solidFill>
              <a:latin typeface="Calibri" panose="020F0502020204030204" pitchFamily="34" charset="0"/>
            </a:endParaRPr>
          </a:p>
          <a:p>
            <a:pPr>
              <a:buFont typeface="Arial" pitchFamily="34" charset="0"/>
              <a:buAutoNum type="arabicPeriod"/>
            </a:pPr>
            <a:r>
              <a:rPr lang="en-GB" sz="2800" dirty="0">
                <a:solidFill>
                  <a:prstClr val="black"/>
                </a:solidFill>
                <a:latin typeface="Calibri" panose="020F0502020204030204" pitchFamily="34" charset="0"/>
              </a:rPr>
              <a:t> Collaboration</a:t>
            </a:r>
          </a:p>
          <a:p>
            <a:pPr>
              <a:buFont typeface="Arial" pitchFamily="34" charset="0"/>
              <a:buAutoNum type="arabicPeriod"/>
            </a:pPr>
            <a:r>
              <a:rPr lang="en-GB" sz="2800" dirty="0">
                <a:solidFill>
                  <a:prstClr val="black"/>
                </a:solidFill>
                <a:latin typeface="Calibri" panose="020F0502020204030204" pitchFamily="34" charset="0"/>
              </a:rPr>
              <a:t> Foresight </a:t>
            </a:r>
          </a:p>
          <a:p>
            <a:pPr>
              <a:buFont typeface="Arial" pitchFamily="34" charset="0"/>
              <a:buAutoNum type="arabicPeriod"/>
            </a:pPr>
            <a:r>
              <a:rPr lang="en-GB" sz="2800" dirty="0">
                <a:solidFill>
                  <a:prstClr val="black"/>
                </a:solidFill>
                <a:latin typeface="Calibri" panose="020F0502020204030204" pitchFamily="34" charset="0"/>
              </a:rPr>
              <a:t> Address interdependencies </a:t>
            </a:r>
          </a:p>
          <a:p>
            <a:pPr>
              <a:buFont typeface="Arial" pitchFamily="34" charset="0"/>
              <a:buAutoNum type="arabicPeriod"/>
            </a:pPr>
            <a:r>
              <a:rPr lang="en-GB" sz="2800" dirty="0">
                <a:solidFill>
                  <a:prstClr val="black"/>
                </a:solidFill>
                <a:latin typeface="Calibri" panose="020F0502020204030204" pitchFamily="34" charset="0"/>
              </a:rPr>
              <a:t> Local perspective</a:t>
            </a:r>
          </a:p>
          <a:p>
            <a:pPr>
              <a:buFont typeface="Arial" pitchFamily="34" charset="0"/>
              <a:buAutoNum type="arabicPeriod"/>
            </a:pPr>
            <a:r>
              <a:rPr lang="en-GB" sz="2800" dirty="0">
                <a:solidFill>
                  <a:prstClr val="black"/>
                </a:solidFill>
                <a:latin typeface="Calibri" panose="020F0502020204030204" pitchFamily="34" charset="0"/>
              </a:rPr>
              <a:t> Coordination of action</a:t>
            </a: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pic>
        <p:nvPicPr>
          <p:cNvPr id="7" name="Picture 6" descr="Vector Stick Man Light Bulb Idea Stock Vector - Illustration of light ...">
            <a:extLst>
              <a:ext uri="{FF2B5EF4-FFF2-40B4-BE49-F238E27FC236}">
                <a16:creationId xmlns:a16="http://schemas.microsoft.com/office/drawing/2014/main" id="{CD2983AE-6EB5-BB8E-4D63-1CE2BC5332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129" y="3338364"/>
            <a:ext cx="1496078" cy="3497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ector Stick Man Light Bulb Idea Stock Vector - Illustration of light ...">
            <a:extLst>
              <a:ext uri="{FF2B5EF4-FFF2-40B4-BE49-F238E27FC236}">
                <a16:creationId xmlns:a16="http://schemas.microsoft.com/office/drawing/2014/main" id="{0D933CAA-9C07-BE10-2505-E184856F1C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1522" y="5225855"/>
            <a:ext cx="640773" cy="14979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Vector Stick Man Light Bulb Idea Stock Vector - Illustration of light ...">
            <a:extLst>
              <a:ext uri="{FF2B5EF4-FFF2-40B4-BE49-F238E27FC236}">
                <a16:creationId xmlns:a16="http://schemas.microsoft.com/office/drawing/2014/main" id="{CE1B5554-F996-F804-4C4C-ECA71FB9E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2831" y="3746634"/>
            <a:ext cx="640773" cy="14979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Stick Man Light Bulb Idea Stock Vector - Illustration of light ...">
            <a:extLst>
              <a:ext uri="{FF2B5EF4-FFF2-40B4-BE49-F238E27FC236}">
                <a16:creationId xmlns:a16="http://schemas.microsoft.com/office/drawing/2014/main" id="{BB490BD1-FEAD-2632-AB97-39F013940B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1325" y="4018574"/>
            <a:ext cx="765699" cy="17899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Vector Stick Man Light Bulb Idea Stock Vector - Illustration of light ...">
            <a:extLst>
              <a:ext uri="{FF2B5EF4-FFF2-40B4-BE49-F238E27FC236}">
                <a16:creationId xmlns:a16="http://schemas.microsoft.com/office/drawing/2014/main" id="{EF8BA797-2A86-D035-BB3B-2151E9E54D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7217" y="5676140"/>
            <a:ext cx="452507" cy="105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35372"/>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What is LAEP? </a:t>
            </a:r>
            <a:br>
              <a:rPr lang="en-GB" sz="4900" dirty="0">
                <a:latin typeface="Calibri" panose="020F0502020204030204" pitchFamily="34" charset="0"/>
                <a:ea typeface="Calibri" panose="020F0502020204030204" pitchFamily="34" charset="0"/>
                <a:cs typeface="Times New Roman" panose="02020603050405020304" pitchFamily="18" charset="0"/>
              </a:rPr>
            </a:br>
            <a:br>
              <a:rPr lang="en-GB" sz="3200" dirty="0">
                <a:latin typeface="Calibri" panose="020F0502020204030204" pitchFamily="34" charset="0"/>
                <a:ea typeface="Calibri" panose="020F0502020204030204" pitchFamily="34" charset="0"/>
                <a:cs typeface="Times New Roman" panose="02020603050405020304" pitchFamily="18" charset="0"/>
              </a:rPr>
            </a:br>
            <a:br>
              <a:rPr lang="en-GB" sz="3200" b="0" dirty="0">
                <a:latin typeface="Calibri" panose="020F0502020204030204" pitchFamily="34" charset="0"/>
                <a:ea typeface="Calibri" panose="020F0502020204030204" pitchFamily="34" charset="0"/>
                <a:cs typeface="Times New Roman" panose="02020603050405020304" pitchFamily="18" charset="0"/>
              </a:rPr>
            </a:b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5" name="Subtitle 6">
            <a:extLst>
              <a:ext uri="{FF2B5EF4-FFF2-40B4-BE49-F238E27FC236}">
                <a16:creationId xmlns:a16="http://schemas.microsoft.com/office/drawing/2014/main" id="{320F903A-0B36-6E04-383A-17DAD4B94491}"/>
              </a:ext>
            </a:extLst>
          </p:cNvPr>
          <p:cNvSpPr txBox="1">
            <a:spLocks/>
          </p:cNvSpPr>
          <p:nvPr/>
        </p:nvSpPr>
        <p:spPr>
          <a:xfrm>
            <a:off x="2117079" y="2420888"/>
            <a:ext cx="7774632" cy="3102852"/>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6" name="Subtitle 6">
            <a:extLst>
              <a:ext uri="{FF2B5EF4-FFF2-40B4-BE49-F238E27FC236}">
                <a16:creationId xmlns:a16="http://schemas.microsoft.com/office/drawing/2014/main" id="{617EC92C-08D7-8D3B-2A16-7A22A137BDB9}"/>
              </a:ext>
            </a:extLst>
          </p:cNvPr>
          <p:cNvSpPr txBox="1">
            <a:spLocks/>
          </p:cNvSpPr>
          <p:nvPr/>
        </p:nvSpPr>
        <p:spPr>
          <a:xfrm>
            <a:off x="2269480" y="2573288"/>
            <a:ext cx="8147001" cy="3520008"/>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12" name="Subtitle 6">
            <a:extLst>
              <a:ext uri="{FF2B5EF4-FFF2-40B4-BE49-F238E27FC236}">
                <a16:creationId xmlns:a16="http://schemas.microsoft.com/office/drawing/2014/main" id="{B11E243B-78E0-B3A9-7821-72CF87A48F08}"/>
              </a:ext>
            </a:extLst>
          </p:cNvPr>
          <p:cNvSpPr txBox="1">
            <a:spLocks/>
          </p:cNvSpPr>
          <p:nvPr/>
        </p:nvSpPr>
        <p:spPr>
          <a:xfrm>
            <a:off x="2117080" y="2557200"/>
            <a:ext cx="2754785" cy="3688496"/>
          </a:xfrm>
          <a:prstGeom prst="rect">
            <a:avLst/>
          </a:prstGeom>
        </p:spPr>
        <p:txBody>
          <a:bodyPr vert="horz" lIns="0" tIns="0" rIns="0" bIns="0" rtlCol="0">
            <a:normAutofit fontScale="40000" lnSpcReduction="20000"/>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spcAft>
                <a:spcPts val="1200"/>
              </a:spcAft>
            </a:pPr>
            <a:r>
              <a:rPr lang="en-GB" sz="4500" b="1" dirty="0">
                <a:solidFill>
                  <a:prstClr val="black"/>
                </a:solidFill>
                <a:latin typeface="Calibri"/>
              </a:rPr>
              <a:t>Common elements:</a:t>
            </a:r>
          </a:p>
          <a:p>
            <a:pPr marL="457200" indent="-457200">
              <a:spcBef>
                <a:spcPts val="0"/>
              </a:spcBef>
              <a:spcAft>
                <a:spcPts val="1200"/>
              </a:spcAft>
              <a:buFont typeface="Arial" panose="020B0604020202020204" pitchFamily="34" charset="0"/>
              <a:buChar char="•"/>
            </a:pPr>
            <a:r>
              <a:rPr lang="en-GB" sz="4500" dirty="0">
                <a:solidFill>
                  <a:prstClr val="black"/>
                </a:solidFill>
                <a:latin typeface="Calibri"/>
              </a:rPr>
              <a:t>Understanding and representing the current local energy system</a:t>
            </a:r>
          </a:p>
          <a:p>
            <a:pPr marL="457200" indent="-457200">
              <a:spcBef>
                <a:spcPts val="0"/>
              </a:spcBef>
              <a:spcAft>
                <a:spcPts val="1200"/>
              </a:spcAft>
              <a:buFont typeface="Arial" panose="020B0604020202020204" pitchFamily="34" charset="0"/>
              <a:buChar char="•"/>
            </a:pPr>
            <a:r>
              <a:rPr lang="en-GB" sz="4500" dirty="0">
                <a:solidFill>
                  <a:prstClr val="black"/>
                </a:solidFill>
                <a:latin typeface="Calibri"/>
              </a:rPr>
              <a:t>Modelling options for the future</a:t>
            </a:r>
          </a:p>
          <a:p>
            <a:pPr marL="457200" indent="-457200">
              <a:spcBef>
                <a:spcPts val="0"/>
              </a:spcBef>
              <a:spcAft>
                <a:spcPts val="1200"/>
              </a:spcAft>
              <a:buFont typeface="Arial" panose="020B0604020202020204" pitchFamily="34" charset="0"/>
              <a:buChar char="•"/>
            </a:pPr>
            <a:r>
              <a:rPr lang="en-GB" sz="4500" dirty="0">
                <a:solidFill>
                  <a:prstClr val="black"/>
                </a:solidFill>
                <a:latin typeface="Calibri"/>
              </a:rPr>
              <a:t>Review and refinement of potential scenarios</a:t>
            </a:r>
          </a:p>
          <a:p>
            <a:pPr marL="457200" indent="-457200">
              <a:spcBef>
                <a:spcPts val="0"/>
              </a:spcBef>
              <a:spcAft>
                <a:spcPts val="1200"/>
              </a:spcAft>
              <a:buFont typeface="Arial" panose="020B0604020202020204" pitchFamily="34" charset="0"/>
              <a:buChar char="•"/>
            </a:pPr>
            <a:r>
              <a:rPr lang="en-GB" sz="4500" dirty="0">
                <a:solidFill>
                  <a:prstClr val="black"/>
                </a:solidFill>
                <a:latin typeface="Calibri"/>
              </a:rPr>
              <a:t>Prioritisation, decision-making and strategic planning making </a:t>
            </a:r>
            <a:br>
              <a:rPr lang="en-GB" sz="4500" dirty="0">
                <a:solidFill>
                  <a:prstClr val="black"/>
                </a:solidFill>
                <a:latin typeface="Calibri"/>
              </a:rPr>
            </a:br>
            <a:endParaRPr lang="en-GB" sz="45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pic>
        <p:nvPicPr>
          <p:cNvPr id="13" name="Picture 6" descr="Image result for local area energy planning ">
            <a:extLst>
              <a:ext uri="{FF2B5EF4-FFF2-40B4-BE49-F238E27FC236}">
                <a16:creationId xmlns:a16="http://schemas.microsoft.com/office/drawing/2014/main" id="{917FDDDA-5539-1235-BE71-DD22DD137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875" y="2590195"/>
            <a:ext cx="2160066" cy="16305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local area energy planning ">
            <a:extLst>
              <a:ext uri="{FF2B5EF4-FFF2-40B4-BE49-F238E27FC236}">
                <a16:creationId xmlns:a16="http://schemas.microsoft.com/office/drawing/2014/main" id="{C80EB17A-280D-35F8-1AA8-75014B8B0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9643" y="4300180"/>
            <a:ext cx="2042265"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local area energy planning ">
            <a:extLst>
              <a:ext uri="{FF2B5EF4-FFF2-40B4-BE49-F238E27FC236}">
                <a16:creationId xmlns:a16="http://schemas.microsoft.com/office/drawing/2014/main" id="{8DFD7A4C-788A-54D3-A833-CEE8C185E0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2340" y="2602468"/>
            <a:ext cx="2408591" cy="1674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51B2F75-970C-1051-E1FE-58FC07A07EB2}"/>
              </a:ext>
            </a:extLst>
          </p:cNvPr>
          <p:cNvPicPr>
            <a:picLocks noChangeAspect="1"/>
          </p:cNvPicPr>
          <p:nvPr/>
        </p:nvPicPr>
        <p:blipFill rotWithShape="1">
          <a:blip r:embed="rId8"/>
          <a:srcRect l="20863" t="13537" r="23225" b="13537"/>
          <a:stretch/>
        </p:blipFill>
        <p:spPr>
          <a:xfrm>
            <a:off x="5677078" y="4296879"/>
            <a:ext cx="1800026" cy="1261930"/>
          </a:xfrm>
          <a:prstGeom prst="rect">
            <a:avLst/>
          </a:prstGeom>
        </p:spPr>
      </p:pic>
      <p:sp>
        <p:nvSpPr>
          <p:cNvPr id="17" name="Rectangle 16">
            <a:extLst>
              <a:ext uri="{FF2B5EF4-FFF2-40B4-BE49-F238E27FC236}">
                <a16:creationId xmlns:a16="http://schemas.microsoft.com/office/drawing/2014/main" id="{1B9AC614-A785-6868-A82E-EB98FCD3B209}"/>
              </a:ext>
            </a:extLst>
          </p:cNvPr>
          <p:cNvSpPr/>
          <p:nvPr/>
        </p:nvSpPr>
        <p:spPr>
          <a:xfrm>
            <a:off x="2117080" y="5911145"/>
            <a:ext cx="8262953" cy="561080"/>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prstClr val="black"/>
                </a:solidFill>
                <a:latin typeface="Calibri"/>
              </a:rPr>
              <a:t>KEY: Underpinned by a robust stakeholder identification and engagement process </a:t>
            </a:r>
          </a:p>
        </p:txBody>
      </p:sp>
    </p:spTree>
    <p:extLst>
      <p:ext uri="{BB962C8B-B14F-4D97-AF65-F5344CB8AC3E}">
        <p14:creationId xmlns:p14="http://schemas.microsoft.com/office/powerpoint/2010/main" val="339317605"/>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2" name="Picture 2" descr="Happy stick figure Royalty Free Vector Image - VectorStock">
            <a:extLst>
              <a:ext uri="{FF2B5EF4-FFF2-40B4-BE49-F238E27FC236}">
                <a16:creationId xmlns:a16="http://schemas.microsoft.com/office/drawing/2014/main" id="{9E3F00D1-F26A-CCEE-C41B-F624CDCCC5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264"/>
          <a:stretch/>
        </p:blipFill>
        <p:spPr bwMode="auto">
          <a:xfrm>
            <a:off x="7699265" y="2717304"/>
            <a:ext cx="2944357" cy="36769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9144000" cy="1142328"/>
          </a:xfrm>
          <a:prstGeom prst="rect">
            <a:avLst/>
          </a:prstGeom>
        </p:spPr>
      </p:pic>
      <p:sp>
        <p:nvSpPr>
          <p:cNvPr id="3" name="Title 2"/>
          <p:cNvSpPr>
            <a:spLocks noGrp="1"/>
          </p:cNvSpPr>
          <p:nvPr>
            <p:ph type="ctrTitle"/>
          </p:nvPr>
        </p:nvSpPr>
        <p:spPr>
          <a:xfrm>
            <a:off x="2135560" y="1556792"/>
            <a:ext cx="7774632" cy="648072"/>
          </a:xfrm>
        </p:spPr>
        <p:txBody>
          <a:bodyPr vert="horz" lIns="0" tIns="45720" rIns="0" bIns="45720" rtlCol="0" anchor="t">
            <a:normAutofit fontScale="90000"/>
          </a:bodyPr>
          <a:lstStyle/>
          <a:p>
            <a:r>
              <a:rPr lang="en-GB" sz="4900" dirty="0"/>
              <a:t>Key benefits </a:t>
            </a:r>
            <a:endParaRPr lang="en-GB" sz="3200" b="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3576" y="55701"/>
            <a:ext cx="994073" cy="1086628"/>
          </a:xfrm>
          <a:prstGeom prst="rect">
            <a:avLst/>
          </a:prstGeom>
        </p:spPr>
      </p:pic>
      <p:sp>
        <p:nvSpPr>
          <p:cNvPr id="6" name="Subtitle 6">
            <a:extLst>
              <a:ext uri="{FF2B5EF4-FFF2-40B4-BE49-F238E27FC236}">
                <a16:creationId xmlns:a16="http://schemas.microsoft.com/office/drawing/2014/main" id="{617EC92C-08D7-8D3B-2A16-7A22A137BDB9}"/>
              </a:ext>
            </a:extLst>
          </p:cNvPr>
          <p:cNvSpPr txBox="1">
            <a:spLocks/>
          </p:cNvSpPr>
          <p:nvPr/>
        </p:nvSpPr>
        <p:spPr>
          <a:xfrm>
            <a:off x="2269480" y="2573288"/>
            <a:ext cx="8147001" cy="3520008"/>
          </a:xfrm>
          <a:prstGeom prst="rect">
            <a:avLst/>
          </a:prstGeom>
        </p:spPr>
        <p:txBody>
          <a:bodyPr vert="horz" lIns="0" tIns="0" rIns="0" bIns="0" rtlCol="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6">
                  <a:lumMod val="75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6">
                  <a:lumMod val="75000"/>
                </a:schemeClr>
              </a:buClr>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lumMod val="75000"/>
                </a:schemeClr>
              </a:buClr>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GB" sz="1200" dirty="0">
              <a:solidFill>
                <a:prstClr val="black"/>
              </a:solidFill>
              <a:latin typeface="Calibri"/>
              <a:ea typeface="Calibri" panose="020F0502020204030204" pitchFamily="34" charset="0"/>
              <a:cs typeface="Times New Roman" panose="02020603050405020304" pitchFamily="18" charset="0"/>
            </a:endParaRPr>
          </a:p>
          <a:p>
            <a:endParaRPr lang="en-GB" sz="1400" dirty="0">
              <a:solidFill>
                <a:prstClr val="black">
                  <a:tint val="75000"/>
                </a:prstClr>
              </a:solidFill>
              <a:latin typeface="Calibri"/>
            </a:endParaRPr>
          </a:p>
          <a:p>
            <a:endParaRPr lang="en-GB" sz="2400" dirty="0">
              <a:solidFill>
                <a:prstClr val="black">
                  <a:tint val="75000"/>
                </a:prstClr>
              </a:solidFill>
              <a:latin typeface="Segoe UI Symbol" panose="020B0502040204020203" pitchFamily="34" charset="0"/>
              <a:ea typeface="Segoe UI Symbol" panose="020B0502040204020203" pitchFamily="34" charset="0"/>
            </a:endParaRPr>
          </a:p>
        </p:txBody>
      </p:sp>
      <p:sp>
        <p:nvSpPr>
          <p:cNvPr id="12" name="Content Placeholder 8">
            <a:extLst>
              <a:ext uri="{FF2B5EF4-FFF2-40B4-BE49-F238E27FC236}">
                <a16:creationId xmlns:a16="http://schemas.microsoft.com/office/drawing/2014/main" id="{18F5A471-E0FD-2482-AA46-BA1AEF52E732}"/>
              </a:ext>
            </a:extLst>
          </p:cNvPr>
          <p:cNvSpPr txBox="1">
            <a:spLocks/>
          </p:cNvSpPr>
          <p:nvPr/>
        </p:nvSpPr>
        <p:spPr>
          <a:xfrm>
            <a:off x="2018675" y="2573289"/>
            <a:ext cx="6093550" cy="3964969"/>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ts val="1200"/>
              </a:spcBef>
              <a:spcAft>
                <a:spcPts val="600"/>
              </a:spcAft>
              <a:buClr>
                <a:schemeClr val="accent6">
                  <a:lumMod val="75000"/>
                </a:schemeClr>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spcAft>
                <a:spcPts val="600"/>
              </a:spcAft>
              <a:buClr>
                <a:schemeClr val="accent6">
                  <a:lumMod val="75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spcAft>
                <a:spcPts val="600"/>
              </a:spcAft>
              <a:buClr>
                <a:schemeClr val="accent6">
                  <a:lumMod val="75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spcAft>
                <a:spcPts val="600"/>
              </a:spcAft>
              <a:buClr>
                <a:schemeClr val="accent6">
                  <a:lumMod val="75000"/>
                </a:schemeClr>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646">
                  <a:lumMod val="75000"/>
                </a:srgbClr>
              </a:buClr>
            </a:pPr>
            <a:r>
              <a:rPr lang="en-GB" sz="3600" b="1" dirty="0">
                <a:solidFill>
                  <a:prstClr val="black"/>
                </a:solidFill>
                <a:latin typeface="Calibri" panose="020F0502020204030204" pitchFamily="34" charset="0"/>
              </a:rPr>
              <a:t>Bring into focus the scale of the challenge and opportunity </a:t>
            </a:r>
          </a:p>
          <a:p>
            <a:pPr>
              <a:buClr>
                <a:srgbClr val="F79646">
                  <a:lumMod val="75000"/>
                </a:srgbClr>
              </a:buClr>
            </a:pPr>
            <a:r>
              <a:rPr lang="en-GB" sz="3600" b="1" dirty="0">
                <a:solidFill>
                  <a:prstClr val="black"/>
                </a:solidFill>
                <a:latin typeface="Calibri" panose="020F0502020204030204" pitchFamily="34" charset="0"/>
              </a:rPr>
              <a:t>Provide a credible &amp; evidence-based pathway</a:t>
            </a:r>
          </a:p>
          <a:p>
            <a:pPr>
              <a:buClr>
                <a:srgbClr val="F79646">
                  <a:lumMod val="75000"/>
                </a:srgbClr>
              </a:buClr>
            </a:pPr>
            <a:r>
              <a:rPr lang="en-GB" sz="3600" b="1" dirty="0">
                <a:solidFill>
                  <a:prstClr val="black"/>
                </a:solidFill>
                <a:latin typeface="Calibri" panose="020F0502020204030204" pitchFamily="34" charset="0"/>
              </a:rPr>
              <a:t>Improve alignment and coordination </a:t>
            </a:r>
          </a:p>
          <a:p>
            <a:pPr>
              <a:buClr>
                <a:srgbClr val="F79646">
                  <a:lumMod val="75000"/>
                </a:srgbClr>
              </a:buClr>
            </a:pPr>
            <a:r>
              <a:rPr lang="en-GB" sz="3600" b="1" dirty="0">
                <a:solidFill>
                  <a:prstClr val="black"/>
                </a:solidFill>
                <a:latin typeface="Calibri" panose="020F0502020204030204" pitchFamily="34" charset="0"/>
              </a:rPr>
              <a:t>Reveal the capabilities, people and steps required – and those missing  </a:t>
            </a:r>
          </a:p>
          <a:p>
            <a:pPr>
              <a:buClr>
                <a:srgbClr val="F79646">
                  <a:lumMod val="75000"/>
                </a:srgbClr>
              </a:buClr>
            </a:pPr>
            <a:r>
              <a:rPr lang="en-GB" sz="3600" b="1" dirty="0">
                <a:solidFill>
                  <a:prstClr val="black"/>
                </a:solidFill>
                <a:latin typeface="Calibri" panose="020F0502020204030204" pitchFamily="34" charset="0"/>
              </a:rPr>
              <a:t>Provide confidence and credibility to investors and supply chain  </a:t>
            </a:r>
          </a:p>
          <a:p>
            <a:pPr>
              <a:buClr>
                <a:srgbClr val="F79646">
                  <a:lumMod val="75000"/>
                </a:srgbClr>
              </a:buClr>
            </a:pPr>
            <a:r>
              <a:rPr lang="en-GB" sz="3600" b="1" dirty="0">
                <a:solidFill>
                  <a:prstClr val="black"/>
                </a:solidFill>
                <a:latin typeface="Calibri" panose="020F0502020204030204" pitchFamily="34" charset="0"/>
              </a:rPr>
              <a:t>Inform national government, regulators and energy networks – support required </a:t>
            </a:r>
          </a:p>
          <a:p>
            <a:pPr>
              <a:buClr>
                <a:srgbClr val="F79646">
                  <a:lumMod val="75000"/>
                </a:srgbClr>
              </a:buClr>
            </a:pPr>
            <a:r>
              <a:rPr lang="en-GB" sz="3600" b="1" dirty="0">
                <a:solidFill>
                  <a:prstClr val="black"/>
                </a:solidFill>
                <a:latin typeface="Calibri" panose="020F0502020204030204" pitchFamily="34" charset="0"/>
              </a:rPr>
              <a:t>Crucially, they are based on whole-system analysis – more complete picture </a:t>
            </a:r>
            <a:endParaRPr lang="en-GB" sz="3600" b="1" dirty="0">
              <a:solidFill>
                <a:prstClr val="black"/>
              </a:solidFill>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538730875"/>
      </p:ext>
    </p:extLst>
  </p:cSld>
  <p:clrMapOvr>
    <a:overrideClrMapping bg1="lt1" tx1="dk1" bg2="lt2" tx2="dk2" accent1="accent1" accent2="accent2" accent3="accent3" accent4="accent4" accent5="accent5" accent6="accent6" hlink="hlink" folHlink="folHlink"/>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p:tag name="BJHEADERFOOTERTEXTMARKING" val="Internal Only"/>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nternal Only       &#10;  "/>
  <p:tag name="BJHEADERFOOTERTEXTMARKING" val="Internal Only       &#10;  "/>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10;  "/>
  <p:tag name="BJHEADERFOOTERTEXTMARKING" val="       &#10;  "/>
</p:tagLst>
</file>

<file path=ppt/theme/theme1.xml><?xml version="1.0" encoding="utf-8"?>
<a:theme xmlns:a="http://schemas.openxmlformats.org/drawingml/2006/main" name="WECA">
  <a:themeElements>
    <a:clrScheme name="WECA">
      <a:dk1>
        <a:sysClr val="windowText" lastClr="000000"/>
      </a:dk1>
      <a:lt1>
        <a:sysClr val="window" lastClr="FFFFFF"/>
      </a:lt1>
      <a:dk2>
        <a:srgbClr val="4C5F6C"/>
      </a:dk2>
      <a:lt2>
        <a:srgbClr val="ECEDF1"/>
      </a:lt2>
      <a:accent1>
        <a:srgbClr val="6EC8DE"/>
      </a:accent1>
      <a:accent2>
        <a:srgbClr val="F37C8F"/>
      </a:accent2>
      <a:accent3>
        <a:srgbClr val="FFDA00"/>
      </a:accent3>
      <a:accent4>
        <a:srgbClr val="7DCCBC"/>
      </a:accent4>
      <a:accent5>
        <a:srgbClr val="4C5F6C"/>
      </a:accent5>
      <a:accent6>
        <a:srgbClr val="ECEDF1"/>
      </a:accent6>
      <a:hlink>
        <a:srgbClr val="000000"/>
      </a:hlink>
      <a:folHlink>
        <a:srgbClr val="4C5F6C"/>
      </a:folHlink>
    </a:clrScheme>
    <a:fontScheme name="WEC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esentationOfgem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PresentationOfgem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e11946e-e2fd-4c60-8682-e4a1ed729ce0">
      <UserInfo>
        <DisplayName>Kate Watson</DisplayName>
        <AccountId>1421</AccountId>
        <AccountType/>
      </UserInfo>
      <UserInfo>
        <DisplayName>Chris Grainger</DisplayName>
        <AccountId>55</AccountId>
        <AccountType/>
      </UserInfo>
      <UserInfo>
        <DisplayName>Phillip Morris</DisplayName>
        <AccountId>314</AccountId>
        <AccountType/>
      </UserInfo>
      <UserInfo>
        <DisplayName>Smaranda Sandu</DisplayName>
        <AccountId>1577</AccountId>
        <AccountType/>
      </UserInfo>
      <UserInfo>
        <DisplayName>David Lewis</DisplayName>
        <AccountId>53</AccountId>
        <AccountType/>
      </UserInfo>
      <UserInfo>
        <DisplayName>John Lancaster</DisplayName>
        <AccountId>54</AccountId>
        <AccountType/>
      </UserInfo>
    </SharedWithUsers>
    <lcf76f155ced4ddcb4097134ff3c332f xmlns="8ea2b450-505b-41b4-bae7-dfeb254f3094">
      <Terms xmlns="http://schemas.microsoft.com/office/infopath/2007/PartnerControls"/>
    </lcf76f155ced4ddcb4097134ff3c332f>
    <RecordID xmlns="8ea2b450-505b-41b4-bae7-dfeb254f3094" xsi:nil="true"/>
    <TaxCatchAll xmlns="ae11946e-e2fd-4c60-8682-e4a1ed729ce0" xsi:nil="true"/>
  </documentManagement>
</p:properties>
</file>

<file path=customXml/itemProps1.xml><?xml version="1.0" encoding="utf-8"?>
<ds:datastoreItem xmlns:ds="http://schemas.openxmlformats.org/officeDocument/2006/customXml" ds:itemID="{777EAEA6-5445-4B6D-B49B-C51A1BC9C5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2b450-505b-41b4-bae7-dfeb254f3094"/>
    <ds:schemaRef ds:uri="ae11946e-e2fd-4c60-8682-e4a1ed729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EB51D1-7E9E-495A-8AE5-D52E7702AD6F}">
  <ds:schemaRefs>
    <ds:schemaRef ds:uri="http://schemas.microsoft.com/sharepoint/v3/contenttype/forms"/>
  </ds:schemaRefs>
</ds:datastoreItem>
</file>

<file path=customXml/itemProps3.xml><?xml version="1.0" encoding="utf-8"?>
<ds:datastoreItem xmlns:ds="http://schemas.openxmlformats.org/officeDocument/2006/customXml" ds:itemID="{2AF9BFB0-C298-456C-BF10-51777E8F6595}">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ae11946e-e2fd-4c60-8682-e4a1ed729ce0"/>
    <ds:schemaRef ds:uri="8ea2b450-505b-41b4-bae7-dfeb254f30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321</TotalTime>
  <Words>2639</Words>
  <Application>Microsoft Office PowerPoint</Application>
  <PresentationFormat>Widescreen</PresentationFormat>
  <Paragraphs>465</Paragraphs>
  <Slides>41</Slides>
  <Notes>22</Notes>
  <HiddenSlides>0</HiddenSlides>
  <MMClips>0</MMClips>
  <ScaleCrop>false</ScaleCrop>
  <HeadingPairs>
    <vt:vector size="4" baseType="variant">
      <vt:variant>
        <vt:lpstr>Theme</vt:lpstr>
      </vt:variant>
      <vt:variant>
        <vt:i4>8</vt:i4>
      </vt:variant>
      <vt:variant>
        <vt:lpstr>Slide Titles</vt:lpstr>
      </vt:variant>
      <vt:variant>
        <vt:i4>41</vt:i4>
      </vt:variant>
    </vt:vector>
  </HeadingPairs>
  <TitlesOfParts>
    <vt:vector size="49" baseType="lpstr">
      <vt:lpstr>WECA</vt:lpstr>
      <vt:lpstr>1_Office Theme</vt:lpstr>
      <vt:lpstr>Office Theme</vt:lpstr>
      <vt:lpstr>3_Office Theme</vt:lpstr>
      <vt:lpstr>Custom Design</vt:lpstr>
      <vt:lpstr>PresentationOfgem2015</vt:lpstr>
      <vt:lpstr>4_PresentationOfgem2015</vt:lpstr>
      <vt:lpstr>4_Office Theme</vt:lpstr>
      <vt:lpstr>Smart local area energy planning   Session Chair  Janine Michael Deputy Chief Executive, Centre for Sustainable Energy </vt:lpstr>
      <vt:lpstr>Intro to the session   Janine Michael    </vt:lpstr>
      <vt:lpstr>Keith Hempshall  Director of Local &amp; Community Empowerment  Centre for Sustainable Energy    </vt:lpstr>
      <vt:lpstr>Decarbonisation Pathways and Local Area Energy Planning </vt:lpstr>
      <vt:lpstr>About CSE      </vt:lpstr>
      <vt:lpstr>Net Zero Hub questions:   </vt:lpstr>
      <vt:lpstr>Why LAEP? </vt:lpstr>
      <vt:lpstr>What is LAEP?    </vt:lpstr>
      <vt:lpstr>Key benefits </vt:lpstr>
      <vt:lpstr>Challenges to-date </vt:lpstr>
      <vt:lpstr>Question 1 </vt:lpstr>
      <vt:lpstr>Question 2</vt:lpstr>
      <vt:lpstr>Staying in touch with CSE</vt:lpstr>
      <vt:lpstr>Mark Holmes  Carbon Neutral Cornwall Manager  Cornwall Council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Fiona Campbell  Head of Local Governance and Flexibility Strategy  Ofgem   </vt:lpstr>
      <vt:lpstr>PowerPoint Presentation</vt:lpstr>
      <vt:lpstr>Bigger picture for strategic energy planning</vt:lpstr>
      <vt:lpstr>The local governance journey</vt:lpstr>
      <vt:lpstr>We are introducing new Regional Energy Strategic Planners, putting places at the heart of the future of the energy system</vt:lpstr>
      <vt:lpstr>PowerPoint Presentation</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Macmillan</dc:creator>
  <cp:lastModifiedBy>Phillip Morris</cp:lastModifiedBy>
  <cp:revision>8</cp:revision>
  <dcterms:created xsi:type="dcterms:W3CDTF">2019-05-31T12:59:16Z</dcterms:created>
  <dcterms:modified xsi:type="dcterms:W3CDTF">2024-05-01T10:49:33Z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0x0101005552CAE215133747B3E2C29D4F3F773D</vt:lpwstr>
  </property>
  <property fmtid="{D5CDD505-2E9C-101B-9397-08002B2CF9AE}" pid="3" name="Order">
    <vt:r8>2035900</vt:r8>
  </property>
  <property fmtid="{D5CDD505-2E9C-101B-9397-08002B2CF9AE}" pid="4" name="xd_Signature">
    <vt:bool>false</vt:bool>
  </property>
  <property fmtid="{D5CDD505-2E9C-101B-9397-08002B2CF9AE}" pid="5" name="SharedWithUsers">
    <vt:lpwstr>1421;#Kate Watson;#55;#Chris Grainger;#314;#Phillip Morris;#1577;#Smaranda Sandu;#53;#David Lewis;#54;#John Lancaster</vt:lpwstr>
  </property>
  <property fmtid="{D5CDD505-2E9C-101B-9397-08002B2CF9AE}" pid="6" name="xd_ProgID">
    <vt:lpwstr/>
  </property>
  <property fmtid="{D5CDD505-2E9C-101B-9397-08002B2CF9AE}" pid="7" name="_ExtendedDescription">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