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52"/>
  </p:notesMasterIdLst>
  <p:sldIdLst>
    <p:sldId id="256" r:id="rId5"/>
    <p:sldId id="290" r:id="rId6"/>
    <p:sldId id="291" r:id="rId7"/>
    <p:sldId id="292" r:id="rId8"/>
    <p:sldId id="279" r:id="rId9"/>
    <p:sldId id="280" r:id="rId10"/>
    <p:sldId id="281" r:id="rId11"/>
    <p:sldId id="299" r:id="rId12"/>
    <p:sldId id="282" r:id="rId13"/>
    <p:sldId id="283" r:id="rId14"/>
    <p:sldId id="285" r:id="rId15"/>
    <p:sldId id="286" r:id="rId16"/>
    <p:sldId id="259" r:id="rId17"/>
    <p:sldId id="284" r:id="rId18"/>
    <p:sldId id="301" r:id="rId19"/>
    <p:sldId id="278" r:id="rId20"/>
    <p:sldId id="304" r:id="rId21"/>
    <p:sldId id="298" r:id="rId22"/>
    <p:sldId id="261" r:id="rId23"/>
    <p:sldId id="294" r:id="rId24"/>
    <p:sldId id="295" r:id="rId25"/>
    <p:sldId id="266" r:id="rId26"/>
    <p:sldId id="312" r:id="rId27"/>
    <p:sldId id="272" r:id="rId28"/>
    <p:sldId id="262" r:id="rId29"/>
    <p:sldId id="277" r:id="rId30"/>
    <p:sldId id="265" r:id="rId31"/>
    <p:sldId id="276" r:id="rId32"/>
    <p:sldId id="267" r:id="rId33"/>
    <p:sldId id="263" r:id="rId34"/>
    <p:sldId id="269" r:id="rId35"/>
    <p:sldId id="275" r:id="rId36"/>
    <p:sldId id="288" r:id="rId37"/>
    <p:sldId id="257" r:id="rId38"/>
    <p:sldId id="264" r:id="rId39"/>
    <p:sldId id="268" r:id="rId40"/>
    <p:sldId id="271" r:id="rId41"/>
    <p:sldId id="274" r:id="rId42"/>
    <p:sldId id="302" r:id="rId43"/>
    <p:sldId id="305" r:id="rId44"/>
    <p:sldId id="296" r:id="rId45"/>
    <p:sldId id="306" r:id="rId46"/>
    <p:sldId id="289" r:id="rId47"/>
    <p:sldId id="307" r:id="rId48"/>
    <p:sldId id="309" r:id="rId49"/>
    <p:sldId id="310" r:id="rId50"/>
    <p:sldId id="311" r:id="rId51"/>
  </p:sldIdLst>
  <p:sldSz cx="12192000" cy="6858000"/>
  <p:notesSz cx="6858000" cy="9144000"/>
  <p:embeddedFontLst>
    <p:embeddedFont>
      <p:font typeface="Bahnschrift Condensed" panose="020B0502040204020203" pitchFamily="34" charset="0"/>
      <p:regular r:id="rId53"/>
      <p:bold r:id="rId54"/>
    </p:embeddedFont>
    <p:embeddedFont>
      <p:font typeface="Söhne Schmal Extrafett" panose="020B0604020202020204" charset="0"/>
      <p:bold r:id="rId5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579"/>
    <a:srgbClr val="AF3A7F"/>
    <a:srgbClr val="FFFFFF"/>
    <a:srgbClr val="0A0A0A"/>
    <a:srgbClr val="4472C4"/>
    <a:srgbClr val="262261"/>
    <a:srgbClr val="E5D7FF"/>
    <a:srgbClr val="252261"/>
    <a:srgbClr val="1FD0FF"/>
    <a:srgbClr val="C4E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AF92F1-37B8-4569-AD5D-A818851582FA}" v="18902" dt="2024-11-20T13:55:02.893"/>
    <p1510:client id="{7986E5B3-39C5-BA40-99F6-CF17E5C74AE2}" v="5120" dt="2024-11-20T13:13:00.9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font" Target="fonts/font3.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1.fntdata"/><Relationship Id="rId58" Type="http://schemas.openxmlformats.org/officeDocument/2006/relationships/theme" Target="theme/theme1.xml"/><Relationship Id="rId5" Type="http://schemas.openxmlformats.org/officeDocument/2006/relationships/slide" Target="slides/slide1.xml"/><Relationship Id="rId61" Type="http://schemas.microsoft.com/office/2015/10/relationships/revisionInfo" Target="revisionInfo.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6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 Godfrey" userId="c3db6752-f6d0-438e-a2ae-25b765c5bcaa" providerId="ADAL" clId="{7986E5B3-39C5-BA40-99F6-CF17E5C74AE2}"/>
    <pc:docChg chg="undo redo custSel addSld delSld modSld sldOrd">
      <pc:chgData name="Dan Godfrey" userId="c3db6752-f6d0-438e-a2ae-25b765c5bcaa" providerId="ADAL" clId="{7986E5B3-39C5-BA40-99F6-CF17E5C74AE2}" dt="2024-11-20T13:13:00.940" v="5796" actId="20577"/>
      <pc:docMkLst>
        <pc:docMk/>
      </pc:docMkLst>
      <pc:sldChg chg="modSp mod">
        <pc:chgData name="Dan Godfrey" userId="c3db6752-f6d0-438e-a2ae-25b765c5bcaa" providerId="ADAL" clId="{7986E5B3-39C5-BA40-99F6-CF17E5C74AE2}" dt="2024-11-19T21:27:34.394" v="4804" actId="108"/>
        <pc:sldMkLst>
          <pc:docMk/>
          <pc:sldMk cId="944253933" sldId="256"/>
        </pc:sldMkLst>
        <pc:spChg chg="mod">
          <ac:chgData name="Dan Godfrey" userId="c3db6752-f6d0-438e-a2ae-25b765c5bcaa" providerId="ADAL" clId="{7986E5B3-39C5-BA40-99F6-CF17E5C74AE2}" dt="2024-11-19T21:27:34.394" v="4804" actId="108"/>
          <ac:spMkLst>
            <pc:docMk/>
            <pc:sldMk cId="944253933" sldId="256"/>
            <ac:spMk id="3" creationId="{E3061C5B-C287-3906-455F-BE647FDA10D0}"/>
          </ac:spMkLst>
        </pc:spChg>
      </pc:sldChg>
      <pc:sldChg chg="addSp modSp mod">
        <pc:chgData name="Dan Godfrey" userId="c3db6752-f6d0-438e-a2ae-25b765c5bcaa" providerId="ADAL" clId="{7986E5B3-39C5-BA40-99F6-CF17E5C74AE2}" dt="2024-11-20T11:05:20.878" v="5742" actId="20577"/>
        <pc:sldMkLst>
          <pc:docMk/>
          <pc:sldMk cId="2016393707" sldId="257"/>
        </pc:sldMkLst>
        <pc:spChg chg="mod">
          <ac:chgData name="Dan Godfrey" userId="c3db6752-f6d0-438e-a2ae-25b765c5bcaa" providerId="ADAL" clId="{7986E5B3-39C5-BA40-99F6-CF17E5C74AE2}" dt="2024-11-20T11:05:20.878" v="5742" actId="20577"/>
          <ac:spMkLst>
            <pc:docMk/>
            <pc:sldMk cId="2016393707" sldId="257"/>
            <ac:spMk id="3" creationId="{66E85D16-47EE-3B8F-A19E-37E9AF64A707}"/>
          </ac:spMkLst>
        </pc:spChg>
        <pc:picChg chg="add mod">
          <ac:chgData name="Dan Godfrey" userId="c3db6752-f6d0-438e-a2ae-25b765c5bcaa" providerId="ADAL" clId="{7986E5B3-39C5-BA40-99F6-CF17E5C74AE2}" dt="2024-11-18T12:02:19.809" v="2881"/>
          <ac:picMkLst>
            <pc:docMk/>
            <pc:sldMk cId="2016393707" sldId="257"/>
            <ac:picMk id="4" creationId="{705428BB-6922-1CC8-4769-188B243CEBA2}"/>
          </ac:picMkLst>
        </pc:picChg>
      </pc:sldChg>
      <pc:sldChg chg="modSp mod">
        <pc:chgData name="Dan Godfrey" userId="c3db6752-f6d0-438e-a2ae-25b765c5bcaa" providerId="ADAL" clId="{7986E5B3-39C5-BA40-99F6-CF17E5C74AE2}" dt="2024-11-19T22:02:19.014" v="4941" actId="20577"/>
        <pc:sldMkLst>
          <pc:docMk/>
          <pc:sldMk cId="3946923392" sldId="262"/>
        </pc:sldMkLst>
        <pc:spChg chg="mod">
          <ac:chgData name="Dan Godfrey" userId="c3db6752-f6d0-438e-a2ae-25b765c5bcaa" providerId="ADAL" clId="{7986E5B3-39C5-BA40-99F6-CF17E5C74AE2}" dt="2024-11-19T22:02:19.014" v="4941" actId="20577"/>
          <ac:spMkLst>
            <pc:docMk/>
            <pc:sldMk cId="3946923392" sldId="262"/>
            <ac:spMk id="3" creationId="{87831C47-807E-EE7A-1305-6EA3466F655C}"/>
          </ac:spMkLst>
        </pc:spChg>
      </pc:sldChg>
      <pc:sldChg chg="addSp modSp mod">
        <pc:chgData name="Dan Godfrey" userId="c3db6752-f6d0-438e-a2ae-25b765c5bcaa" providerId="ADAL" clId="{7986E5B3-39C5-BA40-99F6-CF17E5C74AE2}" dt="2024-11-19T22:08:43.971" v="5254" actId="20577"/>
        <pc:sldMkLst>
          <pc:docMk/>
          <pc:sldMk cId="480236544" sldId="263"/>
        </pc:sldMkLst>
        <pc:spChg chg="mod">
          <ac:chgData name="Dan Godfrey" userId="c3db6752-f6d0-438e-a2ae-25b765c5bcaa" providerId="ADAL" clId="{7986E5B3-39C5-BA40-99F6-CF17E5C74AE2}" dt="2024-11-19T22:08:43.971" v="5254" actId="20577"/>
          <ac:spMkLst>
            <pc:docMk/>
            <pc:sldMk cId="480236544" sldId="263"/>
            <ac:spMk id="3" creationId="{768170F9-DA04-A719-E528-F70368D2CF24}"/>
          </ac:spMkLst>
        </pc:spChg>
        <pc:picChg chg="add mod">
          <ac:chgData name="Dan Godfrey" userId="c3db6752-f6d0-438e-a2ae-25b765c5bcaa" providerId="ADAL" clId="{7986E5B3-39C5-BA40-99F6-CF17E5C74AE2}" dt="2024-11-19T22:08:07.592" v="5207" actId="1076"/>
          <ac:picMkLst>
            <pc:docMk/>
            <pc:sldMk cId="480236544" sldId="263"/>
            <ac:picMk id="4" creationId="{C4EE4A5C-2D46-B9BA-1853-07486F24C177}"/>
          </ac:picMkLst>
        </pc:picChg>
      </pc:sldChg>
      <pc:sldChg chg="addSp modSp mod">
        <pc:chgData name="Dan Godfrey" userId="c3db6752-f6d0-438e-a2ae-25b765c5bcaa" providerId="ADAL" clId="{7986E5B3-39C5-BA40-99F6-CF17E5C74AE2}" dt="2024-11-19T22:14:00.523" v="5482" actId="1076"/>
        <pc:sldMkLst>
          <pc:docMk/>
          <pc:sldMk cId="3592930315" sldId="264"/>
        </pc:sldMkLst>
        <pc:spChg chg="mod">
          <ac:chgData name="Dan Godfrey" userId="c3db6752-f6d0-438e-a2ae-25b765c5bcaa" providerId="ADAL" clId="{7986E5B3-39C5-BA40-99F6-CF17E5C74AE2}" dt="2024-11-19T22:12:25.492" v="5465" actId="27636"/>
          <ac:spMkLst>
            <pc:docMk/>
            <pc:sldMk cId="3592930315" sldId="264"/>
            <ac:spMk id="3" creationId="{4C055A03-D814-6DDB-C001-B99AB003F357}"/>
          </ac:spMkLst>
        </pc:spChg>
        <pc:picChg chg="add mod">
          <ac:chgData name="Dan Godfrey" userId="c3db6752-f6d0-438e-a2ae-25b765c5bcaa" providerId="ADAL" clId="{7986E5B3-39C5-BA40-99F6-CF17E5C74AE2}" dt="2024-11-19T22:14:00.523" v="5482" actId="1076"/>
          <ac:picMkLst>
            <pc:docMk/>
            <pc:sldMk cId="3592930315" sldId="264"/>
            <ac:picMk id="4" creationId="{3EA483E2-086B-88AF-0EE2-B637DB2FB570}"/>
          </ac:picMkLst>
        </pc:picChg>
      </pc:sldChg>
      <pc:sldChg chg="addSp modSp mod modAnim">
        <pc:chgData name="Dan Godfrey" userId="c3db6752-f6d0-438e-a2ae-25b765c5bcaa" providerId="ADAL" clId="{7986E5B3-39C5-BA40-99F6-CF17E5C74AE2}" dt="2024-11-20T11:00:34.903" v="5674" actId="207"/>
        <pc:sldMkLst>
          <pc:docMk/>
          <pc:sldMk cId="1978286733" sldId="265"/>
        </pc:sldMkLst>
        <pc:spChg chg="add mod">
          <ac:chgData name="Dan Godfrey" userId="c3db6752-f6d0-438e-a2ae-25b765c5bcaa" providerId="ADAL" clId="{7986E5B3-39C5-BA40-99F6-CF17E5C74AE2}" dt="2024-11-20T11:00:34.903" v="5674" actId="207"/>
          <ac:spMkLst>
            <pc:docMk/>
            <pc:sldMk cId="1978286733" sldId="265"/>
            <ac:spMk id="2" creationId="{A76BE1AC-5880-78C1-AF20-0E2EE4BDBED8}"/>
          </ac:spMkLst>
        </pc:spChg>
        <pc:spChg chg="mod">
          <ac:chgData name="Dan Godfrey" userId="c3db6752-f6d0-438e-a2ae-25b765c5bcaa" providerId="ADAL" clId="{7986E5B3-39C5-BA40-99F6-CF17E5C74AE2}" dt="2024-11-20T10:57:31.571" v="5657" actId="1076"/>
          <ac:spMkLst>
            <pc:docMk/>
            <pc:sldMk cId="1978286733" sldId="265"/>
            <ac:spMk id="25" creationId="{A3536495-95F3-3C00-7B94-85894B5BE9E2}"/>
          </ac:spMkLst>
        </pc:spChg>
      </pc:sldChg>
      <pc:sldChg chg="addSp delSp modSp mod ord">
        <pc:chgData name="Dan Godfrey" userId="c3db6752-f6d0-438e-a2ae-25b765c5bcaa" providerId="ADAL" clId="{7986E5B3-39C5-BA40-99F6-CF17E5C74AE2}" dt="2024-11-20T10:23:56.712" v="5528" actId="29295"/>
        <pc:sldMkLst>
          <pc:docMk/>
          <pc:sldMk cId="1383372123" sldId="266"/>
        </pc:sldMkLst>
        <pc:spChg chg="mod">
          <ac:chgData name="Dan Godfrey" userId="c3db6752-f6d0-438e-a2ae-25b765c5bcaa" providerId="ADAL" clId="{7986E5B3-39C5-BA40-99F6-CF17E5C74AE2}" dt="2024-11-20T10:23:06.873" v="5491" actId="1076"/>
          <ac:spMkLst>
            <pc:docMk/>
            <pc:sldMk cId="1383372123" sldId="266"/>
            <ac:spMk id="2" creationId="{CCABC751-1B37-143B-BDFF-A8224BDC8128}"/>
          </ac:spMkLst>
        </pc:spChg>
        <pc:spChg chg="del mod">
          <ac:chgData name="Dan Godfrey" userId="c3db6752-f6d0-438e-a2ae-25b765c5bcaa" providerId="ADAL" clId="{7986E5B3-39C5-BA40-99F6-CF17E5C74AE2}" dt="2024-11-19T22:13:07.375" v="5467" actId="478"/>
          <ac:spMkLst>
            <pc:docMk/>
            <pc:sldMk cId="1383372123" sldId="266"/>
            <ac:spMk id="3" creationId="{644009FD-9A2A-D1B0-0D0A-ADB1EE5DE96F}"/>
          </ac:spMkLst>
        </pc:spChg>
        <pc:spChg chg="add del mod">
          <ac:chgData name="Dan Godfrey" userId="c3db6752-f6d0-438e-a2ae-25b765c5bcaa" providerId="ADAL" clId="{7986E5B3-39C5-BA40-99F6-CF17E5C74AE2}" dt="2024-11-19T22:13:09.546" v="5468" actId="478"/>
          <ac:spMkLst>
            <pc:docMk/>
            <pc:sldMk cId="1383372123" sldId="266"/>
            <ac:spMk id="5" creationId="{6CE26CFC-6924-A698-A56F-D24677B63427}"/>
          </ac:spMkLst>
        </pc:spChg>
        <pc:spChg chg="add del mod">
          <ac:chgData name="Dan Godfrey" userId="c3db6752-f6d0-438e-a2ae-25b765c5bcaa" providerId="ADAL" clId="{7986E5B3-39C5-BA40-99F6-CF17E5C74AE2}" dt="2024-11-19T22:13:51.557" v="5480" actId="478"/>
          <ac:spMkLst>
            <pc:docMk/>
            <pc:sldMk cId="1383372123" sldId="266"/>
            <ac:spMk id="6" creationId="{8DCBC245-45BE-E780-329D-52DD09B8A883}"/>
          </ac:spMkLst>
        </pc:spChg>
        <pc:picChg chg="add mod modCrop">
          <ac:chgData name="Dan Godfrey" userId="c3db6752-f6d0-438e-a2ae-25b765c5bcaa" providerId="ADAL" clId="{7986E5B3-39C5-BA40-99F6-CF17E5C74AE2}" dt="2024-11-20T10:23:56.712" v="5528" actId="29295"/>
          <ac:picMkLst>
            <pc:docMk/>
            <pc:sldMk cId="1383372123" sldId="266"/>
            <ac:picMk id="7" creationId="{7DE0AC15-0B80-93D8-A939-1FE9CDA27133}"/>
          </ac:picMkLst>
        </pc:picChg>
      </pc:sldChg>
      <pc:sldChg chg="modSp mod">
        <pc:chgData name="Dan Godfrey" userId="c3db6752-f6d0-438e-a2ae-25b765c5bcaa" providerId="ADAL" clId="{7986E5B3-39C5-BA40-99F6-CF17E5C74AE2}" dt="2024-11-20T11:02:53.958" v="5709" actId="20577"/>
        <pc:sldMkLst>
          <pc:docMk/>
          <pc:sldMk cId="1514937222" sldId="267"/>
        </pc:sldMkLst>
        <pc:spChg chg="mod">
          <ac:chgData name="Dan Godfrey" userId="c3db6752-f6d0-438e-a2ae-25b765c5bcaa" providerId="ADAL" clId="{7986E5B3-39C5-BA40-99F6-CF17E5C74AE2}" dt="2024-11-20T11:02:53.958" v="5709" actId="20577"/>
          <ac:spMkLst>
            <pc:docMk/>
            <pc:sldMk cId="1514937222" sldId="267"/>
            <ac:spMk id="3" creationId="{1A7B7BFC-FC34-050C-CA66-3E848D5E4B97}"/>
          </ac:spMkLst>
        </pc:spChg>
        <pc:picChg chg="mod">
          <ac:chgData name="Dan Godfrey" userId="c3db6752-f6d0-438e-a2ae-25b765c5bcaa" providerId="ADAL" clId="{7986E5B3-39C5-BA40-99F6-CF17E5C74AE2}" dt="2024-11-19T22:05:51.490" v="5110" actId="1076"/>
          <ac:picMkLst>
            <pc:docMk/>
            <pc:sldMk cId="1514937222" sldId="267"/>
            <ac:picMk id="5" creationId="{1E9B3237-461D-C2AF-0AED-2262605D0D6F}"/>
          </ac:picMkLst>
        </pc:picChg>
      </pc:sldChg>
      <pc:sldChg chg="addSp modSp mod">
        <pc:chgData name="Dan Godfrey" userId="c3db6752-f6d0-438e-a2ae-25b765c5bcaa" providerId="ADAL" clId="{7986E5B3-39C5-BA40-99F6-CF17E5C74AE2}" dt="2024-11-20T11:06:25.601" v="5773" actId="20577"/>
        <pc:sldMkLst>
          <pc:docMk/>
          <pc:sldMk cId="3904609340" sldId="268"/>
        </pc:sldMkLst>
        <pc:spChg chg="mod">
          <ac:chgData name="Dan Godfrey" userId="c3db6752-f6d0-438e-a2ae-25b765c5bcaa" providerId="ADAL" clId="{7986E5B3-39C5-BA40-99F6-CF17E5C74AE2}" dt="2024-11-20T11:06:25.601" v="5773" actId="20577"/>
          <ac:spMkLst>
            <pc:docMk/>
            <pc:sldMk cId="3904609340" sldId="268"/>
            <ac:spMk id="3" creationId="{64AC1388-604B-D174-E318-4F1BDD19A72A}"/>
          </ac:spMkLst>
        </pc:spChg>
        <pc:picChg chg="add mod">
          <ac:chgData name="Dan Godfrey" userId="c3db6752-f6d0-438e-a2ae-25b765c5bcaa" providerId="ADAL" clId="{7986E5B3-39C5-BA40-99F6-CF17E5C74AE2}" dt="2024-11-18T17:39:16.177" v="4705" actId="1076"/>
          <ac:picMkLst>
            <pc:docMk/>
            <pc:sldMk cId="3904609340" sldId="268"/>
            <ac:picMk id="5" creationId="{391B7862-5E63-CECC-6F0E-CFAC12F066A2}"/>
          </ac:picMkLst>
        </pc:picChg>
      </pc:sldChg>
      <pc:sldChg chg="addSp modSp mod">
        <pc:chgData name="Dan Godfrey" userId="c3db6752-f6d0-438e-a2ae-25b765c5bcaa" providerId="ADAL" clId="{7986E5B3-39C5-BA40-99F6-CF17E5C74AE2}" dt="2024-11-20T13:13:00.940" v="5796" actId="20577"/>
        <pc:sldMkLst>
          <pc:docMk/>
          <pc:sldMk cId="1891168322" sldId="269"/>
        </pc:sldMkLst>
        <pc:spChg chg="mod">
          <ac:chgData name="Dan Godfrey" userId="c3db6752-f6d0-438e-a2ae-25b765c5bcaa" providerId="ADAL" clId="{7986E5B3-39C5-BA40-99F6-CF17E5C74AE2}" dt="2024-11-18T11:10:48.589" v="62" actId="20577"/>
          <ac:spMkLst>
            <pc:docMk/>
            <pc:sldMk cId="1891168322" sldId="269"/>
            <ac:spMk id="2" creationId="{B5678286-F0EE-1922-2F46-8C7FE9C8C913}"/>
          </ac:spMkLst>
        </pc:spChg>
        <pc:spChg chg="mod">
          <ac:chgData name="Dan Godfrey" userId="c3db6752-f6d0-438e-a2ae-25b765c5bcaa" providerId="ADAL" clId="{7986E5B3-39C5-BA40-99F6-CF17E5C74AE2}" dt="2024-11-20T13:13:00.940" v="5796" actId="20577"/>
          <ac:spMkLst>
            <pc:docMk/>
            <pc:sldMk cId="1891168322" sldId="269"/>
            <ac:spMk id="3" creationId="{0A0A13EE-A714-5D2E-D772-41A47CA66DC0}"/>
          </ac:spMkLst>
        </pc:spChg>
        <pc:picChg chg="add mod">
          <ac:chgData name="Dan Godfrey" userId="c3db6752-f6d0-438e-a2ae-25b765c5bcaa" providerId="ADAL" clId="{7986E5B3-39C5-BA40-99F6-CF17E5C74AE2}" dt="2024-11-19T22:09:11.009" v="5257" actId="1076"/>
          <ac:picMkLst>
            <pc:docMk/>
            <pc:sldMk cId="1891168322" sldId="269"/>
            <ac:picMk id="4" creationId="{4DFADF70-50FB-7DE3-8AC4-E5B9241E3982}"/>
          </ac:picMkLst>
        </pc:picChg>
      </pc:sldChg>
      <pc:sldChg chg="modSp del mod ord">
        <pc:chgData name="Dan Godfrey" userId="c3db6752-f6d0-438e-a2ae-25b765c5bcaa" providerId="ADAL" clId="{7986E5B3-39C5-BA40-99F6-CF17E5C74AE2}" dt="2024-11-18T17:42:04.585" v="4753" actId="2696"/>
        <pc:sldMkLst>
          <pc:docMk/>
          <pc:sldMk cId="2938997395" sldId="270"/>
        </pc:sldMkLst>
      </pc:sldChg>
      <pc:sldChg chg="addSp modSp mod">
        <pc:chgData name="Dan Godfrey" userId="c3db6752-f6d0-438e-a2ae-25b765c5bcaa" providerId="ADAL" clId="{7986E5B3-39C5-BA40-99F6-CF17E5C74AE2}" dt="2024-11-18T17:41:10.002" v="4750" actId="1076"/>
        <pc:sldMkLst>
          <pc:docMk/>
          <pc:sldMk cId="2396024861" sldId="271"/>
        </pc:sldMkLst>
        <pc:spChg chg="mod">
          <ac:chgData name="Dan Godfrey" userId="c3db6752-f6d0-438e-a2ae-25b765c5bcaa" providerId="ADAL" clId="{7986E5B3-39C5-BA40-99F6-CF17E5C74AE2}" dt="2024-11-18T11:32:10.152" v="829" actId="20577"/>
          <ac:spMkLst>
            <pc:docMk/>
            <pc:sldMk cId="2396024861" sldId="271"/>
            <ac:spMk id="2" creationId="{AC7CC50E-AE54-9A23-FFE2-48AB1A1BACF0}"/>
          </ac:spMkLst>
        </pc:spChg>
        <pc:spChg chg="mod">
          <ac:chgData name="Dan Godfrey" userId="c3db6752-f6d0-438e-a2ae-25b765c5bcaa" providerId="ADAL" clId="{7986E5B3-39C5-BA40-99F6-CF17E5C74AE2}" dt="2024-11-18T17:40:55.694" v="4747" actId="1076"/>
          <ac:spMkLst>
            <pc:docMk/>
            <pc:sldMk cId="2396024861" sldId="271"/>
            <ac:spMk id="3" creationId="{9C92CAEF-3D90-8210-6EC5-79B49E60E550}"/>
          </ac:spMkLst>
        </pc:spChg>
        <pc:picChg chg="add mod">
          <ac:chgData name="Dan Godfrey" userId="c3db6752-f6d0-438e-a2ae-25b765c5bcaa" providerId="ADAL" clId="{7986E5B3-39C5-BA40-99F6-CF17E5C74AE2}" dt="2024-11-18T17:41:10.002" v="4750" actId="1076"/>
          <ac:picMkLst>
            <pc:docMk/>
            <pc:sldMk cId="2396024861" sldId="271"/>
            <ac:picMk id="5" creationId="{D048AE90-D095-F6D8-0A04-E84869073AE8}"/>
          </ac:picMkLst>
        </pc:picChg>
      </pc:sldChg>
      <pc:sldChg chg="addSp modSp mod ord">
        <pc:chgData name="Dan Godfrey" userId="c3db6752-f6d0-438e-a2ae-25b765c5bcaa" providerId="ADAL" clId="{7986E5B3-39C5-BA40-99F6-CF17E5C74AE2}" dt="2024-11-19T22:06:18.645" v="5111" actId="20578"/>
        <pc:sldMkLst>
          <pc:docMk/>
          <pc:sldMk cId="1461140846" sldId="272"/>
        </pc:sldMkLst>
        <pc:spChg chg="mod">
          <ac:chgData name="Dan Godfrey" userId="c3db6752-f6d0-438e-a2ae-25b765c5bcaa" providerId="ADAL" clId="{7986E5B3-39C5-BA40-99F6-CF17E5C74AE2}" dt="2024-11-18T16:46:51.302" v="3423" actId="20577"/>
          <ac:spMkLst>
            <pc:docMk/>
            <pc:sldMk cId="1461140846" sldId="272"/>
            <ac:spMk id="2" creationId="{63260571-2C5C-5D88-5596-A4F59AB761D5}"/>
          </ac:spMkLst>
        </pc:spChg>
        <pc:spChg chg="mod">
          <ac:chgData name="Dan Godfrey" userId="c3db6752-f6d0-438e-a2ae-25b765c5bcaa" providerId="ADAL" clId="{7986E5B3-39C5-BA40-99F6-CF17E5C74AE2}" dt="2024-11-18T17:45:09.245" v="4796" actId="20577"/>
          <ac:spMkLst>
            <pc:docMk/>
            <pc:sldMk cId="1461140846" sldId="272"/>
            <ac:spMk id="3" creationId="{E0BFC471-B005-5CB1-6EA2-08B30F675930}"/>
          </ac:spMkLst>
        </pc:spChg>
        <pc:picChg chg="add mod">
          <ac:chgData name="Dan Godfrey" userId="c3db6752-f6d0-438e-a2ae-25b765c5bcaa" providerId="ADAL" clId="{7986E5B3-39C5-BA40-99F6-CF17E5C74AE2}" dt="2024-11-18T17:44:42.712" v="4790"/>
          <ac:picMkLst>
            <pc:docMk/>
            <pc:sldMk cId="1461140846" sldId="272"/>
            <ac:picMk id="4" creationId="{E22CFEFF-F50F-2D82-306A-5A62F64B163B}"/>
          </ac:picMkLst>
        </pc:picChg>
      </pc:sldChg>
      <pc:sldChg chg="addSp modSp add mod">
        <pc:chgData name="Dan Godfrey" userId="c3db6752-f6d0-438e-a2ae-25b765c5bcaa" providerId="ADAL" clId="{7986E5B3-39C5-BA40-99F6-CF17E5C74AE2}" dt="2024-11-18T12:06:28.510" v="2903" actId="1076"/>
        <pc:sldMkLst>
          <pc:docMk/>
          <pc:sldMk cId="1745015007" sldId="274"/>
        </pc:sldMkLst>
        <pc:spChg chg="mod">
          <ac:chgData name="Dan Godfrey" userId="c3db6752-f6d0-438e-a2ae-25b765c5bcaa" providerId="ADAL" clId="{7986E5B3-39C5-BA40-99F6-CF17E5C74AE2}" dt="2024-11-18T11:39:01.163" v="1305" actId="20577"/>
          <ac:spMkLst>
            <pc:docMk/>
            <pc:sldMk cId="1745015007" sldId="274"/>
            <ac:spMk id="2" creationId="{E8E3C7C1-695C-95A8-FC4A-FB214D51E690}"/>
          </ac:spMkLst>
        </pc:spChg>
        <pc:spChg chg="mod">
          <ac:chgData name="Dan Godfrey" userId="c3db6752-f6d0-438e-a2ae-25b765c5bcaa" providerId="ADAL" clId="{7986E5B3-39C5-BA40-99F6-CF17E5C74AE2}" dt="2024-11-18T12:02:01.785" v="2880" actId="1076"/>
          <ac:spMkLst>
            <pc:docMk/>
            <pc:sldMk cId="1745015007" sldId="274"/>
            <ac:spMk id="3" creationId="{8610F204-49FB-277E-6B8A-7D3D856C4D87}"/>
          </ac:spMkLst>
        </pc:spChg>
        <pc:picChg chg="add mod">
          <ac:chgData name="Dan Godfrey" userId="c3db6752-f6d0-438e-a2ae-25b765c5bcaa" providerId="ADAL" clId="{7986E5B3-39C5-BA40-99F6-CF17E5C74AE2}" dt="2024-11-18T12:06:28.510" v="2903" actId="1076"/>
          <ac:picMkLst>
            <pc:docMk/>
            <pc:sldMk cId="1745015007" sldId="274"/>
            <ac:picMk id="4" creationId="{2154E36A-6D7E-8CCD-C9B6-21B7A2A1C434}"/>
          </ac:picMkLst>
        </pc:picChg>
      </pc:sldChg>
      <pc:sldChg chg="addSp modSp add mod ord">
        <pc:chgData name="Dan Godfrey" userId="c3db6752-f6d0-438e-a2ae-25b765c5bcaa" providerId="ADAL" clId="{7986E5B3-39C5-BA40-99F6-CF17E5C74AE2}" dt="2024-11-20T10:47:27.031" v="5653" actId="20577"/>
        <pc:sldMkLst>
          <pc:docMk/>
          <pc:sldMk cId="551128714" sldId="275"/>
        </pc:sldMkLst>
        <pc:spChg chg="mod">
          <ac:chgData name="Dan Godfrey" userId="c3db6752-f6d0-438e-a2ae-25b765c5bcaa" providerId="ADAL" clId="{7986E5B3-39C5-BA40-99F6-CF17E5C74AE2}" dt="2024-11-18T11:58:19.898" v="2770" actId="20577"/>
          <ac:spMkLst>
            <pc:docMk/>
            <pc:sldMk cId="551128714" sldId="275"/>
            <ac:spMk id="2" creationId="{B5132C75-CE2A-0055-A14A-50D4728C136E}"/>
          </ac:spMkLst>
        </pc:spChg>
        <pc:spChg chg="mod">
          <ac:chgData name="Dan Godfrey" userId="c3db6752-f6d0-438e-a2ae-25b765c5bcaa" providerId="ADAL" clId="{7986E5B3-39C5-BA40-99F6-CF17E5C74AE2}" dt="2024-11-20T10:47:27.031" v="5653" actId="20577"/>
          <ac:spMkLst>
            <pc:docMk/>
            <pc:sldMk cId="551128714" sldId="275"/>
            <ac:spMk id="3" creationId="{172D73A8-79FE-A3DB-7B27-0AE4EE57A146}"/>
          </ac:spMkLst>
        </pc:spChg>
        <pc:picChg chg="add mod">
          <ac:chgData name="Dan Godfrey" userId="c3db6752-f6d0-438e-a2ae-25b765c5bcaa" providerId="ADAL" clId="{7986E5B3-39C5-BA40-99F6-CF17E5C74AE2}" dt="2024-11-18T12:10:48.828" v="2952" actId="14100"/>
          <ac:picMkLst>
            <pc:docMk/>
            <pc:sldMk cId="551128714" sldId="275"/>
            <ac:picMk id="5" creationId="{90A74684-8189-B884-9A6E-E3F109AA220D}"/>
          </ac:picMkLst>
        </pc:picChg>
      </pc:sldChg>
      <pc:sldChg chg="addSp delSp modSp add mod ord">
        <pc:chgData name="Dan Godfrey" userId="c3db6752-f6d0-438e-a2ae-25b765c5bcaa" providerId="ADAL" clId="{7986E5B3-39C5-BA40-99F6-CF17E5C74AE2}" dt="2024-11-18T16:36:56.883" v="3206" actId="1038"/>
        <pc:sldMkLst>
          <pc:docMk/>
          <pc:sldMk cId="2078846400" sldId="276"/>
        </pc:sldMkLst>
        <pc:picChg chg="add mod">
          <ac:chgData name="Dan Godfrey" userId="c3db6752-f6d0-438e-a2ae-25b765c5bcaa" providerId="ADAL" clId="{7986E5B3-39C5-BA40-99F6-CF17E5C74AE2}" dt="2024-11-18T16:36:56.883" v="3206" actId="1038"/>
          <ac:picMkLst>
            <pc:docMk/>
            <pc:sldMk cId="2078846400" sldId="276"/>
            <ac:picMk id="8" creationId="{5417487C-3596-47E5-2228-99E5437932F3}"/>
          </ac:picMkLst>
        </pc:picChg>
      </pc:sldChg>
      <pc:sldChg chg="addSp modSp add mod ord">
        <pc:chgData name="Dan Godfrey" userId="c3db6752-f6d0-438e-a2ae-25b765c5bcaa" providerId="ADAL" clId="{7986E5B3-39C5-BA40-99F6-CF17E5C74AE2}" dt="2024-11-20T13:05:42.835" v="5795" actId="20577"/>
        <pc:sldMkLst>
          <pc:docMk/>
          <pc:sldMk cId="1341847032" sldId="277"/>
        </pc:sldMkLst>
        <pc:spChg chg="mod">
          <ac:chgData name="Dan Godfrey" userId="c3db6752-f6d0-438e-a2ae-25b765c5bcaa" providerId="ADAL" clId="{7986E5B3-39C5-BA40-99F6-CF17E5C74AE2}" dt="2024-11-18T17:42:36.143" v="4786" actId="20577"/>
          <ac:spMkLst>
            <pc:docMk/>
            <pc:sldMk cId="1341847032" sldId="277"/>
            <ac:spMk id="2" creationId="{537109BB-1D26-7A7A-19C9-AE907FC7A300}"/>
          </ac:spMkLst>
        </pc:spChg>
        <pc:spChg chg="mod">
          <ac:chgData name="Dan Godfrey" userId="c3db6752-f6d0-438e-a2ae-25b765c5bcaa" providerId="ADAL" clId="{7986E5B3-39C5-BA40-99F6-CF17E5C74AE2}" dt="2024-11-20T13:05:42.835" v="5795" actId="20577"/>
          <ac:spMkLst>
            <pc:docMk/>
            <pc:sldMk cId="1341847032" sldId="277"/>
            <ac:spMk id="3" creationId="{D990C7D4-3EB5-5A29-D5A9-AADE4A0F2E24}"/>
          </ac:spMkLst>
        </pc:spChg>
        <pc:picChg chg="add mod">
          <ac:chgData name="Dan Godfrey" userId="c3db6752-f6d0-438e-a2ae-25b765c5bcaa" providerId="ADAL" clId="{7986E5B3-39C5-BA40-99F6-CF17E5C74AE2}" dt="2024-11-20T11:10:26.667" v="5779" actId="18331"/>
          <ac:picMkLst>
            <pc:docMk/>
            <pc:sldMk cId="1341847032" sldId="277"/>
            <ac:picMk id="5" creationId="{74A9B982-4474-62A4-A419-8F3148495ABB}"/>
          </ac:picMkLst>
        </pc:picChg>
      </pc:sldChg>
      <pc:sldChg chg="addSp delSp modSp add mod">
        <pc:chgData name="Dan Godfrey" userId="c3db6752-f6d0-438e-a2ae-25b765c5bcaa" providerId="ADAL" clId="{7986E5B3-39C5-BA40-99F6-CF17E5C74AE2}" dt="2024-11-18T17:48:48.094" v="4802" actId="478"/>
        <pc:sldMkLst>
          <pc:docMk/>
          <pc:sldMk cId="2657233308" sldId="287"/>
        </pc:sldMkLst>
      </pc:sldChg>
      <pc:sldChg chg="add del">
        <pc:chgData name="Dan Godfrey" userId="c3db6752-f6d0-438e-a2ae-25b765c5bcaa" providerId="ADAL" clId="{7986E5B3-39C5-BA40-99F6-CF17E5C74AE2}" dt="2024-11-18T17:41:50.298" v="4751" actId="2696"/>
        <pc:sldMkLst>
          <pc:docMk/>
          <pc:sldMk cId="3153824186" sldId="287"/>
        </pc:sldMkLst>
      </pc:sldChg>
      <pc:sldChg chg="addSp modSp add mod">
        <pc:chgData name="Dan Godfrey" userId="c3db6752-f6d0-438e-a2ae-25b765c5bcaa" providerId="ADAL" clId="{7986E5B3-39C5-BA40-99F6-CF17E5C74AE2}" dt="2024-11-19T22:11:00.672" v="5397" actId="20577"/>
        <pc:sldMkLst>
          <pc:docMk/>
          <pc:sldMk cId="328394890" sldId="288"/>
        </pc:sldMkLst>
        <pc:spChg chg="mod">
          <ac:chgData name="Dan Godfrey" userId="c3db6752-f6d0-438e-a2ae-25b765c5bcaa" providerId="ADAL" clId="{7986E5B3-39C5-BA40-99F6-CF17E5C74AE2}" dt="2024-11-18T17:31:11.864" v="4190" actId="20577"/>
          <ac:spMkLst>
            <pc:docMk/>
            <pc:sldMk cId="328394890" sldId="288"/>
            <ac:spMk id="2" creationId="{6B15A37E-B03B-2F78-D4E2-31E4D4301175}"/>
          </ac:spMkLst>
        </pc:spChg>
        <pc:spChg chg="mod">
          <ac:chgData name="Dan Godfrey" userId="c3db6752-f6d0-438e-a2ae-25b765c5bcaa" providerId="ADAL" clId="{7986E5B3-39C5-BA40-99F6-CF17E5C74AE2}" dt="2024-11-19T22:11:00.672" v="5397" actId="20577"/>
          <ac:spMkLst>
            <pc:docMk/>
            <pc:sldMk cId="328394890" sldId="288"/>
            <ac:spMk id="3" creationId="{539331C2-815B-9F6A-4528-501EEAF997AB}"/>
          </ac:spMkLst>
        </pc:spChg>
        <pc:picChg chg="add mod">
          <ac:chgData name="Dan Godfrey" userId="c3db6752-f6d0-438e-a2ae-25b765c5bcaa" providerId="ADAL" clId="{7986E5B3-39C5-BA40-99F6-CF17E5C74AE2}" dt="2024-11-19T09:55:18.068" v="4803" actId="18331"/>
          <ac:picMkLst>
            <pc:docMk/>
            <pc:sldMk cId="328394890" sldId="288"/>
            <ac:picMk id="5" creationId="{AD6275B0-0EE0-3E46-49C3-8E9C6C5D2B72}"/>
          </ac:picMkLst>
        </pc:picChg>
      </pc:sldChg>
      <pc:sldChg chg="add del">
        <pc:chgData name="Dan Godfrey" userId="c3db6752-f6d0-438e-a2ae-25b765c5bcaa" providerId="ADAL" clId="{7986E5B3-39C5-BA40-99F6-CF17E5C74AE2}" dt="2024-11-18T17:30:47.097" v="4169" actId="2696"/>
        <pc:sldMkLst>
          <pc:docMk/>
          <pc:sldMk cId="2284501726" sldId="288"/>
        </pc:sldMkLst>
      </pc:sldChg>
      <pc:sldChg chg="add">
        <pc:chgData name="Dan Godfrey" userId="c3db6752-f6d0-438e-a2ae-25b765c5bcaa" providerId="ADAL" clId="{7986E5B3-39C5-BA40-99F6-CF17E5C74AE2}" dt="2024-11-18T17:48:27.784" v="4797"/>
        <pc:sldMkLst>
          <pc:docMk/>
          <pc:sldMk cId="2389249355" sldId="289"/>
        </pc:sldMkLst>
      </pc:sldChg>
      <pc:sldChg chg="modSp mod">
        <pc:chgData name="Dan Godfrey" userId="c3db6752-f6d0-438e-a2ae-25b765c5bcaa" providerId="ADAL" clId="{7986E5B3-39C5-BA40-99F6-CF17E5C74AE2}" dt="2024-11-20T10:22:30.302" v="5485" actId="1076"/>
        <pc:sldMkLst>
          <pc:docMk/>
          <pc:sldMk cId="719574165" sldId="302"/>
        </pc:sldMkLst>
        <pc:spChg chg="mod">
          <ac:chgData name="Dan Godfrey" userId="c3db6752-f6d0-438e-a2ae-25b765c5bcaa" providerId="ADAL" clId="{7986E5B3-39C5-BA40-99F6-CF17E5C74AE2}" dt="2024-11-20T10:22:30.302" v="5485" actId="1076"/>
          <ac:spMkLst>
            <pc:docMk/>
            <pc:sldMk cId="719574165" sldId="302"/>
            <ac:spMk id="6" creationId="{380AE201-B738-DDE7-A354-884BC364D427}"/>
          </ac:spMkLst>
        </pc:spChg>
      </pc:sldChg>
      <pc:sldChg chg="modSp add mod">
        <pc:chgData name="Dan Godfrey" userId="c3db6752-f6d0-438e-a2ae-25b765c5bcaa" providerId="ADAL" clId="{7986E5B3-39C5-BA40-99F6-CF17E5C74AE2}" dt="2024-11-20T10:26:54.962" v="5593" actId="20577"/>
        <pc:sldMkLst>
          <pc:docMk/>
          <pc:sldMk cId="2874223011" sldId="312"/>
        </pc:sldMkLst>
        <pc:spChg chg="mod">
          <ac:chgData name="Dan Godfrey" userId="c3db6752-f6d0-438e-a2ae-25b765c5bcaa" providerId="ADAL" clId="{7986E5B3-39C5-BA40-99F6-CF17E5C74AE2}" dt="2024-11-20T10:26:54.962" v="5593" actId="20577"/>
          <ac:spMkLst>
            <pc:docMk/>
            <pc:sldMk cId="2874223011" sldId="312"/>
            <ac:spMk id="3" creationId="{3BBC0857-0D6C-2F70-CB65-F041F34DDA64}"/>
          </ac:spMkLst>
        </pc:spChg>
      </pc:sldChg>
    </pc:docChg>
  </pc:docChgLst>
  <pc:docChgLst>
    <pc:chgData name="Justin Bear" userId="S::justin@plymouthenergycommunity.com::4c4ce09e-8b5d-4b5b-812d-28c373b1c6a8" providerId="AD" clId="Web-{31E02E57-B1BD-BDA4-E4CD-8233A4142FB4}"/>
    <pc:docChg chg="addSld modSld">
      <pc:chgData name="Justin Bear" userId="S::justin@plymouthenergycommunity.com::4c4ce09e-8b5d-4b5b-812d-28c373b1c6a8" providerId="AD" clId="Web-{31E02E57-B1BD-BDA4-E4CD-8233A4142FB4}" dt="2024-11-18T10:04:53.843" v="4" actId="20577"/>
      <pc:docMkLst>
        <pc:docMk/>
      </pc:docMkLst>
      <pc:sldChg chg="modSp new">
        <pc:chgData name="Justin Bear" userId="S::justin@plymouthenergycommunity.com::4c4ce09e-8b5d-4b5b-812d-28c373b1c6a8" providerId="AD" clId="Web-{31E02E57-B1BD-BDA4-E4CD-8233A4142FB4}" dt="2024-11-18T10:04:53.843" v="4" actId="20577"/>
        <pc:sldMkLst>
          <pc:docMk/>
          <pc:sldMk cId="671479433" sldId="273"/>
        </pc:sldMkLst>
      </pc:sldChg>
    </pc:docChg>
  </pc:docChgLst>
  <pc:docChgLst>
    <pc:chgData name="Justin Bear" userId="4c4ce09e-8b5d-4b5b-812d-28c373b1c6a8" providerId="ADAL" clId="{66AF92F1-37B8-4569-AD5D-A818851582FA}"/>
    <pc:docChg chg="undo custSel addSld delSld modSld sldOrd">
      <pc:chgData name="Justin Bear" userId="4c4ce09e-8b5d-4b5b-812d-28c373b1c6a8" providerId="ADAL" clId="{66AF92F1-37B8-4569-AD5D-A818851582FA}" dt="2024-11-20T13:55:02.893" v="20153" actId="478"/>
      <pc:docMkLst>
        <pc:docMk/>
      </pc:docMkLst>
      <pc:sldChg chg="modSp mod modNotesTx">
        <pc:chgData name="Justin Bear" userId="4c4ce09e-8b5d-4b5b-812d-28c373b1c6a8" providerId="ADAL" clId="{66AF92F1-37B8-4569-AD5D-A818851582FA}" dt="2024-11-19T11:23:38.151" v="16704" actId="207"/>
        <pc:sldMkLst>
          <pc:docMk/>
          <pc:sldMk cId="944253933" sldId="256"/>
        </pc:sldMkLst>
        <pc:spChg chg="mod">
          <ac:chgData name="Justin Bear" userId="4c4ce09e-8b5d-4b5b-812d-28c373b1c6a8" providerId="ADAL" clId="{66AF92F1-37B8-4569-AD5D-A818851582FA}" dt="2024-11-19T11:23:38.151" v="16704" actId="207"/>
          <ac:spMkLst>
            <pc:docMk/>
            <pc:sldMk cId="944253933" sldId="256"/>
            <ac:spMk id="3" creationId="{E3061C5B-C287-3906-455F-BE647FDA10D0}"/>
          </ac:spMkLst>
        </pc:spChg>
      </pc:sldChg>
      <pc:sldChg chg="delSp add del mod">
        <pc:chgData name="Justin Bear" userId="4c4ce09e-8b5d-4b5b-812d-28c373b1c6a8" providerId="ADAL" clId="{66AF92F1-37B8-4569-AD5D-A818851582FA}" dt="2024-11-19T01:37:51.982" v="15494" actId="47"/>
        <pc:sldMkLst>
          <pc:docMk/>
          <pc:sldMk cId="4235070059" sldId="258"/>
        </pc:sldMkLst>
        <pc:spChg chg="del">
          <ac:chgData name="Justin Bear" userId="4c4ce09e-8b5d-4b5b-812d-28c373b1c6a8" providerId="ADAL" clId="{66AF92F1-37B8-4569-AD5D-A818851582FA}" dt="2024-11-19T00:56:16.404" v="14937" actId="478"/>
          <ac:spMkLst>
            <pc:docMk/>
            <pc:sldMk cId="4235070059" sldId="258"/>
            <ac:spMk id="14" creationId="{04E39E4C-5998-00A5-11C9-49C1950DF726}"/>
          </ac:spMkLst>
        </pc:spChg>
      </pc:sldChg>
      <pc:sldChg chg="modSp add mod">
        <pc:chgData name="Justin Bear" userId="4c4ce09e-8b5d-4b5b-812d-28c373b1c6a8" providerId="ADAL" clId="{66AF92F1-37B8-4569-AD5D-A818851582FA}" dt="2024-11-18T23:21:48.065" v="11067" actId="20577"/>
        <pc:sldMkLst>
          <pc:docMk/>
          <pc:sldMk cId="2463591377" sldId="259"/>
        </pc:sldMkLst>
        <pc:spChg chg="mod">
          <ac:chgData name="Justin Bear" userId="4c4ce09e-8b5d-4b5b-812d-28c373b1c6a8" providerId="ADAL" clId="{66AF92F1-37B8-4569-AD5D-A818851582FA}" dt="2024-11-18T23:20:48.600" v="10941" actId="20577"/>
          <ac:spMkLst>
            <pc:docMk/>
            <pc:sldMk cId="2463591377" sldId="259"/>
            <ac:spMk id="2" creationId="{3D981405-5019-DD97-28D2-1E12D2294A64}"/>
          </ac:spMkLst>
        </pc:spChg>
        <pc:spChg chg="mod">
          <ac:chgData name="Justin Bear" userId="4c4ce09e-8b5d-4b5b-812d-28c373b1c6a8" providerId="ADAL" clId="{66AF92F1-37B8-4569-AD5D-A818851582FA}" dt="2024-11-18T23:21:48.065" v="11067" actId="20577"/>
          <ac:spMkLst>
            <pc:docMk/>
            <pc:sldMk cId="2463591377" sldId="259"/>
            <ac:spMk id="14" creationId="{9F066AC1-3EA1-E3E0-6975-DC164124D13A}"/>
          </ac:spMkLst>
        </pc:spChg>
      </pc:sldChg>
      <pc:sldChg chg="delSp add del mod">
        <pc:chgData name="Justin Bear" userId="4c4ce09e-8b5d-4b5b-812d-28c373b1c6a8" providerId="ADAL" clId="{66AF92F1-37B8-4569-AD5D-A818851582FA}" dt="2024-11-19T01:37:55.555" v="15495" actId="47"/>
        <pc:sldMkLst>
          <pc:docMk/>
          <pc:sldMk cId="1203214053" sldId="260"/>
        </pc:sldMkLst>
        <pc:spChg chg="del">
          <ac:chgData name="Justin Bear" userId="4c4ce09e-8b5d-4b5b-812d-28c373b1c6a8" providerId="ADAL" clId="{66AF92F1-37B8-4569-AD5D-A818851582FA}" dt="2024-11-19T00:56:11.674" v="14936" actId="478"/>
          <ac:spMkLst>
            <pc:docMk/>
            <pc:sldMk cId="1203214053" sldId="260"/>
            <ac:spMk id="14" creationId="{04E39E4C-5998-00A5-11C9-49C1950DF726}"/>
          </ac:spMkLst>
        </pc:spChg>
      </pc:sldChg>
      <pc:sldChg chg="add">
        <pc:chgData name="Justin Bear" userId="4c4ce09e-8b5d-4b5b-812d-28c373b1c6a8" providerId="ADAL" clId="{66AF92F1-37B8-4569-AD5D-A818851582FA}" dt="2024-11-19T00:55:58.053" v="14934"/>
        <pc:sldMkLst>
          <pc:docMk/>
          <pc:sldMk cId="3304177635" sldId="261"/>
        </pc:sldMkLst>
      </pc:sldChg>
      <pc:sldChg chg="ord">
        <pc:chgData name="Justin Bear" userId="4c4ce09e-8b5d-4b5b-812d-28c373b1c6a8" providerId="ADAL" clId="{66AF92F1-37B8-4569-AD5D-A818851582FA}" dt="2024-11-18T14:10:54.508" v="2632"/>
        <pc:sldMkLst>
          <pc:docMk/>
          <pc:sldMk cId="2938997395" sldId="270"/>
        </pc:sldMkLst>
      </pc:sldChg>
      <pc:sldChg chg="modSp del mod">
        <pc:chgData name="Justin Bear" userId="4c4ce09e-8b5d-4b5b-812d-28c373b1c6a8" providerId="ADAL" clId="{66AF92F1-37B8-4569-AD5D-A818851582FA}" dt="2024-11-18T13:27:11.692" v="1233" actId="47"/>
        <pc:sldMkLst>
          <pc:docMk/>
          <pc:sldMk cId="671479433" sldId="273"/>
        </pc:sldMkLst>
      </pc:sldChg>
      <pc:sldChg chg="addSp delSp modSp new mod ord modNotesTx">
        <pc:chgData name="Justin Bear" userId="4c4ce09e-8b5d-4b5b-812d-28c373b1c6a8" providerId="ADAL" clId="{66AF92F1-37B8-4569-AD5D-A818851582FA}" dt="2024-11-19T01:37:28.674" v="15493" actId="6549"/>
        <pc:sldMkLst>
          <pc:docMk/>
          <pc:sldMk cId="1331725087" sldId="278"/>
        </pc:sldMkLst>
        <pc:spChg chg="mod">
          <ac:chgData name="Justin Bear" userId="4c4ce09e-8b5d-4b5b-812d-28c373b1c6a8" providerId="ADAL" clId="{66AF92F1-37B8-4569-AD5D-A818851582FA}" dt="2024-11-19T00:54:06.821" v="14894" actId="20577"/>
          <ac:spMkLst>
            <pc:docMk/>
            <pc:sldMk cId="1331725087" sldId="278"/>
            <ac:spMk id="2" creationId="{51D87C33-B7FD-B637-C7C0-5A47A6F3A7B9}"/>
          </ac:spMkLst>
        </pc:spChg>
        <pc:spChg chg="add mod">
          <ac:chgData name="Justin Bear" userId="4c4ce09e-8b5d-4b5b-812d-28c373b1c6a8" providerId="ADAL" clId="{66AF92F1-37B8-4569-AD5D-A818851582FA}" dt="2024-11-19T01:37:28.674" v="15493" actId="6549"/>
          <ac:spMkLst>
            <pc:docMk/>
            <pc:sldMk cId="1331725087" sldId="278"/>
            <ac:spMk id="6" creationId="{3E726FB2-972D-A71A-1607-343F8D49B52F}"/>
          </ac:spMkLst>
        </pc:spChg>
        <pc:spChg chg="add mod">
          <ac:chgData name="Justin Bear" userId="4c4ce09e-8b5d-4b5b-812d-28c373b1c6a8" providerId="ADAL" clId="{66AF92F1-37B8-4569-AD5D-A818851582FA}" dt="2024-11-18T13:56:15.507" v="2464" actId="21"/>
          <ac:spMkLst>
            <pc:docMk/>
            <pc:sldMk cId="1331725087" sldId="278"/>
            <ac:spMk id="7" creationId="{209613A0-8112-3E3B-7203-688FC275D42D}"/>
          </ac:spMkLst>
        </pc:spChg>
        <pc:spChg chg="add mod">
          <ac:chgData name="Justin Bear" userId="4c4ce09e-8b5d-4b5b-812d-28c373b1c6a8" providerId="ADAL" clId="{66AF92F1-37B8-4569-AD5D-A818851582FA}" dt="2024-11-18T13:56:35.951" v="2470" actId="21"/>
          <ac:spMkLst>
            <pc:docMk/>
            <pc:sldMk cId="1331725087" sldId="278"/>
            <ac:spMk id="8" creationId="{43EC605D-358D-042F-66B7-293EAEDDC96C}"/>
          </ac:spMkLst>
        </pc:spChg>
        <pc:picChg chg="add mod">
          <ac:chgData name="Justin Bear" userId="4c4ce09e-8b5d-4b5b-812d-28c373b1c6a8" providerId="ADAL" clId="{66AF92F1-37B8-4569-AD5D-A818851582FA}" dt="2024-11-18T13:32:51.708" v="1267" actId="1076"/>
          <ac:picMkLst>
            <pc:docMk/>
            <pc:sldMk cId="1331725087" sldId="278"/>
            <ac:picMk id="1028" creationId="{A77E1A70-1105-01A2-6738-13BCF4C1A3A8}"/>
          </ac:picMkLst>
        </pc:picChg>
        <pc:picChg chg="add mod">
          <ac:chgData name="Justin Bear" userId="4c4ce09e-8b5d-4b5b-812d-28c373b1c6a8" providerId="ADAL" clId="{66AF92F1-37B8-4569-AD5D-A818851582FA}" dt="2024-11-18T13:42:02.159" v="1324" actId="1076"/>
          <ac:picMkLst>
            <pc:docMk/>
            <pc:sldMk cId="1331725087" sldId="278"/>
            <ac:picMk id="1030" creationId="{8ECDBCDB-D6ED-5681-6C93-325655D838C6}"/>
          </ac:picMkLst>
        </pc:picChg>
        <pc:picChg chg="add mod">
          <ac:chgData name="Justin Bear" userId="4c4ce09e-8b5d-4b5b-812d-28c373b1c6a8" providerId="ADAL" clId="{66AF92F1-37B8-4569-AD5D-A818851582FA}" dt="2024-11-18T13:41:58.532" v="1323" actId="1037"/>
          <ac:picMkLst>
            <pc:docMk/>
            <pc:sldMk cId="1331725087" sldId="278"/>
            <ac:picMk id="1032" creationId="{E4DA6B56-BC95-C00D-01C5-011A3517F426}"/>
          </ac:picMkLst>
        </pc:picChg>
        <pc:picChg chg="add mod">
          <ac:chgData name="Justin Bear" userId="4c4ce09e-8b5d-4b5b-812d-28c373b1c6a8" providerId="ADAL" clId="{66AF92F1-37B8-4569-AD5D-A818851582FA}" dt="2024-11-18T13:41:58.532" v="1323" actId="1037"/>
          <ac:picMkLst>
            <pc:docMk/>
            <pc:sldMk cId="1331725087" sldId="278"/>
            <ac:picMk id="1034" creationId="{21AB5DD7-7AB6-127A-862A-CC61EE7BB518}"/>
          </ac:picMkLst>
        </pc:picChg>
        <pc:picChg chg="add mod">
          <ac:chgData name="Justin Bear" userId="4c4ce09e-8b5d-4b5b-812d-28c373b1c6a8" providerId="ADAL" clId="{66AF92F1-37B8-4569-AD5D-A818851582FA}" dt="2024-11-18T13:41:58.532" v="1323" actId="1037"/>
          <ac:picMkLst>
            <pc:docMk/>
            <pc:sldMk cId="1331725087" sldId="278"/>
            <ac:picMk id="1036" creationId="{2CB597D1-2AF6-7EF5-430E-B10A2DE3E718}"/>
          </ac:picMkLst>
        </pc:picChg>
        <pc:picChg chg="add mod">
          <ac:chgData name="Justin Bear" userId="4c4ce09e-8b5d-4b5b-812d-28c373b1c6a8" providerId="ADAL" clId="{66AF92F1-37B8-4569-AD5D-A818851582FA}" dt="2024-11-18T13:41:58.532" v="1323" actId="1037"/>
          <ac:picMkLst>
            <pc:docMk/>
            <pc:sldMk cId="1331725087" sldId="278"/>
            <ac:picMk id="1038" creationId="{B293C774-DC20-25BB-2D2B-198F31E1C076}"/>
          </ac:picMkLst>
        </pc:picChg>
        <pc:picChg chg="add mod">
          <ac:chgData name="Justin Bear" userId="4c4ce09e-8b5d-4b5b-812d-28c373b1c6a8" providerId="ADAL" clId="{66AF92F1-37B8-4569-AD5D-A818851582FA}" dt="2024-11-18T13:41:58.532" v="1323" actId="1037"/>
          <ac:picMkLst>
            <pc:docMk/>
            <pc:sldMk cId="1331725087" sldId="278"/>
            <ac:picMk id="1040" creationId="{8915E1F6-F7D5-7605-7B9D-C656DBE0A99A}"/>
          </ac:picMkLst>
        </pc:picChg>
      </pc:sldChg>
      <pc:sldChg chg="addSp modSp new mod modNotesTx">
        <pc:chgData name="Justin Bear" userId="4c4ce09e-8b5d-4b5b-812d-28c373b1c6a8" providerId="ADAL" clId="{66AF92F1-37B8-4569-AD5D-A818851582FA}" dt="2024-11-19T00:51:32.398" v="14883" actId="20577"/>
        <pc:sldMkLst>
          <pc:docMk/>
          <pc:sldMk cId="4086603887" sldId="279"/>
        </pc:sldMkLst>
        <pc:spChg chg="mod">
          <ac:chgData name="Justin Bear" userId="4c4ce09e-8b5d-4b5b-812d-28c373b1c6a8" providerId="ADAL" clId="{66AF92F1-37B8-4569-AD5D-A818851582FA}" dt="2024-11-18T14:13:02.032" v="2651" actId="20577"/>
          <ac:spMkLst>
            <pc:docMk/>
            <pc:sldMk cId="4086603887" sldId="279"/>
            <ac:spMk id="2" creationId="{354BDC95-72A6-4BE4-BB4F-AD7CF034B6E0}"/>
          </ac:spMkLst>
        </pc:spChg>
        <pc:spChg chg="mod">
          <ac:chgData name="Justin Bear" userId="4c4ce09e-8b5d-4b5b-812d-28c373b1c6a8" providerId="ADAL" clId="{66AF92F1-37B8-4569-AD5D-A818851582FA}" dt="2024-11-18T14:25:18.191" v="2867" actId="113"/>
          <ac:spMkLst>
            <pc:docMk/>
            <pc:sldMk cId="4086603887" sldId="279"/>
            <ac:spMk id="3" creationId="{7DA30655-CA18-0A84-792D-84770782ACDC}"/>
          </ac:spMkLst>
        </pc:spChg>
        <pc:picChg chg="add mod">
          <ac:chgData name="Justin Bear" userId="4c4ce09e-8b5d-4b5b-812d-28c373b1c6a8" providerId="ADAL" clId="{66AF92F1-37B8-4569-AD5D-A818851582FA}" dt="2024-11-18T14:16:11.910" v="2652"/>
          <ac:picMkLst>
            <pc:docMk/>
            <pc:sldMk cId="4086603887" sldId="279"/>
            <ac:picMk id="4" creationId="{63996099-EB75-8D33-0D52-F209606506E6}"/>
          </ac:picMkLst>
        </pc:picChg>
      </pc:sldChg>
      <pc:sldChg chg="addSp delSp modSp new mod">
        <pc:chgData name="Justin Bear" userId="4c4ce09e-8b5d-4b5b-812d-28c373b1c6a8" providerId="ADAL" clId="{66AF92F1-37B8-4569-AD5D-A818851582FA}" dt="2024-11-18T15:40:39.459" v="4608" actId="20577"/>
        <pc:sldMkLst>
          <pc:docMk/>
          <pc:sldMk cId="77021861" sldId="280"/>
        </pc:sldMkLst>
        <pc:spChg chg="mod">
          <ac:chgData name="Justin Bear" userId="4c4ce09e-8b5d-4b5b-812d-28c373b1c6a8" providerId="ADAL" clId="{66AF92F1-37B8-4569-AD5D-A818851582FA}" dt="2024-11-18T15:24:36.414" v="4145" actId="20577"/>
          <ac:spMkLst>
            <pc:docMk/>
            <pc:sldMk cId="77021861" sldId="280"/>
            <ac:spMk id="2" creationId="{F43CC37A-BF5E-15DD-1705-920A18140789}"/>
          </ac:spMkLst>
        </pc:spChg>
        <pc:spChg chg="add del mod">
          <ac:chgData name="Justin Bear" userId="4c4ce09e-8b5d-4b5b-812d-28c373b1c6a8" providerId="ADAL" clId="{66AF92F1-37B8-4569-AD5D-A818851582FA}" dt="2024-11-18T15:40:39.459" v="4608" actId="20577"/>
          <ac:spMkLst>
            <pc:docMk/>
            <pc:sldMk cId="77021861" sldId="280"/>
            <ac:spMk id="3" creationId="{6898161D-51D4-2780-D5E8-C3A5C66DB9B2}"/>
          </ac:spMkLst>
        </pc:spChg>
      </pc:sldChg>
      <pc:sldChg chg="addSp delSp modSp new mod">
        <pc:chgData name="Justin Bear" userId="4c4ce09e-8b5d-4b5b-812d-28c373b1c6a8" providerId="ADAL" clId="{66AF92F1-37B8-4569-AD5D-A818851582FA}" dt="2024-11-19T00:08:10.088" v="12604" actId="1076"/>
        <pc:sldMkLst>
          <pc:docMk/>
          <pc:sldMk cId="4087277977" sldId="281"/>
        </pc:sldMkLst>
        <pc:spChg chg="add mod">
          <ac:chgData name="Justin Bear" userId="4c4ce09e-8b5d-4b5b-812d-28c373b1c6a8" providerId="ADAL" clId="{66AF92F1-37B8-4569-AD5D-A818851582FA}" dt="2024-11-19T00:08:10.088" v="12604" actId="1076"/>
          <ac:spMkLst>
            <pc:docMk/>
            <pc:sldMk cId="4087277977" sldId="281"/>
            <ac:spMk id="4" creationId="{2B7A3134-4F43-703B-EBBD-DE85AD59338B}"/>
          </ac:spMkLst>
        </pc:spChg>
        <pc:picChg chg="add mod">
          <ac:chgData name="Justin Bear" userId="4c4ce09e-8b5d-4b5b-812d-28c373b1c6a8" providerId="ADAL" clId="{66AF92F1-37B8-4569-AD5D-A818851582FA}" dt="2024-11-19T00:08:06.196" v="12603" actId="1076"/>
          <ac:picMkLst>
            <pc:docMk/>
            <pc:sldMk cId="4087277977" sldId="281"/>
            <ac:picMk id="7" creationId="{53A9A1DF-BBEF-4748-58F0-354DAC664EBB}"/>
          </ac:picMkLst>
        </pc:picChg>
      </pc:sldChg>
      <pc:sldChg chg="addSp delSp modSp new mod modNotesTx">
        <pc:chgData name="Justin Bear" userId="4c4ce09e-8b5d-4b5b-812d-28c373b1c6a8" providerId="ADAL" clId="{66AF92F1-37B8-4569-AD5D-A818851582FA}" dt="2024-11-18T16:14:08.281" v="6732" actId="6549"/>
        <pc:sldMkLst>
          <pc:docMk/>
          <pc:sldMk cId="1198447534" sldId="282"/>
        </pc:sldMkLst>
        <pc:spChg chg="mod">
          <ac:chgData name="Justin Bear" userId="4c4ce09e-8b5d-4b5b-812d-28c373b1c6a8" providerId="ADAL" clId="{66AF92F1-37B8-4569-AD5D-A818851582FA}" dt="2024-11-18T16:14:08.281" v="6732" actId="6549"/>
          <ac:spMkLst>
            <pc:docMk/>
            <pc:sldMk cId="1198447534" sldId="282"/>
            <ac:spMk id="2" creationId="{67BC3EEA-23D8-E0AD-ECC1-C1508BF78518}"/>
          </ac:spMkLst>
        </pc:spChg>
        <pc:spChg chg="add mod">
          <ac:chgData name="Justin Bear" userId="4c4ce09e-8b5d-4b5b-812d-28c373b1c6a8" providerId="ADAL" clId="{66AF92F1-37B8-4569-AD5D-A818851582FA}" dt="2024-11-18T15:50:04.747" v="4878" actId="1076"/>
          <ac:spMkLst>
            <pc:docMk/>
            <pc:sldMk cId="1198447534" sldId="282"/>
            <ac:spMk id="20" creationId="{EC07CBE1-D382-90B7-49C0-C3E1527E70ED}"/>
          </ac:spMkLst>
        </pc:spChg>
        <pc:picChg chg="add mod">
          <ac:chgData name="Justin Bear" userId="4c4ce09e-8b5d-4b5b-812d-28c373b1c6a8" providerId="ADAL" clId="{66AF92F1-37B8-4569-AD5D-A818851582FA}" dt="2024-11-18T15:46:21.205" v="4673" actId="1076"/>
          <ac:picMkLst>
            <pc:docMk/>
            <pc:sldMk cId="1198447534" sldId="282"/>
            <ac:picMk id="5" creationId="{7B96B27D-D4D1-391E-1D61-55B805A3102A}"/>
          </ac:picMkLst>
        </pc:picChg>
        <pc:picChg chg="add mod">
          <ac:chgData name="Justin Bear" userId="4c4ce09e-8b5d-4b5b-812d-28c373b1c6a8" providerId="ADAL" clId="{66AF92F1-37B8-4569-AD5D-A818851582FA}" dt="2024-11-18T15:50:16.590" v="4879"/>
          <ac:picMkLst>
            <pc:docMk/>
            <pc:sldMk cId="1198447534" sldId="282"/>
            <ac:picMk id="6" creationId="{972DBB80-74CC-49DC-27A8-547197D4A986}"/>
          </ac:picMkLst>
        </pc:picChg>
        <pc:picChg chg="add mod">
          <ac:chgData name="Justin Bear" userId="4c4ce09e-8b5d-4b5b-812d-28c373b1c6a8" providerId="ADAL" clId="{66AF92F1-37B8-4569-AD5D-A818851582FA}" dt="2024-11-18T15:50:21.139" v="4880"/>
          <ac:picMkLst>
            <pc:docMk/>
            <pc:sldMk cId="1198447534" sldId="282"/>
            <ac:picMk id="7" creationId="{95DBCD85-7BB9-E165-7D8B-46C23BAEC82D}"/>
          </ac:picMkLst>
        </pc:picChg>
        <pc:picChg chg="add mod">
          <ac:chgData name="Justin Bear" userId="4c4ce09e-8b5d-4b5b-812d-28c373b1c6a8" providerId="ADAL" clId="{66AF92F1-37B8-4569-AD5D-A818851582FA}" dt="2024-11-18T15:50:24.176" v="4881"/>
          <ac:picMkLst>
            <pc:docMk/>
            <pc:sldMk cId="1198447534" sldId="282"/>
            <ac:picMk id="8" creationId="{8CA41C57-D150-245D-3D9B-9F067428EF42}"/>
          </ac:picMkLst>
        </pc:picChg>
        <pc:picChg chg="add mod">
          <ac:chgData name="Justin Bear" userId="4c4ce09e-8b5d-4b5b-812d-28c373b1c6a8" providerId="ADAL" clId="{66AF92F1-37B8-4569-AD5D-A818851582FA}" dt="2024-11-18T15:50:27.167" v="4882"/>
          <ac:picMkLst>
            <pc:docMk/>
            <pc:sldMk cId="1198447534" sldId="282"/>
            <ac:picMk id="9" creationId="{DEE81D29-018E-C1AE-4F6C-B26EC1E15392}"/>
          </ac:picMkLst>
        </pc:picChg>
        <pc:picChg chg="add mod">
          <ac:chgData name="Justin Bear" userId="4c4ce09e-8b5d-4b5b-812d-28c373b1c6a8" providerId="ADAL" clId="{66AF92F1-37B8-4569-AD5D-A818851582FA}" dt="2024-11-18T15:50:41.556" v="4885"/>
          <ac:picMkLst>
            <pc:docMk/>
            <pc:sldMk cId="1198447534" sldId="282"/>
            <ac:picMk id="10" creationId="{25354AA4-C5AD-BEF5-6742-8E4AD002CD52}"/>
          </ac:picMkLst>
        </pc:picChg>
        <pc:picChg chg="add mod">
          <ac:chgData name="Justin Bear" userId="4c4ce09e-8b5d-4b5b-812d-28c373b1c6a8" providerId="ADAL" clId="{66AF92F1-37B8-4569-AD5D-A818851582FA}" dt="2024-11-18T15:50:35.963" v="4884"/>
          <ac:picMkLst>
            <pc:docMk/>
            <pc:sldMk cId="1198447534" sldId="282"/>
            <ac:picMk id="11" creationId="{4747E848-F2BA-32E4-8322-EE2153EE9290}"/>
          </ac:picMkLst>
        </pc:picChg>
        <pc:picChg chg="add mod">
          <ac:chgData name="Justin Bear" userId="4c4ce09e-8b5d-4b5b-812d-28c373b1c6a8" providerId="ADAL" clId="{66AF92F1-37B8-4569-AD5D-A818851582FA}" dt="2024-11-18T15:50:47.760" v="4886"/>
          <ac:picMkLst>
            <pc:docMk/>
            <pc:sldMk cId="1198447534" sldId="282"/>
            <ac:picMk id="12" creationId="{9177B515-027F-B50C-D915-D2351CCBD579}"/>
          </ac:picMkLst>
        </pc:picChg>
        <pc:picChg chg="add mod">
          <ac:chgData name="Justin Bear" userId="4c4ce09e-8b5d-4b5b-812d-28c373b1c6a8" providerId="ADAL" clId="{66AF92F1-37B8-4569-AD5D-A818851582FA}" dt="2024-11-18T15:47:53.310" v="4701" actId="1076"/>
          <ac:picMkLst>
            <pc:docMk/>
            <pc:sldMk cId="1198447534" sldId="282"/>
            <ac:picMk id="14" creationId="{DB8BFC4D-B4D4-5212-2CBC-E6482CF2113B}"/>
          </ac:picMkLst>
        </pc:picChg>
        <pc:picChg chg="add mod">
          <ac:chgData name="Justin Bear" userId="4c4ce09e-8b5d-4b5b-812d-28c373b1c6a8" providerId="ADAL" clId="{66AF92F1-37B8-4569-AD5D-A818851582FA}" dt="2024-11-18T15:47:57.103" v="4702" actId="1076"/>
          <ac:picMkLst>
            <pc:docMk/>
            <pc:sldMk cId="1198447534" sldId="282"/>
            <ac:picMk id="16" creationId="{5EDEB2E7-3D03-4B7B-A14E-866591BF1E69}"/>
          </ac:picMkLst>
        </pc:picChg>
        <pc:cxnChg chg="add mod">
          <ac:chgData name="Justin Bear" userId="4c4ce09e-8b5d-4b5b-812d-28c373b1c6a8" providerId="ADAL" clId="{66AF92F1-37B8-4569-AD5D-A818851582FA}" dt="2024-11-18T15:48:40.707" v="4709" actId="14100"/>
          <ac:cxnSpMkLst>
            <pc:docMk/>
            <pc:sldMk cId="1198447534" sldId="282"/>
            <ac:cxnSpMk id="18" creationId="{D39FB15C-68DF-DB87-5302-5BBE318007A1}"/>
          </ac:cxnSpMkLst>
        </pc:cxnChg>
      </pc:sldChg>
      <pc:sldChg chg="addSp delSp modSp new mod modNotesTx">
        <pc:chgData name="Justin Bear" userId="4c4ce09e-8b5d-4b5b-812d-28c373b1c6a8" providerId="ADAL" clId="{66AF92F1-37B8-4569-AD5D-A818851582FA}" dt="2024-11-18T23:06:42.739" v="8866"/>
        <pc:sldMkLst>
          <pc:docMk/>
          <pc:sldMk cId="2024362641" sldId="283"/>
        </pc:sldMkLst>
        <pc:spChg chg="mod">
          <ac:chgData name="Justin Bear" userId="4c4ce09e-8b5d-4b5b-812d-28c373b1c6a8" providerId="ADAL" clId="{66AF92F1-37B8-4569-AD5D-A818851582FA}" dt="2024-11-18T16:18:42.656" v="7239" actId="20577"/>
          <ac:spMkLst>
            <pc:docMk/>
            <pc:sldMk cId="2024362641" sldId="283"/>
            <ac:spMk id="2" creationId="{7788F570-7411-CD70-5348-317EE17C782B}"/>
          </ac:spMkLst>
        </pc:spChg>
        <pc:spChg chg="add mod">
          <ac:chgData name="Justin Bear" userId="4c4ce09e-8b5d-4b5b-812d-28c373b1c6a8" providerId="ADAL" clId="{66AF92F1-37B8-4569-AD5D-A818851582FA}" dt="2024-11-18T16:11:31.174" v="6573" actId="207"/>
          <ac:spMkLst>
            <pc:docMk/>
            <pc:sldMk cId="2024362641" sldId="283"/>
            <ac:spMk id="6" creationId="{5E3C2F28-2BC2-1810-B2F3-EB77650C7620}"/>
          </ac:spMkLst>
        </pc:spChg>
        <pc:spChg chg="add mod">
          <ac:chgData name="Justin Bear" userId="4c4ce09e-8b5d-4b5b-812d-28c373b1c6a8" providerId="ADAL" clId="{66AF92F1-37B8-4569-AD5D-A818851582FA}" dt="2024-11-18T16:11:33.154" v="6574" actId="207"/>
          <ac:spMkLst>
            <pc:docMk/>
            <pc:sldMk cId="2024362641" sldId="283"/>
            <ac:spMk id="7" creationId="{F392AF94-7638-A61E-80EB-4386205C6DEE}"/>
          </ac:spMkLst>
        </pc:spChg>
        <pc:spChg chg="add mod">
          <ac:chgData name="Justin Bear" userId="4c4ce09e-8b5d-4b5b-812d-28c373b1c6a8" providerId="ADAL" clId="{66AF92F1-37B8-4569-AD5D-A818851582FA}" dt="2024-11-18T16:06:43.960" v="6438" actId="164"/>
          <ac:spMkLst>
            <pc:docMk/>
            <pc:sldMk cId="2024362641" sldId="283"/>
            <ac:spMk id="8" creationId="{9E1AD67A-3548-2D1A-0476-3A3CAC5016EB}"/>
          </ac:spMkLst>
        </pc:spChg>
        <pc:spChg chg="add mod">
          <ac:chgData name="Justin Bear" userId="4c4ce09e-8b5d-4b5b-812d-28c373b1c6a8" providerId="ADAL" clId="{66AF92F1-37B8-4569-AD5D-A818851582FA}" dt="2024-11-18T16:06:43.960" v="6438" actId="164"/>
          <ac:spMkLst>
            <pc:docMk/>
            <pc:sldMk cId="2024362641" sldId="283"/>
            <ac:spMk id="9" creationId="{75DE2E77-396E-EAA9-032C-DFDB3E70FEE1}"/>
          </ac:spMkLst>
        </pc:spChg>
        <pc:spChg chg="add mod">
          <ac:chgData name="Justin Bear" userId="4c4ce09e-8b5d-4b5b-812d-28c373b1c6a8" providerId="ADAL" clId="{66AF92F1-37B8-4569-AD5D-A818851582FA}" dt="2024-11-18T16:06:43.960" v="6438" actId="164"/>
          <ac:spMkLst>
            <pc:docMk/>
            <pc:sldMk cId="2024362641" sldId="283"/>
            <ac:spMk id="10" creationId="{B1F417F9-D1A4-C685-B0EB-CE98CD9FABA2}"/>
          </ac:spMkLst>
        </pc:spChg>
        <pc:spChg chg="add mod">
          <ac:chgData name="Justin Bear" userId="4c4ce09e-8b5d-4b5b-812d-28c373b1c6a8" providerId="ADAL" clId="{66AF92F1-37B8-4569-AD5D-A818851582FA}" dt="2024-11-18T16:06:43.960" v="6438" actId="164"/>
          <ac:spMkLst>
            <pc:docMk/>
            <pc:sldMk cId="2024362641" sldId="283"/>
            <ac:spMk id="11" creationId="{4AAEEE49-20FA-8397-AD1C-47B8FBD4422A}"/>
          </ac:spMkLst>
        </pc:spChg>
        <pc:spChg chg="add mod">
          <ac:chgData name="Justin Bear" userId="4c4ce09e-8b5d-4b5b-812d-28c373b1c6a8" providerId="ADAL" clId="{66AF92F1-37B8-4569-AD5D-A818851582FA}" dt="2024-11-18T16:26:15.706" v="7776" actId="207"/>
          <ac:spMkLst>
            <pc:docMk/>
            <pc:sldMk cId="2024362641" sldId="283"/>
            <ac:spMk id="12" creationId="{E6B94D07-20B5-67BE-C965-190A1B2E4185}"/>
          </ac:spMkLst>
        </pc:spChg>
        <pc:spChg chg="add mod">
          <ac:chgData name="Justin Bear" userId="4c4ce09e-8b5d-4b5b-812d-28c373b1c6a8" providerId="ADAL" clId="{66AF92F1-37B8-4569-AD5D-A818851582FA}" dt="2024-11-18T16:06:43.960" v="6438" actId="164"/>
          <ac:spMkLst>
            <pc:docMk/>
            <pc:sldMk cId="2024362641" sldId="283"/>
            <ac:spMk id="13" creationId="{96402312-6861-3B20-C391-6CADB8D5651A}"/>
          </ac:spMkLst>
        </pc:spChg>
        <pc:spChg chg="add mod">
          <ac:chgData name="Justin Bear" userId="4c4ce09e-8b5d-4b5b-812d-28c373b1c6a8" providerId="ADAL" clId="{66AF92F1-37B8-4569-AD5D-A818851582FA}" dt="2024-11-18T16:10:06.396" v="6552" actId="1076"/>
          <ac:spMkLst>
            <pc:docMk/>
            <pc:sldMk cId="2024362641" sldId="283"/>
            <ac:spMk id="24" creationId="{D70576AB-A382-B09B-7F14-B6432BA80A09}"/>
          </ac:spMkLst>
        </pc:spChg>
        <pc:spChg chg="add mod">
          <ac:chgData name="Justin Bear" userId="4c4ce09e-8b5d-4b5b-812d-28c373b1c6a8" providerId="ADAL" clId="{66AF92F1-37B8-4569-AD5D-A818851582FA}" dt="2024-11-18T16:32:57.170" v="8123" actId="20577"/>
          <ac:spMkLst>
            <pc:docMk/>
            <pc:sldMk cId="2024362641" sldId="283"/>
            <ac:spMk id="25" creationId="{44A91F89-7B49-44A7-57E2-5CA9F18CC7C6}"/>
          </ac:spMkLst>
        </pc:spChg>
        <pc:spChg chg="add mod">
          <ac:chgData name="Justin Bear" userId="4c4ce09e-8b5d-4b5b-812d-28c373b1c6a8" providerId="ADAL" clId="{66AF92F1-37B8-4569-AD5D-A818851582FA}" dt="2024-11-18T16:26:18.987" v="7777" actId="207"/>
          <ac:spMkLst>
            <pc:docMk/>
            <pc:sldMk cId="2024362641" sldId="283"/>
            <ac:spMk id="26" creationId="{912660F0-0B64-E168-D2D4-AF9BBBB55406}"/>
          </ac:spMkLst>
        </pc:spChg>
        <pc:spChg chg="add mod">
          <ac:chgData name="Justin Bear" userId="4c4ce09e-8b5d-4b5b-812d-28c373b1c6a8" providerId="ADAL" clId="{66AF92F1-37B8-4569-AD5D-A818851582FA}" dt="2024-11-18T16:11:24.043" v="6572" actId="207"/>
          <ac:spMkLst>
            <pc:docMk/>
            <pc:sldMk cId="2024362641" sldId="283"/>
            <ac:spMk id="43" creationId="{03FEE162-DBD1-391D-C093-16B3DCAE0099}"/>
          </ac:spMkLst>
        </pc:spChg>
        <pc:spChg chg="add mod">
          <ac:chgData name="Justin Bear" userId="4c4ce09e-8b5d-4b5b-812d-28c373b1c6a8" providerId="ADAL" clId="{66AF92F1-37B8-4569-AD5D-A818851582FA}" dt="2024-11-18T16:23:16.814" v="7406" actId="1076"/>
          <ac:spMkLst>
            <pc:docMk/>
            <pc:sldMk cId="2024362641" sldId="283"/>
            <ac:spMk id="60" creationId="{6AFC653D-5A4B-6284-65EF-060B49403705}"/>
          </ac:spMkLst>
        </pc:spChg>
        <pc:grpChg chg="add mod">
          <ac:chgData name="Justin Bear" userId="4c4ce09e-8b5d-4b5b-812d-28c373b1c6a8" providerId="ADAL" clId="{66AF92F1-37B8-4569-AD5D-A818851582FA}" dt="2024-11-18T16:06:50.835" v="6439" actId="1076"/>
          <ac:grpSpMkLst>
            <pc:docMk/>
            <pc:sldMk cId="2024362641" sldId="283"/>
            <ac:grpSpMk id="23" creationId="{4381EF67-2D80-1E0F-FF98-26A5A30690D2}"/>
          </ac:grpSpMkLst>
        </pc:grpChg>
        <pc:picChg chg="add mod">
          <ac:chgData name="Justin Bear" userId="4c4ce09e-8b5d-4b5b-812d-28c373b1c6a8" providerId="ADAL" clId="{66AF92F1-37B8-4569-AD5D-A818851582FA}" dt="2024-11-18T16:10:06.396" v="6552" actId="1076"/>
          <ac:picMkLst>
            <pc:docMk/>
            <pc:sldMk cId="2024362641" sldId="283"/>
            <ac:picMk id="27" creationId="{71D249AB-8AEF-B90F-CF04-09BB289248F3}"/>
          </ac:picMkLst>
        </pc:picChg>
        <pc:cxnChg chg="add mod">
          <ac:chgData name="Justin Bear" userId="4c4ce09e-8b5d-4b5b-812d-28c373b1c6a8" providerId="ADAL" clId="{66AF92F1-37B8-4569-AD5D-A818851582FA}" dt="2024-11-18T16:06:43.960" v="6438" actId="164"/>
          <ac:cxnSpMkLst>
            <pc:docMk/>
            <pc:sldMk cId="2024362641" sldId="283"/>
            <ac:cxnSpMk id="4" creationId="{EFB03C79-8614-6B1F-68BD-FDAB106FF02E}"/>
          </ac:cxnSpMkLst>
        </pc:cxnChg>
        <pc:cxnChg chg="add mod">
          <ac:chgData name="Justin Bear" userId="4c4ce09e-8b5d-4b5b-812d-28c373b1c6a8" providerId="ADAL" clId="{66AF92F1-37B8-4569-AD5D-A818851582FA}" dt="2024-11-18T16:06:43.960" v="6438" actId="164"/>
          <ac:cxnSpMkLst>
            <pc:docMk/>
            <pc:sldMk cId="2024362641" sldId="283"/>
            <ac:cxnSpMk id="15" creationId="{9539C52D-5C5D-2DF7-5910-C4582B8AA466}"/>
          </ac:cxnSpMkLst>
        </pc:cxnChg>
        <pc:cxnChg chg="add mod">
          <ac:chgData name="Justin Bear" userId="4c4ce09e-8b5d-4b5b-812d-28c373b1c6a8" providerId="ADAL" clId="{66AF92F1-37B8-4569-AD5D-A818851582FA}" dt="2024-11-18T16:06:43.960" v="6438" actId="164"/>
          <ac:cxnSpMkLst>
            <pc:docMk/>
            <pc:sldMk cId="2024362641" sldId="283"/>
            <ac:cxnSpMk id="16" creationId="{98800E4F-2A83-CAD2-96C1-683145F86F75}"/>
          </ac:cxnSpMkLst>
        </pc:cxnChg>
        <pc:cxnChg chg="add mod">
          <ac:chgData name="Justin Bear" userId="4c4ce09e-8b5d-4b5b-812d-28c373b1c6a8" providerId="ADAL" clId="{66AF92F1-37B8-4569-AD5D-A818851582FA}" dt="2024-11-18T16:06:43.960" v="6438" actId="164"/>
          <ac:cxnSpMkLst>
            <pc:docMk/>
            <pc:sldMk cId="2024362641" sldId="283"/>
            <ac:cxnSpMk id="17" creationId="{8C2875AD-C3ED-A392-482F-B6076EA3581D}"/>
          </ac:cxnSpMkLst>
        </pc:cxnChg>
        <pc:cxnChg chg="add mod">
          <ac:chgData name="Justin Bear" userId="4c4ce09e-8b5d-4b5b-812d-28c373b1c6a8" providerId="ADAL" clId="{66AF92F1-37B8-4569-AD5D-A818851582FA}" dt="2024-11-18T16:06:43.960" v="6438" actId="164"/>
          <ac:cxnSpMkLst>
            <pc:docMk/>
            <pc:sldMk cId="2024362641" sldId="283"/>
            <ac:cxnSpMk id="18" creationId="{DAC6B6DB-C38F-FFBA-81BB-834C79797741}"/>
          </ac:cxnSpMkLst>
        </pc:cxnChg>
        <pc:cxnChg chg="add mod">
          <ac:chgData name="Justin Bear" userId="4c4ce09e-8b5d-4b5b-812d-28c373b1c6a8" providerId="ADAL" clId="{66AF92F1-37B8-4569-AD5D-A818851582FA}" dt="2024-11-18T16:06:43.960" v="6438" actId="164"/>
          <ac:cxnSpMkLst>
            <pc:docMk/>
            <pc:sldMk cId="2024362641" sldId="283"/>
            <ac:cxnSpMk id="19" creationId="{029898E0-3869-93F3-CA65-955983A0EA68}"/>
          </ac:cxnSpMkLst>
        </pc:cxnChg>
        <pc:cxnChg chg="add mod">
          <ac:chgData name="Justin Bear" userId="4c4ce09e-8b5d-4b5b-812d-28c373b1c6a8" providerId="ADAL" clId="{66AF92F1-37B8-4569-AD5D-A818851582FA}" dt="2024-11-18T16:06:43.960" v="6438" actId="164"/>
          <ac:cxnSpMkLst>
            <pc:docMk/>
            <pc:sldMk cId="2024362641" sldId="283"/>
            <ac:cxnSpMk id="20" creationId="{9684ED4D-9323-870F-BB0F-DF9D18CF922D}"/>
          </ac:cxnSpMkLst>
        </pc:cxnChg>
        <pc:cxnChg chg="add mod">
          <ac:chgData name="Justin Bear" userId="4c4ce09e-8b5d-4b5b-812d-28c373b1c6a8" providerId="ADAL" clId="{66AF92F1-37B8-4569-AD5D-A818851582FA}" dt="2024-11-18T16:06:43.960" v="6438" actId="164"/>
          <ac:cxnSpMkLst>
            <pc:docMk/>
            <pc:sldMk cId="2024362641" sldId="283"/>
            <ac:cxnSpMk id="21" creationId="{7BAD7571-8A1E-5C90-935A-A9E30751DC41}"/>
          </ac:cxnSpMkLst>
        </pc:cxnChg>
        <pc:cxnChg chg="add mod">
          <ac:chgData name="Justin Bear" userId="4c4ce09e-8b5d-4b5b-812d-28c373b1c6a8" providerId="ADAL" clId="{66AF92F1-37B8-4569-AD5D-A818851582FA}" dt="2024-11-18T16:06:43.960" v="6438" actId="164"/>
          <ac:cxnSpMkLst>
            <pc:docMk/>
            <pc:sldMk cId="2024362641" sldId="283"/>
            <ac:cxnSpMk id="22" creationId="{99902E64-2FE7-9999-9874-84B47494D08B}"/>
          </ac:cxnSpMkLst>
        </pc:cxnChg>
        <pc:cxnChg chg="add mod">
          <ac:chgData name="Justin Bear" userId="4c4ce09e-8b5d-4b5b-812d-28c373b1c6a8" providerId="ADAL" clId="{66AF92F1-37B8-4569-AD5D-A818851582FA}" dt="2024-11-18T16:10:06.396" v="6552" actId="1076"/>
          <ac:cxnSpMkLst>
            <pc:docMk/>
            <pc:sldMk cId="2024362641" sldId="283"/>
            <ac:cxnSpMk id="29" creationId="{01EFA402-7E0A-EEBD-88F2-15616B5C421D}"/>
          </ac:cxnSpMkLst>
        </pc:cxnChg>
        <pc:cxnChg chg="add mod">
          <ac:chgData name="Justin Bear" userId="4c4ce09e-8b5d-4b5b-812d-28c373b1c6a8" providerId="ADAL" clId="{66AF92F1-37B8-4569-AD5D-A818851582FA}" dt="2024-11-18T16:10:06.396" v="6552" actId="1076"/>
          <ac:cxnSpMkLst>
            <pc:docMk/>
            <pc:sldMk cId="2024362641" sldId="283"/>
            <ac:cxnSpMk id="32" creationId="{226D9495-3DC6-D3ED-BE2C-18FE8E9825F4}"/>
          </ac:cxnSpMkLst>
        </pc:cxnChg>
        <pc:cxnChg chg="add mod">
          <ac:chgData name="Justin Bear" userId="4c4ce09e-8b5d-4b5b-812d-28c373b1c6a8" providerId="ADAL" clId="{66AF92F1-37B8-4569-AD5D-A818851582FA}" dt="2024-11-18T16:10:06.396" v="6552" actId="1076"/>
          <ac:cxnSpMkLst>
            <pc:docMk/>
            <pc:sldMk cId="2024362641" sldId="283"/>
            <ac:cxnSpMk id="34" creationId="{130DA5F3-D38C-C1D7-788E-C841569F2C1E}"/>
          </ac:cxnSpMkLst>
        </pc:cxnChg>
        <pc:cxnChg chg="add mod">
          <ac:chgData name="Justin Bear" userId="4c4ce09e-8b5d-4b5b-812d-28c373b1c6a8" providerId="ADAL" clId="{66AF92F1-37B8-4569-AD5D-A818851582FA}" dt="2024-11-18T16:10:06.396" v="6552" actId="1076"/>
          <ac:cxnSpMkLst>
            <pc:docMk/>
            <pc:sldMk cId="2024362641" sldId="283"/>
            <ac:cxnSpMk id="36" creationId="{3640A515-11A1-186E-DF88-BB9B7C7DE8D9}"/>
          </ac:cxnSpMkLst>
        </pc:cxnChg>
        <pc:cxnChg chg="add mod">
          <ac:chgData name="Justin Bear" userId="4c4ce09e-8b5d-4b5b-812d-28c373b1c6a8" providerId="ADAL" clId="{66AF92F1-37B8-4569-AD5D-A818851582FA}" dt="2024-11-18T16:11:12.664" v="6571" actId="1076"/>
          <ac:cxnSpMkLst>
            <pc:docMk/>
            <pc:sldMk cId="2024362641" sldId="283"/>
            <ac:cxnSpMk id="44" creationId="{1B2D12CD-EE48-DEB2-7F43-29183351D33D}"/>
          </ac:cxnSpMkLst>
        </pc:cxnChg>
        <pc:cxnChg chg="add mod">
          <ac:chgData name="Justin Bear" userId="4c4ce09e-8b5d-4b5b-812d-28c373b1c6a8" providerId="ADAL" clId="{66AF92F1-37B8-4569-AD5D-A818851582FA}" dt="2024-11-18T16:11:12.664" v="6571" actId="1076"/>
          <ac:cxnSpMkLst>
            <pc:docMk/>
            <pc:sldMk cId="2024362641" sldId="283"/>
            <ac:cxnSpMk id="46" creationId="{9F2EF46A-3ACE-C892-0448-A06C6F7CEBD2}"/>
          </ac:cxnSpMkLst>
        </pc:cxnChg>
      </pc:sldChg>
      <pc:sldChg chg="modSp new mod">
        <pc:chgData name="Justin Bear" userId="4c4ce09e-8b5d-4b5b-812d-28c373b1c6a8" providerId="ADAL" clId="{66AF92F1-37B8-4569-AD5D-A818851582FA}" dt="2024-11-19T01:31:22.787" v="15491" actId="27636"/>
        <pc:sldMkLst>
          <pc:docMk/>
          <pc:sldMk cId="2312062345" sldId="284"/>
        </pc:sldMkLst>
        <pc:spChg chg="mod">
          <ac:chgData name="Justin Bear" userId="4c4ce09e-8b5d-4b5b-812d-28c373b1c6a8" providerId="ADAL" clId="{66AF92F1-37B8-4569-AD5D-A818851582FA}" dt="2024-11-19T00:10:08.200" v="12949" actId="20577"/>
          <ac:spMkLst>
            <pc:docMk/>
            <pc:sldMk cId="2312062345" sldId="284"/>
            <ac:spMk id="2" creationId="{52046E5D-47AD-0C0E-4E33-2351F829EF97}"/>
          </ac:spMkLst>
        </pc:spChg>
        <pc:spChg chg="mod">
          <ac:chgData name="Justin Bear" userId="4c4ce09e-8b5d-4b5b-812d-28c373b1c6a8" providerId="ADAL" clId="{66AF92F1-37B8-4569-AD5D-A818851582FA}" dt="2024-11-19T01:31:22.787" v="15491" actId="27636"/>
          <ac:spMkLst>
            <pc:docMk/>
            <pc:sldMk cId="2312062345" sldId="284"/>
            <ac:spMk id="3" creationId="{3BF6D105-14EA-BECA-7219-396F67A2D050}"/>
          </ac:spMkLst>
        </pc:spChg>
      </pc:sldChg>
      <pc:sldChg chg="addSp modSp add mod modNotesTx">
        <pc:chgData name="Justin Bear" userId="4c4ce09e-8b5d-4b5b-812d-28c373b1c6a8" providerId="ADAL" clId="{66AF92F1-37B8-4569-AD5D-A818851582FA}" dt="2024-11-18T23:11:26.664" v="9202" actId="20577"/>
        <pc:sldMkLst>
          <pc:docMk/>
          <pc:sldMk cId="3897878302" sldId="285"/>
        </pc:sldMkLst>
        <pc:spChg chg="mod">
          <ac:chgData name="Justin Bear" userId="4c4ce09e-8b5d-4b5b-812d-28c373b1c6a8" providerId="ADAL" clId="{66AF92F1-37B8-4569-AD5D-A818851582FA}" dt="2024-11-18T16:18:37.869" v="7238" actId="20577"/>
          <ac:spMkLst>
            <pc:docMk/>
            <pc:sldMk cId="3897878302" sldId="285"/>
            <ac:spMk id="2" creationId="{7788F570-7411-CD70-5348-317EE17C782B}"/>
          </ac:spMkLst>
        </pc:spChg>
        <pc:spChg chg="mod">
          <ac:chgData name="Justin Bear" userId="4c4ce09e-8b5d-4b5b-812d-28c373b1c6a8" providerId="ADAL" clId="{66AF92F1-37B8-4569-AD5D-A818851582FA}" dt="2024-11-18T16:19:29.267" v="7242" actId="207"/>
          <ac:spMkLst>
            <pc:docMk/>
            <pc:sldMk cId="3897878302" sldId="285"/>
            <ac:spMk id="8" creationId="{9E1AD67A-3548-2D1A-0476-3A3CAC5016EB}"/>
          </ac:spMkLst>
        </pc:spChg>
        <pc:spChg chg="mod">
          <ac:chgData name="Justin Bear" userId="4c4ce09e-8b5d-4b5b-812d-28c373b1c6a8" providerId="ADAL" clId="{66AF92F1-37B8-4569-AD5D-A818851582FA}" dt="2024-11-18T16:19:29.267" v="7242" actId="207"/>
          <ac:spMkLst>
            <pc:docMk/>
            <pc:sldMk cId="3897878302" sldId="285"/>
            <ac:spMk id="9" creationId="{75DE2E77-396E-EAA9-032C-DFDB3E70FEE1}"/>
          </ac:spMkLst>
        </pc:spChg>
        <pc:spChg chg="mod">
          <ac:chgData name="Justin Bear" userId="4c4ce09e-8b5d-4b5b-812d-28c373b1c6a8" providerId="ADAL" clId="{66AF92F1-37B8-4569-AD5D-A818851582FA}" dt="2024-11-18T16:36:54.456" v="8201" actId="207"/>
          <ac:spMkLst>
            <pc:docMk/>
            <pc:sldMk cId="3897878302" sldId="285"/>
            <ac:spMk id="12" creationId="{E6B94D07-20B5-67BE-C965-190A1B2E4185}"/>
          </ac:spMkLst>
        </pc:spChg>
        <pc:spChg chg="mod">
          <ac:chgData name="Justin Bear" userId="4c4ce09e-8b5d-4b5b-812d-28c373b1c6a8" providerId="ADAL" clId="{66AF92F1-37B8-4569-AD5D-A818851582FA}" dt="2024-11-18T16:19:29.267" v="7242" actId="207"/>
          <ac:spMkLst>
            <pc:docMk/>
            <pc:sldMk cId="3897878302" sldId="285"/>
            <ac:spMk id="13" creationId="{96402312-6861-3B20-C391-6CADB8D5651A}"/>
          </ac:spMkLst>
        </pc:spChg>
        <pc:spChg chg="mod">
          <ac:chgData name="Justin Bear" userId="4c4ce09e-8b5d-4b5b-812d-28c373b1c6a8" providerId="ADAL" clId="{66AF92F1-37B8-4569-AD5D-A818851582FA}" dt="2024-11-18T16:33:02.373" v="8132" actId="20577"/>
          <ac:spMkLst>
            <pc:docMk/>
            <pc:sldMk cId="3897878302" sldId="285"/>
            <ac:spMk id="25" creationId="{44A91F89-7B49-44A7-57E2-5CA9F18CC7C6}"/>
          </ac:spMkLst>
        </pc:spChg>
        <pc:spChg chg="mod">
          <ac:chgData name="Justin Bear" userId="4c4ce09e-8b5d-4b5b-812d-28c373b1c6a8" providerId="ADAL" clId="{66AF92F1-37B8-4569-AD5D-A818851582FA}" dt="2024-11-18T16:26:26.213" v="7778" actId="207"/>
          <ac:spMkLst>
            <pc:docMk/>
            <pc:sldMk cId="3897878302" sldId="285"/>
            <ac:spMk id="26" creationId="{912660F0-0B64-E168-D2D4-AF9BBBB55406}"/>
          </ac:spMkLst>
        </pc:spChg>
        <pc:spChg chg="add mod">
          <ac:chgData name="Justin Bear" userId="4c4ce09e-8b5d-4b5b-812d-28c373b1c6a8" providerId="ADAL" clId="{66AF92F1-37B8-4569-AD5D-A818851582FA}" dt="2024-11-18T16:20:20.837" v="7258" actId="207"/>
          <ac:spMkLst>
            <pc:docMk/>
            <pc:sldMk cId="3897878302" sldId="285"/>
            <ac:spMk id="33" creationId="{C84E17B7-43FE-FBB7-B346-88A1D43A7042}"/>
          </ac:spMkLst>
        </pc:spChg>
        <pc:spChg chg="mod">
          <ac:chgData name="Justin Bear" userId="4c4ce09e-8b5d-4b5b-812d-28c373b1c6a8" providerId="ADAL" clId="{66AF92F1-37B8-4569-AD5D-A818851582FA}" dt="2024-11-18T16:20:10.944" v="7257" actId="1076"/>
          <ac:spMkLst>
            <pc:docMk/>
            <pc:sldMk cId="3897878302" sldId="285"/>
            <ac:spMk id="43" creationId="{03FEE162-DBD1-391D-C093-16B3DCAE0099}"/>
          </ac:spMkLst>
        </pc:spChg>
        <pc:spChg chg="mod">
          <ac:chgData name="Justin Bear" userId="4c4ce09e-8b5d-4b5b-812d-28c373b1c6a8" providerId="ADAL" clId="{66AF92F1-37B8-4569-AD5D-A818851582FA}" dt="2024-11-18T16:28:27.398" v="7962" actId="20577"/>
          <ac:spMkLst>
            <pc:docMk/>
            <pc:sldMk cId="3897878302" sldId="285"/>
            <ac:spMk id="60" creationId="{6AFC653D-5A4B-6284-65EF-060B49403705}"/>
          </ac:spMkLst>
        </pc:spChg>
        <pc:cxnChg chg="mod">
          <ac:chgData name="Justin Bear" userId="4c4ce09e-8b5d-4b5b-812d-28c373b1c6a8" providerId="ADAL" clId="{66AF92F1-37B8-4569-AD5D-A818851582FA}" dt="2024-11-18T16:21:23.706" v="7273" actId="1582"/>
          <ac:cxnSpMkLst>
            <pc:docMk/>
            <pc:sldMk cId="3897878302" sldId="285"/>
            <ac:cxnSpMk id="29" creationId="{01EFA402-7E0A-EEBD-88F2-15616B5C421D}"/>
          </ac:cxnSpMkLst>
        </pc:cxnChg>
        <pc:cxnChg chg="mod">
          <ac:chgData name="Justin Bear" userId="4c4ce09e-8b5d-4b5b-812d-28c373b1c6a8" providerId="ADAL" clId="{66AF92F1-37B8-4569-AD5D-A818851582FA}" dt="2024-11-18T16:20:34.018" v="7259" actId="1582"/>
          <ac:cxnSpMkLst>
            <pc:docMk/>
            <pc:sldMk cId="3897878302" sldId="285"/>
            <ac:cxnSpMk id="32" creationId="{226D9495-3DC6-D3ED-BE2C-18FE8E9825F4}"/>
          </ac:cxnSpMkLst>
        </pc:cxnChg>
        <pc:cxnChg chg="mod">
          <ac:chgData name="Justin Bear" userId="4c4ce09e-8b5d-4b5b-812d-28c373b1c6a8" providerId="ADAL" clId="{66AF92F1-37B8-4569-AD5D-A818851582FA}" dt="2024-11-18T16:19:38.971" v="7244" actId="1076"/>
          <ac:cxnSpMkLst>
            <pc:docMk/>
            <pc:sldMk cId="3897878302" sldId="285"/>
            <ac:cxnSpMk id="34" creationId="{130DA5F3-D38C-C1D7-788E-C841569F2C1E}"/>
          </ac:cxnSpMkLst>
        </pc:cxnChg>
        <pc:cxnChg chg="mod">
          <ac:chgData name="Justin Bear" userId="4c4ce09e-8b5d-4b5b-812d-28c373b1c6a8" providerId="ADAL" clId="{66AF92F1-37B8-4569-AD5D-A818851582FA}" dt="2024-11-18T16:19:38.971" v="7244" actId="1076"/>
          <ac:cxnSpMkLst>
            <pc:docMk/>
            <pc:sldMk cId="3897878302" sldId="285"/>
            <ac:cxnSpMk id="36" creationId="{3640A515-11A1-186E-DF88-BB9B7C7DE8D9}"/>
          </ac:cxnSpMkLst>
        </pc:cxnChg>
        <pc:cxnChg chg="add mod">
          <ac:chgData name="Justin Bear" userId="4c4ce09e-8b5d-4b5b-812d-28c373b1c6a8" providerId="ADAL" clId="{66AF92F1-37B8-4569-AD5D-A818851582FA}" dt="2024-11-18T16:20:52.219" v="7264" actId="14100"/>
          <ac:cxnSpMkLst>
            <pc:docMk/>
            <pc:sldMk cId="3897878302" sldId="285"/>
            <ac:cxnSpMk id="40" creationId="{E9FFC665-5B98-2BE5-547E-E720272E5FDE}"/>
          </ac:cxnSpMkLst>
        </pc:cxnChg>
        <pc:cxnChg chg="mod">
          <ac:chgData name="Justin Bear" userId="4c4ce09e-8b5d-4b5b-812d-28c373b1c6a8" providerId="ADAL" clId="{66AF92F1-37B8-4569-AD5D-A818851582FA}" dt="2024-11-18T16:20:10.944" v="7257" actId="1076"/>
          <ac:cxnSpMkLst>
            <pc:docMk/>
            <pc:sldMk cId="3897878302" sldId="285"/>
            <ac:cxnSpMk id="44" creationId="{1B2D12CD-EE48-DEB2-7F43-29183351D33D}"/>
          </ac:cxnSpMkLst>
        </pc:cxnChg>
        <pc:cxnChg chg="add mod">
          <ac:chgData name="Justin Bear" userId="4c4ce09e-8b5d-4b5b-812d-28c373b1c6a8" providerId="ADAL" clId="{66AF92F1-37B8-4569-AD5D-A818851582FA}" dt="2024-11-18T16:21:03.943" v="7268" actId="14100"/>
          <ac:cxnSpMkLst>
            <pc:docMk/>
            <pc:sldMk cId="3897878302" sldId="285"/>
            <ac:cxnSpMk id="45" creationId="{10B72783-7DBC-9B9E-2B6F-0C34AFDB495A}"/>
          </ac:cxnSpMkLst>
        </pc:cxnChg>
        <pc:cxnChg chg="mod">
          <ac:chgData name="Justin Bear" userId="4c4ce09e-8b5d-4b5b-812d-28c373b1c6a8" providerId="ADAL" clId="{66AF92F1-37B8-4569-AD5D-A818851582FA}" dt="2024-11-18T16:20:10.944" v="7257" actId="1076"/>
          <ac:cxnSpMkLst>
            <pc:docMk/>
            <pc:sldMk cId="3897878302" sldId="285"/>
            <ac:cxnSpMk id="46" creationId="{9F2EF46A-3ACE-C892-0448-A06C6F7CEBD2}"/>
          </ac:cxnSpMkLst>
        </pc:cxnChg>
        <pc:cxnChg chg="add mod">
          <ac:chgData name="Justin Bear" userId="4c4ce09e-8b5d-4b5b-812d-28c373b1c6a8" providerId="ADAL" clId="{66AF92F1-37B8-4569-AD5D-A818851582FA}" dt="2024-11-18T16:21:11.040" v="7272" actId="14100"/>
          <ac:cxnSpMkLst>
            <pc:docMk/>
            <pc:sldMk cId="3897878302" sldId="285"/>
            <ac:cxnSpMk id="49" creationId="{EE0E268C-9C1D-36E1-F485-6ADD01484FDD}"/>
          </ac:cxnSpMkLst>
        </pc:cxnChg>
      </pc:sldChg>
      <pc:sldChg chg="addSp delSp modSp add mod modNotesTx">
        <pc:chgData name="Justin Bear" userId="4c4ce09e-8b5d-4b5b-812d-28c373b1c6a8" providerId="ADAL" clId="{66AF92F1-37B8-4569-AD5D-A818851582FA}" dt="2024-11-18T23:18:44.467" v="10687" actId="20577"/>
        <pc:sldMkLst>
          <pc:docMk/>
          <pc:sldMk cId="1396397503" sldId="286"/>
        </pc:sldMkLst>
        <pc:spChg chg="mod">
          <ac:chgData name="Justin Bear" userId="4c4ce09e-8b5d-4b5b-812d-28c373b1c6a8" providerId="ADAL" clId="{66AF92F1-37B8-4569-AD5D-A818851582FA}" dt="2024-11-18T21:41:23.235" v="8865" actId="20577"/>
          <ac:spMkLst>
            <pc:docMk/>
            <pc:sldMk cId="1396397503" sldId="286"/>
            <ac:spMk id="2" creationId="{7788F570-7411-CD70-5348-317EE17C782B}"/>
          </ac:spMkLst>
        </pc:spChg>
        <pc:spChg chg="mod">
          <ac:chgData name="Justin Bear" userId="4c4ce09e-8b5d-4b5b-812d-28c373b1c6a8" providerId="ADAL" clId="{66AF92F1-37B8-4569-AD5D-A818851582FA}" dt="2024-11-18T16:36:36.731" v="8199" actId="207"/>
          <ac:spMkLst>
            <pc:docMk/>
            <pc:sldMk cId="1396397503" sldId="286"/>
            <ac:spMk id="10" creationId="{B1F417F9-D1A4-C685-B0EB-CE98CD9FABA2}"/>
          </ac:spMkLst>
        </pc:spChg>
        <pc:spChg chg="mod">
          <ac:chgData name="Justin Bear" userId="4c4ce09e-8b5d-4b5b-812d-28c373b1c6a8" providerId="ADAL" clId="{66AF92F1-37B8-4569-AD5D-A818851582FA}" dt="2024-11-18T16:36:43.514" v="8200" actId="207"/>
          <ac:spMkLst>
            <pc:docMk/>
            <pc:sldMk cId="1396397503" sldId="286"/>
            <ac:spMk id="12" creationId="{E6B94D07-20B5-67BE-C965-190A1B2E4185}"/>
          </ac:spMkLst>
        </pc:spChg>
        <pc:spChg chg="mod">
          <ac:chgData name="Justin Bear" userId="4c4ce09e-8b5d-4b5b-812d-28c373b1c6a8" providerId="ADAL" clId="{66AF92F1-37B8-4569-AD5D-A818851582FA}" dt="2024-11-18T16:30:02.197" v="8018" actId="20577"/>
          <ac:spMkLst>
            <pc:docMk/>
            <pc:sldMk cId="1396397503" sldId="286"/>
            <ac:spMk id="24" creationId="{D70576AB-A382-B09B-7F14-B6432BA80A09}"/>
          </ac:spMkLst>
        </pc:spChg>
        <pc:spChg chg="mod">
          <ac:chgData name="Justin Bear" userId="4c4ce09e-8b5d-4b5b-812d-28c373b1c6a8" providerId="ADAL" clId="{66AF92F1-37B8-4569-AD5D-A818851582FA}" dt="2024-11-18T16:28:58.430" v="7966" actId="20577"/>
          <ac:spMkLst>
            <pc:docMk/>
            <pc:sldMk cId="1396397503" sldId="286"/>
            <ac:spMk id="26" creationId="{912660F0-0B64-E168-D2D4-AF9BBBB55406}"/>
          </ac:spMkLst>
        </pc:spChg>
        <pc:spChg chg="mod">
          <ac:chgData name="Justin Bear" userId="4c4ce09e-8b5d-4b5b-812d-28c373b1c6a8" providerId="ADAL" clId="{66AF92F1-37B8-4569-AD5D-A818851582FA}" dt="2024-11-18T16:29:56.631" v="8015" actId="404"/>
          <ac:spMkLst>
            <pc:docMk/>
            <pc:sldMk cId="1396397503" sldId="286"/>
            <ac:spMk id="33" creationId="{C84E17B7-43FE-FBB7-B346-88A1D43A7042}"/>
          </ac:spMkLst>
        </pc:spChg>
        <pc:spChg chg="add mod">
          <ac:chgData name="Justin Bear" userId="4c4ce09e-8b5d-4b5b-812d-28c373b1c6a8" providerId="ADAL" clId="{66AF92F1-37B8-4569-AD5D-A818851582FA}" dt="2024-11-18T16:32:00.430" v="8076" actId="1076"/>
          <ac:spMkLst>
            <pc:docMk/>
            <pc:sldMk cId="1396397503" sldId="286"/>
            <ac:spMk id="35" creationId="{F8505DB1-2399-D061-AE44-0785B738CF97}"/>
          </ac:spMkLst>
        </pc:spChg>
        <pc:spChg chg="add mod">
          <ac:chgData name="Justin Bear" userId="4c4ce09e-8b5d-4b5b-812d-28c373b1c6a8" providerId="ADAL" clId="{66AF92F1-37B8-4569-AD5D-A818851582FA}" dt="2024-11-18T16:34:31.925" v="8163" actId="1076"/>
          <ac:spMkLst>
            <pc:docMk/>
            <pc:sldMk cId="1396397503" sldId="286"/>
            <ac:spMk id="37" creationId="{E52269AB-E44C-18A5-5484-C92B7BB80420}"/>
          </ac:spMkLst>
        </pc:spChg>
        <pc:spChg chg="add mod">
          <ac:chgData name="Justin Bear" userId="4c4ce09e-8b5d-4b5b-812d-28c373b1c6a8" providerId="ADAL" clId="{66AF92F1-37B8-4569-AD5D-A818851582FA}" dt="2024-11-18T16:36:28.940" v="8198" actId="1076"/>
          <ac:spMkLst>
            <pc:docMk/>
            <pc:sldMk cId="1396397503" sldId="286"/>
            <ac:spMk id="54" creationId="{50F77764-D407-8598-C3B9-6BA50882BB7E}"/>
          </ac:spMkLst>
        </pc:spChg>
        <pc:spChg chg="mod">
          <ac:chgData name="Justin Bear" userId="4c4ce09e-8b5d-4b5b-812d-28c373b1c6a8" providerId="ADAL" clId="{66AF92F1-37B8-4569-AD5D-A818851582FA}" dt="2024-11-18T17:15:34.128" v="8805" actId="1076"/>
          <ac:spMkLst>
            <pc:docMk/>
            <pc:sldMk cId="1396397503" sldId="286"/>
            <ac:spMk id="60" creationId="{6AFC653D-5A4B-6284-65EF-060B49403705}"/>
          </ac:spMkLst>
        </pc:spChg>
        <pc:picChg chg="mod">
          <ac:chgData name="Justin Bear" userId="4c4ce09e-8b5d-4b5b-812d-28c373b1c6a8" providerId="ADAL" clId="{66AF92F1-37B8-4569-AD5D-A818851582FA}" dt="2024-11-18T16:30:35.280" v="8024" actId="1076"/>
          <ac:picMkLst>
            <pc:docMk/>
            <pc:sldMk cId="1396397503" sldId="286"/>
            <ac:picMk id="27" creationId="{71D249AB-8AEF-B90F-CF04-09BB289248F3}"/>
          </ac:picMkLst>
        </pc:picChg>
        <pc:cxnChg chg="add mod">
          <ac:chgData name="Justin Bear" userId="4c4ce09e-8b5d-4b5b-812d-28c373b1c6a8" providerId="ADAL" clId="{66AF92F1-37B8-4569-AD5D-A818851582FA}" dt="2024-11-18T16:31:03.370" v="8029" actId="1582"/>
          <ac:cxnSpMkLst>
            <pc:docMk/>
            <pc:sldMk cId="1396397503" sldId="286"/>
            <ac:cxnSpMk id="28" creationId="{4C467A0A-64C1-3DF8-63D0-5ACB50BB8D8D}"/>
          </ac:cxnSpMkLst>
        </pc:cxnChg>
        <pc:cxnChg chg="mod">
          <ac:chgData name="Justin Bear" userId="4c4ce09e-8b5d-4b5b-812d-28c373b1c6a8" providerId="ADAL" clId="{66AF92F1-37B8-4569-AD5D-A818851582FA}" dt="2024-11-18T16:34:38.992" v="8164" actId="1582"/>
          <ac:cxnSpMkLst>
            <pc:docMk/>
            <pc:sldMk cId="1396397503" sldId="286"/>
            <ac:cxnSpMk id="29" creationId="{01EFA402-7E0A-EEBD-88F2-15616B5C421D}"/>
          </ac:cxnSpMkLst>
        </pc:cxnChg>
        <pc:cxnChg chg="mod">
          <ac:chgData name="Justin Bear" userId="4c4ce09e-8b5d-4b5b-812d-28c373b1c6a8" providerId="ADAL" clId="{66AF92F1-37B8-4569-AD5D-A818851582FA}" dt="2024-11-18T16:31:21.501" v="8033" actId="14100"/>
          <ac:cxnSpMkLst>
            <pc:docMk/>
            <pc:sldMk cId="1396397503" sldId="286"/>
            <ac:cxnSpMk id="32" creationId="{226D9495-3DC6-D3ED-BE2C-18FE8E9825F4}"/>
          </ac:cxnSpMkLst>
        </pc:cxnChg>
        <pc:cxnChg chg="mod">
          <ac:chgData name="Justin Bear" userId="4c4ce09e-8b5d-4b5b-812d-28c373b1c6a8" providerId="ADAL" clId="{66AF92F1-37B8-4569-AD5D-A818851582FA}" dt="2024-11-18T16:30:45.437" v="8027" actId="14100"/>
          <ac:cxnSpMkLst>
            <pc:docMk/>
            <pc:sldMk cId="1396397503" sldId="286"/>
            <ac:cxnSpMk id="34" creationId="{130DA5F3-D38C-C1D7-788E-C841569F2C1E}"/>
          </ac:cxnSpMkLst>
        </pc:cxnChg>
        <pc:cxnChg chg="mod">
          <ac:chgData name="Justin Bear" userId="4c4ce09e-8b5d-4b5b-812d-28c373b1c6a8" providerId="ADAL" clId="{66AF92F1-37B8-4569-AD5D-A818851582FA}" dt="2024-11-18T16:31:08.822" v="8031" actId="14100"/>
          <ac:cxnSpMkLst>
            <pc:docMk/>
            <pc:sldMk cId="1396397503" sldId="286"/>
            <ac:cxnSpMk id="36" creationId="{3640A515-11A1-186E-DF88-BB9B7C7DE8D9}"/>
          </ac:cxnSpMkLst>
        </pc:cxnChg>
        <pc:cxnChg chg="add mod">
          <ac:chgData name="Justin Bear" userId="4c4ce09e-8b5d-4b5b-812d-28c373b1c6a8" providerId="ADAL" clId="{66AF92F1-37B8-4569-AD5D-A818851582FA}" dt="2024-11-18T16:34:31.925" v="8163" actId="1076"/>
          <ac:cxnSpMkLst>
            <pc:docMk/>
            <pc:sldMk cId="1396397503" sldId="286"/>
            <ac:cxnSpMk id="39" creationId="{07ED69B1-3017-1C2B-AAF6-7254DBABD8EA}"/>
          </ac:cxnSpMkLst>
        </pc:cxnChg>
        <pc:cxnChg chg="add mod">
          <ac:chgData name="Justin Bear" userId="4c4ce09e-8b5d-4b5b-812d-28c373b1c6a8" providerId="ADAL" clId="{66AF92F1-37B8-4569-AD5D-A818851582FA}" dt="2024-11-18T16:34:56.149" v="8168" actId="14100"/>
          <ac:cxnSpMkLst>
            <pc:docMk/>
            <pc:sldMk cId="1396397503" sldId="286"/>
            <ac:cxnSpMk id="51" creationId="{912112CA-B1AA-71C0-EBEE-04A4A5649BAC}"/>
          </ac:cxnSpMkLst>
        </pc:cxnChg>
      </pc:sldChg>
      <pc:sldChg chg="del">
        <pc:chgData name="Justin Bear" userId="4c4ce09e-8b5d-4b5b-812d-28c373b1c6a8" providerId="ADAL" clId="{66AF92F1-37B8-4569-AD5D-A818851582FA}" dt="2024-11-19T11:33:18.753" v="16882" actId="47"/>
        <pc:sldMkLst>
          <pc:docMk/>
          <pc:sldMk cId="2657233308" sldId="287"/>
        </pc:sldMkLst>
      </pc:sldChg>
      <pc:sldChg chg="modSp mod">
        <pc:chgData name="Justin Bear" userId="4c4ce09e-8b5d-4b5b-812d-28c373b1c6a8" providerId="ADAL" clId="{66AF92F1-37B8-4569-AD5D-A818851582FA}" dt="2024-11-19T11:58:02.450" v="18894" actId="5793"/>
        <pc:sldMkLst>
          <pc:docMk/>
          <pc:sldMk cId="2389249355" sldId="289"/>
        </pc:sldMkLst>
        <pc:spChg chg="mod">
          <ac:chgData name="Justin Bear" userId="4c4ce09e-8b5d-4b5b-812d-28c373b1c6a8" providerId="ADAL" clId="{66AF92F1-37B8-4569-AD5D-A818851582FA}" dt="2024-11-19T11:38:50.421" v="17523" actId="20577"/>
          <ac:spMkLst>
            <pc:docMk/>
            <pc:sldMk cId="2389249355" sldId="289"/>
            <ac:spMk id="2" creationId="{EBA76B86-3B2A-4EA9-7265-DE8C860A581E}"/>
          </ac:spMkLst>
        </pc:spChg>
        <pc:spChg chg="mod">
          <ac:chgData name="Justin Bear" userId="4c4ce09e-8b5d-4b5b-812d-28c373b1c6a8" providerId="ADAL" clId="{66AF92F1-37B8-4569-AD5D-A818851582FA}" dt="2024-11-19T11:58:02.450" v="18894" actId="5793"/>
          <ac:spMkLst>
            <pc:docMk/>
            <pc:sldMk cId="2389249355" sldId="289"/>
            <ac:spMk id="3" creationId="{35501521-5F5D-E109-EABF-9BE46B3DD550}"/>
          </ac:spMkLst>
        </pc:spChg>
      </pc:sldChg>
      <pc:sldChg chg="modSp new del mod">
        <pc:chgData name="Justin Bear" userId="4c4ce09e-8b5d-4b5b-812d-28c373b1c6a8" providerId="ADAL" clId="{66AF92F1-37B8-4569-AD5D-A818851582FA}" dt="2024-11-18T23:22:18.723" v="11068" actId="47"/>
        <pc:sldMkLst>
          <pc:docMk/>
          <pc:sldMk cId="1307408022" sldId="290"/>
        </pc:sldMkLst>
      </pc:sldChg>
      <pc:sldChg chg="addSp delSp modSp new mod ord">
        <pc:chgData name="Justin Bear" userId="4c4ce09e-8b5d-4b5b-812d-28c373b1c6a8" providerId="ADAL" clId="{66AF92F1-37B8-4569-AD5D-A818851582FA}" dt="2024-11-18T23:31:26.684" v="11197"/>
        <pc:sldMkLst>
          <pc:docMk/>
          <pc:sldMk cId="1809600573" sldId="290"/>
        </pc:sldMkLst>
        <pc:spChg chg="mod">
          <ac:chgData name="Justin Bear" userId="4c4ce09e-8b5d-4b5b-812d-28c373b1c6a8" providerId="ADAL" clId="{66AF92F1-37B8-4569-AD5D-A818851582FA}" dt="2024-11-18T23:24:16.019" v="11132" actId="5793"/>
          <ac:spMkLst>
            <pc:docMk/>
            <pc:sldMk cId="1809600573" sldId="290"/>
            <ac:spMk id="2" creationId="{D4E7B2BC-A96F-AA09-5C71-1B746BE108AF}"/>
          </ac:spMkLst>
        </pc:spChg>
        <pc:spChg chg="add mod">
          <ac:chgData name="Justin Bear" userId="4c4ce09e-8b5d-4b5b-812d-28c373b1c6a8" providerId="ADAL" clId="{66AF92F1-37B8-4569-AD5D-A818851582FA}" dt="2024-11-18T23:31:07.565" v="11194" actId="1076"/>
          <ac:spMkLst>
            <pc:docMk/>
            <pc:sldMk cId="1809600573" sldId="290"/>
            <ac:spMk id="4" creationId="{BBBD3FA7-65C8-8252-AA97-3432FBC9C9B3}"/>
          </ac:spMkLst>
        </pc:spChg>
        <pc:spChg chg="add mod">
          <ac:chgData name="Justin Bear" userId="4c4ce09e-8b5d-4b5b-812d-28c373b1c6a8" providerId="ADAL" clId="{66AF92F1-37B8-4569-AD5D-A818851582FA}" dt="2024-11-18T23:30:59.888" v="11192" actId="207"/>
          <ac:spMkLst>
            <pc:docMk/>
            <pc:sldMk cId="1809600573" sldId="290"/>
            <ac:spMk id="5" creationId="{D500BCCB-2B3E-7CDE-FFB7-FC2CBE11C90E}"/>
          </ac:spMkLst>
        </pc:spChg>
        <pc:picChg chg="add mod">
          <ac:chgData name="Justin Bear" userId="4c4ce09e-8b5d-4b5b-812d-28c373b1c6a8" providerId="ADAL" clId="{66AF92F1-37B8-4569-AD5D-A818851582FA}" dt="2024-11-18T23:28:31.662" v="11137" actId="1076"/>
          <ac:picMkLst>
            <pc:docMk/>
            <pc:sldMk cId="1809600573" sldId="290"/>
            <ac:picMk id="2050" creationId="{ED14CFFE-EF75-BD1C-88BB-F2BE9B6A4239}"/>
          </ac:picMkLst>
        </pc:picChg>
      </pc:sldChg>
      <pc:sldChg chg="addSp delSp modSp new mod ord">
        <pc:chgData name="Justin Bear" userId="4c4ce09e-8b5d-4b5b-812d-28c373b1c6a8" providerId="ADAL" clId="{66AF92F1-37B8-4569-AD5D-A818851582FA}" dt="2024-11-18T23:33:39.926" v="11229" actId="20577"/>
        <pc:sldMkLst>
          <pc:docMk/>
          <pc:sldMk cId="1561178768" sldId="291"/>
        </pc:sldMkLst>
        <pc:spChg chg="mod">
          <ac:chgData name="Justin Bear" userId="4c4ce09e-8b5d-4b5b-812d-28c373b1c6a8" providerId="ADAL" clId="{66AF92F1-37B8-4569-AD5D-A818851582FA}" dt="2024-11-18T23:33:39.926" v="11229" actId="20577"/>
          <ac:spMkLst>
            <pc:docMk/>
            <pc:sldMk cId="1561178768" sldId="291"/>
            <ac:spMk id="2" creationId="{04A9D205-D065-1C20-338D-9D99E00ADAA3}"/>
          </ac:spMkLst>
        </pc:spChg>
        <pc:spChg chg="add mod">
          <ac:chgData name="Justin Bear" userId="4c4ce09e-8b5d-4b5b-812d-28c373b1c6a8" providerId="ADAL" clId="{66AF92F1-37B8-4569-AD5D-A818851582FA}" dt="2024-11-18T23:33:26.590" v="11218" actId="1076"/>
          <ac:spMkLst>
            <pc:docMk/>
            <pc:sldMk cId="1561178768" sldId="291"/>
            <ac:spMk id="4" creationId="{C29CFEA0-300C-F38E-43BC-9CF480BDCC69}"/>
          </ac:spMkLst>
        </pc:spChg>
        <pc:picChg chg="add mod">
          <ac:chgData name="Justin Bear" userId="4c4ce09e-8b5d-4b5b-812d-28c373b1c6a8" providerId="ADAL" clId="{66AF92F1-37B8-4569-AD5D-A818851582FA}" dt="2024-11-18T23:32:49.893" v="11214" actId="1076"/>
          <ac:picMkLst>
            <pc:docMk/>
            <pc:sldMk cId="1561178768" sldId="291"/>
            <ac:picMk id="3081" creationId="{46498A43-A9F1-52A7-0FFA-F5305B791DBC}"/>
          </ac:picMkLst>
        </pc:picChg>
        <pc:picChg chg="add mod">
          <ac:chgData name="Justin Bear" userId="4c4ce09e-8b5d-4b5b-812d-28c373b1c6a8" providerId="ADAL" clId="{66AF92F1-37B8-4569-AD5D-A818851582FA}" dt="2024-11-18T23:33:02.134" v="11215" actId="1076"/>
          <ac:picMkLst>
            <pc:docMk/>
            <pc:sldMk cId="1561178768" sldId="291"/>
            <ac:picMk id="3082" creationId="{1F843A18-D816-DF84-E624-64A1E1C92F33}"/>
          </ac:picMkLst>
        </pc:picChg>
        <pc:picChg chg="add mod">
          <ac:chgData name="Justin Bear" userId="4c4ce09e-8b5d-4b5b-812d-28c373b1c6a8" providerId="ADAL" clId="{66AF92F1-37B8-4569-AD5D-A818851582FA}" dt="2024-11-18T23:33:08.031" v="11216" actId="1076"/>
          <ac:picMkLst>
            <pc:docMk/>
            <pc:sldMk cId="1561178768" sldId="291"/>
            <ac:picMk id="3083" creationId="{229EC551-CF15-D704-C415-3398700B9668}"/>
          </ac:picMkLst>
        </pc:picChg>
        <pc:picChg chg="add mod">
          <ac:chgData name="Justin Bear" userId="4c4ce09e-8b5d-4b5b-812d-28c373b1c6a8" providerId="ADAL" clId="{66AF92F1-37B8-4569-AD5D-A818851582FA}" dt="2024-11-18T23:33:19.857" v="11217" actId="1076"/>
          <ac:picMkLst>
            <pc:docMk/>
            <pc:sldMk cId="1561178768" sldId="291"/>
            <ac:picMk id="3084" creationId="{E7913582-6A71-05FA-C468-3F8037E8F6B1}"/>
          </ac:picMkLst>
        </pc:picChg>
      </pc:sldChg>
      <pc:sldChg chg="addSp delSp modSp new mod">
        <pc:chgData name="Justin Bear" userId="4c4ce09e-8b5d-4b5b-812d-28c373b1c6a8" providerId="ADAL" clId="{66AF92F1-37B8-4569-AD5D-A818851582FA}" dt="2024-11-19T01:06:26.528" v="15413" actId="20577"/>
        <pc:sldMkLst>
          <pc:docMk/>
          <pc:sldMk cId="2397132" sldId="292"/>
        </pc:sldMkLst>
        <pc:spChg chg="mod">
          <ac:chgData name="Justin Bear" userId="4c4ce09e-8b5d-4b5b-812d-28c373b1c6a8" providerId="ADAL" clId="{66AF92F1-37B8-4569-AD5D-A818851582FA}" dt="2024-11-18T23:44:25.830" v="11711" actId="20577"/>
          <ac:spMkLst>
            <pc:docMk/>
            <pc:sldMk cId="2397132" sldId="292"/>
            <ac:spMk id="2" creationId="{367919E7-A9BA-FC2E-64F2-5379BAE80656}"/>
          </ac:spMkLst>
        </pc:spChg>
        <pc:spChg chg="add mod">
          <ac:chgData name="Justin Bear" userId="4c4ce09e-8b5d-4b5b-812d-28c373b1c6a8" providerId="ADAL" clId="{66AF92F1-37B8-4569-AD5D-A818851582FA}" dt="2024-11-19T01:06:26.528" v="15413" actId="20577"/>
          <ac:spMkLst>
            <pc:docMk/>
            <pc:sldMk cId="2397132" sldId="292"/>
            <ac:spMk id="4" creationId="{E133131A-E93C-6BAA-C458-320ED347CFFA}"/>
          </ac:spMkLst>
        </pc:spChg>
        <pc:picChg chg="add mod modCrop">
          <ac:chgData name="Justin Bear" userId="4c4ce09e-8b5d-4b5b-812d-28c373b1c6a8" providerId="ADAL" clId="{66AF92F1-37B8-4569-AD5D-A818851582FA}" dt="2024-11-19T00:06:31.704" v="12569" actId="1076"/>
          <ac:picMkLst>
            <pc:docMk/>
            <pc:sldMk cId="2397132" sldId="292"/>
            <ac:picMk id="7" creationId="{4EF274A0-859F-2F13-0FE7-0638360FFC63}"/>
          </ac:picMkLst>
        </pc:picChg>
        <pc:picChg chg="add mod">
          <ac:chgData name="Justin Bear" userId="4c4ce09e-8b5d-4b5b-812d-28c373b1c6a8" providerId="ADAL" clId="{66AF92F1-37B8-4569-AD5D-A818851582FA}" dt="2024-11-19T00:06:36.775" v="12570" actId="1076"/>
          <ac:picMkLst>
            <pc:docMk/>
            <pc:sldMk cId="2397132" sldId="292"/>
            <ac:picMk id="9" creationId="{B64C1ABB-4821-01C6-776C-10202904BB36}"/>
          </ac:picMkLst>
        </pc:picChg>
        <pc:picChg chg="add mod">
          <ac:chgData name="Justin Bear" userId="4c4ce09e-8b5d-4b5b-812d-28c373b1c6a8" providerId="ADAL" clId="{66AF92F1-37B8-4569-AD5D-A818851582FA}" dt="2024-11-19T00:06:40.272" v="12571" actId="1076"/>
          <ac:picMkLst>
            <pc:docMk/>
            <pc:sldMk cId="2397132" sldId="292"/>
            <ac:picMk id="4101" creationId="{D671857F-F0BD-11FA-2AC6-63B8A918B52A}"/>
          </ac:picMkLst>
        </pc:picChg>
        <pc:picChg chg="add mod">
          <ac:chgData name="Justin Bear" userId="4c4ce09e-8b5d-4b5b-812d-28c373b1c6a8" providerId="ADAL" clId="{66AF92F1-37B8-4569-AD5D-A818851582FA}" dt="2024-11-19T00:03:49.697" v="12558" actId="14100"/>
          <ac:picMkLst>
            <pc:docMk/>
            <pc:sldMk cId="2397132" sldId="292"/>
            <ac:picMk id="4103" creationId="{10CDF668-E005-6A1C-C9E6-CC3DFA3E9140}"/>
          </ac:picMkLst>
        </pc:picChg>
      </pc:sldChg>
      <pc:sldChg chg="addSp delSp modSp new del mod">
        <pc:chgData name="Justin Bear" userId="4c4ce09e-8b5d-4b5b-812d-28c373b1c6a8" providerId="ADAL" clId="{66AF92F1-37B8-4569-AD5D-A818851582FA}" dt="2024-11-19T10:55:45.916" v="16083" actId="47"/>
        <pc:sldMkLst>
          <pc:docMk/>
          <pc:sldMk cId="807900870" sldId="293"/>
        </pc:sldMkLst>
        <pc:spChg chg="mod">
          <ac:chgData name="Justin Bear" userId="4c4ce09e-8b5d-4b5b-812d-28c373b1c6a8" providerId="ADAL" clId="{66AF92F1-37B8-4569-AD5D-A818851582FA}" dt="2024-11-19T00:58:46.653" v="14988" actId="313"/>
          <ac:spMkLst>
            <pc:docMk/>
            <pc:sldMk cId="807900870" sldId="293"/>
            <ac:spMk id="2" creationId="{D0EB5DB7-94ED-390B-0C81-D00230DAA50F}"/>
          </ac:spMkLst>
        </pc:spChg>
        <pc:spChg chg="del">
          <ac:chgData name="Justin Bear" userId="4c4ce09e-8b5d-4b5b-812d-28c373b1c6a8" providerId="ADAL" clId="{66AF92F1-37B8-4569-AD5D-A818851582FA}" dt="2024-11-19T00:57:51.259" v="14939" actId="478"/>
          <ac:spMkLst>
            <pc:docMk/>
            <pc:sldMk cId="807900870" sldId="293"/>
            <ac:spMk id="3" creationId="{76D639A7-B9B0-C159-5E99-6000FEC7EDBB}"/>
          </ac:spMkLst>
        </pc:spChg>
        <pc:spChg chg="add mod">
          <ac:chgData name="Justin Bear" userId="4c4ce09e-8b5d-4b5b-812d-28c373b1c6a8" providerId="ADAL" clId="{66AF92F1-37B8-4569-AD5D-A818851582FA}" dt="2024-11-19T00:58:47.045" v="14989" actId="1076"/>
          <ac:spMkLst>
            <pc:docMk/>
            <pc:sldMk cId="807900870" sldId="293"/>
            <ac:spMk id="5" creationId="{A8A684DB-FB13-4920-4920-223EC7D3CE1D}"/>
          </ac:spMkLst>
        </pc:spChg>
        <pc:spChg chg="add mod">
          <ac:chgData name="Justin Bear" userId="4c4ce09e-8b5d-4b5b-812d-28c373b1c6a8" providerId="ADAL" clId="{66AF92F1-37B8-4569-AD5D-A818851582FA}" dt="2024-11-19T00:58:47.045" v="14989" actId="1076"/>
          <ac:spMkLst>
            <pc:docMk/>
            <pc:sldMk cId="807900870" sldId="293"/>
            <ac:spMk id="6" creationId="{F70EF51B-6AE4-3862-525B-94D1B24E4DEA}"/>
          </ac:spMkLst>
        </pc:spChg>
        <pc:spChg chg="add mod">
          <ac:chgData name="Justin Bear" userId="4c4ce09e-8b5d-4b5b-812d-28c373b1c6a8" providerId="ADAL" clId="{66AF92F1-37B8-4569-AD5D-A818851582FA}" dt="2024-11-19T00:58:47.045" v="14989" actId="1076"/>
          <ac:spMkLst>
            <pc:docMk/>
            <pc:sldMk cId="807900870" sldId="293"/>
            <ac:spMk id="7" creationId="{A466C341-74CA-9501-7222-9EE092041D02}"/>
          </ac:spMkLst>
        </pc:spChg>
        <pc:spChg chg="add mod">
          <ac:chgData name="Justin Bear" userId="4c4ce09e-8b5d-4b5b-812d-28c373b1c6a8" providerId="ADAL" clId="{66AF92F1-37B8-4569-AD5D-A818851582FA}" dt="2024-11-19T00:58:47.045" v="14989" actId="1076"/>
          <ac:spMkLst>
            <pc:docMk/>
            <pc:sldMk cId="807900870" sldId="293"/>
            <ac:spMk id="8" creationId="{7791A584-8463-7F9D-2630-B79DE41879BE}"/>
          </ac:spMkLst>
        </pc:spChg>
        <pc:graphicFrameChg chg="add mod">
          <ac:chgData name="Justin Bear" userId="4c4ce09e-8b5d-4b5b-812d-28c373b1c6a8" providerId="ADAL" clId="{66AF92F1-37B8-4569-AD5D-A818851582FA}" dt="2024-11-19T00:58:48.693" v="14991" actId="14100"/>
          <ac:graphicFrameMkLst>
            <pc:docMk/>
            <pc:sldMk cId="807900870" sldId="293"/>
            <ac:graphicFrameMk id="4" creationId="{4554BAC1-F3D6-A43E-7730-FF8035E48877}"/>
          </ac:graphicFrameMkLst>
        </pc:graphicFrameChg>
      </pc:sldChg>
      <pc:sldChg chg="new del">
        <pc:chgData name="Justin Bear" userId="4c4ce09e-8b5d-4b5b-812d-28c373b1c6a8" providerId="ADAL" clId="{66AF92F1-37B8-4569-AD5D-A818851582FA}" dt="2024-11-19T00:56:01.407" v="14935" actId="47"/>
        <pc:sldMkLst>
          <pc:docMk/>
          <pc:sldMk cId="1651464954" sldId="293"/>
        </pc:sldMkLst>
      </pc:sldChg>
      <pc:sldChg chg="modSp new mod">
        <pc:chgData name="Justin Bear" userId="4c4ce09e-8b5d-4b5b-812d-28c373b1c6a8" providerId="ADAL" clId="{66AF92F1-37B8-4569-AD5D-A818851582FA}" dt="2024-11-19T00:59:10.554" v="15014" actId="5793"/>
        <pc:sldMkLst>
          <pc:docMk/>
          <pc:sldMk cId="1471071528" sldId="294"/>
        </pc:sldMkLst>
        <pc:spChg chg="mod">
          <ac:chgData name="Justin Bear" userId="4c4ce09e-8b5d-4b5b-812d-28c373b1c6a8" providerId="ADAL" clId="{66AF92F1-37B8-4569-AD5D-A818851582FA}" dt="2024-11-19T00:58:54.834" v="15004" actId="20577"/>
          <ac:spMkLst>
            <pc:docMk/>
            <pc:sldMk cId="1471071528" sldId="294"/>
            <ac:spMk id="2" creationId="{5FD76557-1A1C-D2B7-8521-448A29165482}"/>
          </ac:spMkLst>
        </pc:spChg>
        <pc:spChg chg="mod">
          <ac:chgData name="Justin Bear" userId="4c4ce09e-8b5d-4b5b-812d-28c373b1c6a8" providerId="ADAL" clId="{66AF92F1-37B8-4569-AD5D-A818851582FA}" dt="2024-11-19T00:59:10.554" v="15014" actId="5793"/>
          <ac:spMkLst>
            <pc:docMk/>
            <pc:sldMk cId="1471071528" sldId="294"/>
            <ac:spMk id="3" creationId="{4B3E5DA2-A403-F5A7-C582-F829E8B9D3FA}"/>
          </ac:spMkLst>
        </pc:spChg>
      </pc:sldChg>
      <pc:sldChg chg="addSp delSp modSp new mod">
        <pc:chgData name="Justin Bear" userId="4c4ce09e-8b5d-4b5b-812d-28c373b1c6a8" providerId="ADAL" clId="{66AF92F1-37B8-4569-AD5D-A818851582FA}" dt="2024-11-19T11:16:49.194" v="16411" actId="1076"/>
        <pc:sldMkLst>
          <pc:docMk/>
          <pc:sldMk cId="473120734" sldId="295"/>
        </pc:sldMkLst>
        <pc:spChg chg="mod">
          <ac:chgData name="Justin Bear" userId="4c4ce09e-8b5d-4b5b-812d-28c373b1c6a8" providerId="ADAL" clId="{66AF92F1-37B8-4569-AD5D-A818851582FA}" dt="2024-11-19T01:00:04.218" v="15087" actId="20577"/>
          <ac:spMkLst>
            <pc:docMk/>
            <pc:sldMk cId="473120734" sldId="295"/>
            <ac:spMk id="2" creationId="{F6070B3C-2448-B9AC-F571-7951B70F609C}"/>
          </ac:spMkLst>
        </pc:spChg>
        <pc:spChg chg="del mod">
          <ac:chgData name="Justin Bear" userId="4c4ce09e-8b5d-4b5b-812d-28c373b1c6a8" providerId="ADAL" clId="{66AF92F1-37B8-4569-AD5D-A818851582FA}" dt="2024-11-19T11:15:51.089" v="16390"/>
          <ac:spMkLst>
            <pc:docMk/>
            <pc:sldMk cId="473120734" sldId="295"/>
            <ac:spMk id="3" creationId="{2E63E08D-1674-7391-72C2-E0AA639A9D06}"/>
          </ac:spMkLst>
        </pc:spChg>
        <pc:spChg chg="add mod">
          <ac:chgData name="Justin Bear" userId="4c4ce09e-8b5d-4b5b-812d-28c373b1c6a8" providerId="ADAL" clId="{66AF92F1-37B8-4569-AD5D-A818851582FA}" dt="2024-11-19T11:16:39.899" v="16409" actId="1076"/>
          <ac:spMkLst>
            <pc:docMk/>
            <pc:sldMk cId="473120734" sldId="295"/>
            <ac:spMk id="4" creationId="{0A7C124E-79E1-9ACC-DDAE-B1C9C8859D90}"/>
          </ac:spMkLst>
        </pc:spChg>
        <pc:picChg chg="add del">
          <ac:chgData name="Justin Bear" userId="4c4ce09e-8b5d-4b5b-812d-28c373b1c6a8" providerId="ADAL" clId="{66AF92F1-37B8-4569-AD5D-A818851582FA}" dt="2024-11-19T11:14:56.385" v="16377" actId="478"/>
          <ac:picMkLst>
            <pc:docMk/>
            <pc:sldMk cId="473120734" sldId="295"/>
            <ac:picMk id="5122" creationId="{97B58905-7FEC-CB3D-FA44-1B07E9521FCF}"/>
          </ac:picMkLst>
        </pc:picChg>
        <pc:picChg chg="add mod">
          <ac:chgData name="Justin Bear" userId="4c4ce09e-8b5d-4b5b-812d-28c373b1c6a8" providerId="ADAL" clId="{66AF92F1-37B8-4569-AD5D-A818851582FA}" dt="2024-11-19T11:16:49.194" v="16411" actId="1076"/>
          <ac:picMkLst>
            <pc:docMk/>
            <pc:sldMk cId="473120734" sldId="295"/>
            <ac:picMk id="5124" creationId="{DDEFE253-21A2-E390-5964-10676CCCB8CF}"/>
          </ac:picMkLst>
        </pc:picChg>
      </pc:sldChg>
      <pc:sldChg chg="addSp delSp modSp new mod">
        <pc:chgData name="Justin Bear" userId="4c4ce09e-8b5d-4b5b-812d-28c373b1c6a8" providerId="ADAL" clId="{66AF92F1-37B8-4569-AD5D-A818851582FA}" dt="2024-11-19T11:37:27.543" v="17478" actId="1076"/>
        <pc:sldMkLst>
          <pc:docMk/>
          <pc:sldMk cId="4277635329" sldId="296"/>
        </pc:sldMkLst>
        <pc:spChg chg="mod">
          <ac:chgData name="Justin Bear" userId="4c4ce09e-8b5d-4b5b-812d-28c373b1c6a8" providerId="ADAL" clId="{66AF92F1-37B8-4569-AD5D-A818851582FA}" dt="2024-11-19T11:19:49.593" v="16476" actId="20577"/>
          <ac:spMkLst>
            <pc:docMk/>
            <pc:sldMk cId="4277635329" sldId="296"/>
            <ac:spMk id="2" creationId="{34F3B422-4E28-B787-CCD8-E7A9DD02AAB0}"/>
          </ac:spMkLst>
        </pc:spChg>
        <pc:spChg chg="del mod">
          <ac:chgData name="Justin Bear" userId="4c4ce09e-8b5d-4b5b-812d-28c373b1c6a8" providerId="ADAL" clId="{66AF92F1-37B8-4569-AD5D-A818851582FA}" dt="2024-11-19T11:19:52.662" v="16477" actId="478"/>
          <ac:spMkLst>
            <pc:docMk/>
            <pc:sldMk cId="4277635329" sldId="296"/>
            <ac:spMk id="3" creationId="{4DBF9A5E-68AC-0A5A-DC5B-805744E8D4A4}"/>
          </ac:spMkLst>
        </pc:spChg>
        <pc:spChg chg="add del mod">
          <ac:chgData name="Justin Bear" userId="4c4ce09e-8b5d-4b5b-812d-28c373b1c6a8" providerId="ADAL" clId="{66AF92F1-37B8-4569-AD5D-A818851582FA}" dt="2024-11-19T11:20:06.954" v="16478" actId="3680"/>
          <ac:spMkLst>
            <pc:docMk/>
            <pc:sldMk cId="4277635329" sldId="296"/>
            <ac:spMk id="5" creationId="{4407B8ED-6786-44A3-FC73-73811A3D88C4}"/>
          </ac:spMkLst>
        </pc:spChg>
        <pc:spChg chg="add mod">
          <ac:chgData name="Justin Bear" userId="4c4ce09e-8b5d-4b5b-812d-28c373b1c6a8" providerId="ADAL" clId="{66AF92F1-37B8-4569-AD5D-A818851582FA}" dt="2024-11-19T11:37:27.543" v="17478" actId="1076"/>
          <ac:spMkLst>
            <pc:docMk/>
            <pc:sldMk cId="4277635329" sldId="296"/>
            <ac:spMk id="10" creationId="{837E86DD-C86C-A247-76B0-8D50F8B868AB}"/>
          </ac:spMkLst>
        </pc:spChg>
        <pc:spChg chg="add mod">
          <ac:chgData name="Justin Bear" userId="4c4ce09e-8b5d-4b5b-812d-28c373b1c6a8" providerId="ADAL" clId="{66AF92F1-37B8-4569-AD5D-A818851582FA}" dt="2024-11-19T11:37:27.543" v="17478" actId="1076"/>
          <ac:spMkLst>
            <pc:docMk/>
            <pc:sldMk cId="4277635329" sldId="296"/>
            <ac:spMk id="11" creationId="{32135016-A33E-42B5-E8E6-EC008E3F58C2}"/>
          </ac:spMkLst>
        </pc:spChg>
        <pc:spChg chg="add mod">
          <ac:chgData name="Justin Bear" userId="4c4ce09e-8b5d-4b5b-812d-28c373b1c6a8" providerId="ADAL" clId="{66AF92F1-37B8-4569-AD5D-A818851582FA}" dt="2024-11-19T11:37:27.543" v="17478" actId="1076"/>
          <ac:spMkLst>
            <pc:docMk/>
            <pc:sldMk cId="4277635329" sldId="296"/>
            <ac:spMk id="12" creationId="{E8965062-91B2-3D73-8688-6D8610DB5090}"/>
          </ac:spMkLst>
        </pc:spChg>
        <pc:spChg chg="add mod">
          <ac:chgData name="Justin Bear" userId="4c4ce09e-8b5d-4b5b-812d-28c373b1c6a8" providerId="ADAL" clId="{66AF92F1-37B8-4569-AD5D-A818851582FA}" dt="2024-11-19T11:37:27.543" v="17478" actId="1076"/>
          <ac:spMkLst>
            <pc:docMk/>
            <pc:sldMk cId="4277635329" sldId="296"/>
            <ac:spMk id="13" creationId="{03D6B7F8-D380-E322-9E51-6D0CC957CBD7}"/>
          </ac:spMkLst>
        </pc:spChg>
        <pc:spChg chg="add mod">
          <ac:chgData name="Justin Bear" userId="4c4ce09e-8b5d-4b5b-812d-28c373b1c6a8" providerId="ADAL" clId="{66AF92F1-37B8-4569-AD5D-A818851582FA}" dt="2024-11-19T11:37:27.543" v="17478" actId="1076"/>
          <ac:spMkLst>
            <pc:docMk/>
            <pc:sldMk cId="4277635329" sldId="296"/>
            <ac:spMk id="14" creationId="{83D06D10-B0D5-95EA-4652-8DC8FCB25D4D}"/>
          </ac:spMkLst>
        </pc:spChg>
        <pc:spChg chg="add mod">
          <ac:chgData name="Justin Bear" userId="4c4ce09e-8b5d-4b5b-812d-28c373b1c6a8" providerId="ADAL" clId="{66AF92F1-37B8-4569-AD5D-A818851582FA}" dt="2024-11-19T11:37:27.543" v="17478" actId="1076"/>
          <ac:spMkLst>
            <pc:docMk/>
            <pc:sldMk cId="4277635329" sldId="296"/>
            <ac:spMk id="15" creationId="{31628131-4F57-D77E-B948-D66AF966E40D}"/>
          </ac:spMkLst>
        </pc:spChg>
        <pc:graphicFrameChg chg="add mod ord modGraphic">
          <ac:chgData name="Justin Bear" userId="4c4ce09e-8b5d-4b5b-812d-28c373b1c6a8" providerId="ADAL" clId="{66AF92F1-37B8-4569-AD5D-A818851582FA}" dt="2024-11-19T11:37:27.543" v="17478" actId="1076"/>
          <ac:graphicFrameMkLst>
            <pc:docMk/>
            <pc:sldMk cId="4277635329" sldId="296"/>
            <ac:graphicFrameMk id="6" creationId="{E91F2505-726F-ECD4-1876-1D052C72871C}"/>
          </ac:graphicFrameMkLst>
        </pc:graphicFrameChg>
        <pc:cxnChg chg="add mod">
          <ac:chgData name="Justin Bear" userId="4c4ce09e-8b5d-4b5b-812d-28c373b1c6a8" providerId="ADAL" clId="{66AF92F1-37B8-4569-AD5D-A818851582FA}" dt="2024-11-19T11:37:27.543" v="17478" actId="1076"/>
          <ac:cxnSpMkLst>
            <pc:docMk/>
            <pc:sldMk cId="4277635329" sldId="296"/>
            <ac:cxnSpMk id="8" creationId="{5E9E024A-8896-C4D9-9D5E-4AF5DCF4F2B4}"/>
          </ac:cxnSpMkLst>
        </pc:cxnChg>
      </pc:sldChg>
      <pc:sldChg chg="add del">
        <pc:chgData name="Justin Bear" userId="4c4ce09e-8b5d-4b5b-812d-28c373b1c6a8" providerId="ADAL" clId="{66AF92F1-37B8-4569-AD5D-A818851582FA}" dt="2024-11-19T10:55:43.955" v="16082" actId="47"/>
        <pc:sldMkLst>
          <pc:docMk/>
          <pc:sldMk cId="60340022" sldId="297"/>
        </pc:sldMkLst>
      </pc:sldChg>
      <pc:sldChg chg="modSp add mod ord">
        <pc:chgData name="Justin Bear" userId="4c4ce09e-8b5d-4b5b-812d-28c373b1c6a8" providerId="ADAL" clId="{66AF92F1-37B8-4569-AD5D-A818851582FA}" dt="2024-11-19T11:07:39.227" v="16374" actId="20577"/>
        <pc:sldMkLst>
          <pc:docMk/>
          <pc:sldMk cId="3577474150" sldId="298"/>
        </pc:sldMkLst>
        <pc:spChg chg="mod">
          <ac:chgData name="Justin Bear" userId="4c4ce09e-8b5d-4b5b-812d-28c373b1c6a8" providerId="ADAL" clId="{66AF92F1-37B8-4569-AD5D-A818851582FA}" dt="2024-11-19T11:07:39.227" v="16374" actId="20577"/>
          <ac:spMkLst>
            <pc:docMk/>
            <pc:sldMk cId="3577474150" sldId="298"/>
            <ac:spMk id="2" creationId="{A9ADBF74-F5C2-6944-4898-8EBFB9F16CA1}"/>
          </ac:spMkLst>
        </pc:spChg>
      </pc:sldChg>
      <pc:sldChg chg="addSp delSp modSp new mod">
        <pc:chgData name="Justin Bear" userId="4c4ce09e-8b5d-4b5b-812d-28c373b1c6a8" providerId="ADAL" clId="{66AF92F1-37B8-4569-AD5D-A818851582FA}" dt="2024-11-19T11:00:46.731" v="16297" actId="14100"/>
        <pc:sldMkLst>
          <pc:docMk/>
          <pc:sldMk cId="687063283" sldId="299"/>
        </pc:sldMkLst>
        <pc:spChg chg="mod">
          <ac:chgData name="Justin Bear" userId="4c4ce09e-8b5d-4b5b-812d-28c373b1c6a8" providerId="ADAL" clId="{66AF92F1-37B8-4569-AD5D-A818851582FA}" dt="2024-11-19T11:00:46.731" v="16297" actId="14100"/>
          <ac:spMkLst>
            <pc:docMk/>
            <pc:sldMk cId="687063283" sldId="299"/>
            <ac:spMk id="2" creationId="{2BA4CB04-9E01-542F-CD28-7F42AD697E9A}"/>
          </ac:spMkLst>
        </pc:spChg>
        <pc:spChg chg="del">
          <ac:chgData name="Justin Bear" userId="4c4ce09e-8b5d-4b5b-812d-28c373b1c6a8" providerId="ADAL" clId="{66AF92F1-37B8-4569-AD5D-A818851582FA}" dt="2024-11-19T10:56:32.095" v="16085" actId="478"/>
          <ac:spMkLst>
            <pc:docMk/>
            <pc:sldMk cId="687063283" sldId="299"/>
            <ac:spMk id="3" creationId="{6FF99430-1740-0270-9D5A-9E973FA05A88}"/>
          </ac:spMkLst>
        </pc:spChg>
        <pc:spChg chg="add mod ord">
          <ac:chgData name="Justin Bear" userId="4c4ce09e-8b5d-4b5b-812d-28c373b1c6a8" providerId="ADAL" clId="{66AF92F1-37B8-4569-AD5D-A818851582FA}" dt="2024-11-19T11:00:41.402" v="16296" actId="1076"/>
          <ac:spMkLst>
            <pc:docMk/>
            <pc:sldMk cId="687063283" sldId="299"/>
            <ac:spMk id="6" creationId="{380AE201-B738-DDE7-A354-884BC364D427}"/>
          </ac:spMkLst>
        </pc:spChg>
        <pc:picChg chg="add mod ord">
          <ac:chgData name="Justin Bear" userId="4c4ce09e-8b5d-4b5b-812d-28c373b1c6a8" providerId="ADAL" clId="{66AF92F1-37B8-4569-AD5D-A818851582FA}" dt="2024-11-19T11:00:09.268" v="16222" actId="1076"/>
          <ac:picMkLst>
            <pc:docMk/>
            <pc:sldMk cId="687063283" sldId="299"/>
            <ac:picMk id="5" creationId="{F079B857-048F-0CFA-6CCE-434BE6DCD5B9}"/>
          </ac:picMkLst>
        </pc:picChg>
      </pc:sldChg>
      <pc:sldChg chg="new del">
        <pc:chgData name="Justin Bear" userId="4c4ce09e-8b5d-4b5b-812d-28c373b1c6a8" providerId="ADAL" clId="{66AF92F1-37B8-4569-AD5D-A818851582FA}" dt="2024-11-19T11:04:11.484" v="16302" actId="47"/>
        <pc:sldMkLst>
          <pc:docMk/>
          <pc:sldMk cId="1083112790" sldId="300"/>
        </pc:sldMkLst>
      </pc:sldChg>
      <pc:sldChg chg="addSp delSp modSp add mod ord">
        <pc:chgData name="Justin Bear" userId="4c4ce09e-8b5d-4b5b-812d-28c373b1c6a8" providerId="ADAL" clId="{66AF92F1-37B8-4569-AD5D-A818851582FA}" dt="2024-11-19T11:05:53.008" v="16365" actId="167"/>
        <pc:sldMkLst>
          <pc:docMk/>
          <pc:sldMk cId="645987395" sldId="301"/>
        </pc:sldMkLst>
        <pc:spChg chg="mod">
          <ac:chgData name="Justin Bear" userId="4c4ce09e-8b5d-4b5b-812d-28c373b1c6a8" providerId="ADAL" clId="{66AF92F1-37B8-4569-AD5D-A818851582FA}" dt="2024-11-19T11:04:24.388" v="16341" actId="20577"/>
          <ac:spMkLst>
            <pc:docMk/>
            <pc:sldMk cId="645987395" sldId="301"/>
            <ac:spMk id="2" creationId="{2BA4CB04-9E01-542F-CD28-7F42AD697E9A}"/>
          </ac:spMkLst>
        </pc:spChg>
        <pc:spChg chg="mod">
          <ac:chgData name="Justin Bear" userId="4c4ce09e-8b5d-4b5b-812d-28c373b1c6a8" providerId="ADAL" clId="{66AF92F1-37B8-4569-AD5D-A818851582FA}" dt="2024-11-19T11:05:50.780" v="16364" actId="1076"/>
          <ac:spMkLst>
            <pc:docMk/>
            <pc:sldMk cId="645987395" sldId="301"/>
            <ac:spMk id="6" creationId="{380AE201-B738-DDE7-A354-884BC364D427}"/>
          </ac:spMkLst>
        </pc:spChg>
        <pc:picChg chg="add del mod ord">
          <ac:chgData name="Justin Bear" userId="4c4ce09e-8b5d-4b5b-812d-28c373b1c6a8" providerId="ADAL" clId="{66AF92F1-37B8-4569-AD5D-A818851582FA}" dt="2024-11-19T11:05:29.385" v="16358" actId="478"/>
          <ac:picMkLst>
            <pc:docMk/>
            <pc:sldMk cId="645987395" sldId="301"/>
            <ac:picMk id="4" creationId="{7C8FFFEB-785A-FB9D-647F-4EDB8224C473}"/>
          </ac:picMkLst>
        </pc:picChg>
        <pc:picChg chg="del">
          <ac:chgData name="Justin Bear" userId="4c4ce09e-8b5d-4b5b-812d-28c373b1c6a8" providerId="ADAL" clId="{66AF92F1-37B8-4569-AD5D-A818851582FA}" dt="2024-11-19T11:04:28.672" v="16343" actId="478"/>
          <ac:picMkLst>
            <pc:docMk/>
            <pc:sldMk cId="645987395" sldId="301"/>
            <ac:picMk id="5" creationId="{F079B857-048F-0CFA-6CCE-434BE6DCD5B9}"/>
          </ac:picMkLst>
        </pc:picChg>
        <pc:picChg chg="add mod ord">
          <ac:chgData name="Justin Bear" userId="4c4ce09e-8b5d-4b5b-812d-28c373b1c6a8" providerId="ADAL" clId="{66AF92F1-37B8-4569-AD5D-A818851582FA}" dt="2024-11-19T11:05:53.008" v="16365" actId="167"/>
          <ac:picMkLst>
            <pc:docMk/>
            <pc:sldMk cId="645987395" sldId="301"/>
            <ac:picMk id="8" creationId="{14D3BAB5-F391-50D7-250B-A9EE291F96F3}"/>
          </ac:picMkLst>
        </pc:picChg>
      </pc:sldChg>
      <pc:sldChg chg="addSp delSp modSp add mod">
        <pc:chgData name="Justin Bear" userId="4c4ce09e-8b5d-4b5b-812d-28c373b1c6a8" providerId="ADAL" clId="{66AF92F1-37B8-4569-AD5D-A818851582FA}" dt="2024-11-19T11:18:29.037" v="16431" actId="1076"/>
        <pc:sldMkLst>
          <pc:docMk/>
          <pc:sldMk cId="719574165" sldId="302"/>
        </pc:sldMkLst>
        <pc:spChg chg="mod">
          <ac:chgData name="Justin Bear" userId="4c4ce09e-8b5d-4b5b-812d-28c373b1c6a8" providerId="ADAL" clId="{66AF92F1-37B8-4569-AD5D-A818851582FA}" dt="2024-11-19T11:17:29.232" v="16423" actId="20577"/>
          <ac:spMkLst>
            <pc:docMk/>
            <pc:sldMk cId="719574165" sldId="302"/>
            <ac:spMk id="2" creationId="{2BA4CB04-9E01-542F-CD28-7F42AD697E9A}"/>
          </ac:spMkLst>
        </pc:spChg>
        <pc:picChg chg="add mod ord">
          <ac:chgData name="Justin Bear" userId="4c4ce09e-8b5d-4b5b-812d-28c373b1c6a8" providerId="ADAL" clId="{66AF92F1-37B8-4569-AD5D-A818851582FA}" dt="2024-11-19T11:18:29.037" v="16431" actId="1076"/>
          <ac:picMkLst>
            <pc:docMk/>
            <pc:sldMk cId="719574165" sldId="302"/>
            <ac:picMk id="4" creationId="{4378EAA3-FF0C-D2B5-283F-6776E715CBE1}"/>
          </ac:picMkLst>
        </pc:picChg>
        <pc:picChg chg="del">
          <ac:chgData name="Justin Bear" userId="4c4ce09e-8b5d-4b5b-812d-28c373b1c6a8" providerId="ADAL" clId="{66AF92F1-37B8-4569-AD5D-A818851582FA}" dt="2024-11-19T11:17:31.843" v="16424" actId="478"/>
          <ac:picMkLst>
            <pc:docMk/>
            <pc:sldMk cId="719574165" sldId="302"/>
            <ac:picMk id="8" creationId="{14D3BAB5-F391-50D7-250B-A9EE291F96F3}"/>
          </ac:picMkLst>
        </pc:picChg>
      </pc:sldChg>
      <pc:sldChg chg="new del">
        <pc:chgData name="Justin Bear" userId="4c4ce09e-8b5d-4b5b-812d-28c373b1c6a8" providerId="ADAL" clId="{66AF92F1-37B8-4569-AD5D-A818851582FA}" dt="2024-11-19T11:28:12.505" v="16744" actId="47"/>
        <pc:sldMkLst>
          <pc:docMk/>
          <pc:sldMk cId="750922856" sldId="303"/>
        </pc:sldMkLst>
      </pc:sldChg>
      <pc:sldChg chg="modSp del mod">
        <pc:chgData name="Justin Bear" userId="4c4ce09e-8b5d-4b5b-812d-28c373b1c6a8" providerId="ADAL" clId="{66AF92F1-37B8-4569-AD5D-A818851582FA}" dt="2024-11-19T11:28:51.812" v="16764" actId="2696"/>
        <pc:sldMkLst>
          <pc:docMk/>
          <pc:sldMk cId="535355369" sldId="304"/>
        </pc:sldMkLst>
        <pc:spChg chg="mod">
          <ac:chgData name="Justin Bear" userId="4c4ce09e-8b5d-4b5b-812d-28c373b1c6a8" providerId="ADAL" clId="{66AF92F1-37B8-4569-AD5D-A818851582FA}" dt="2024-11-19T11:28:33.610" v="16763" actId="5793"/>
          <ac:spMkLst>
            <pc:docMk/>
            <pc:sldMk cId="535355369" sldId="304"/>
            <ac:spMk id="3" creationId="{66E85D16-47EE-3B8F-A19E-37E9AF64A707}"/>
          </ac:spMkLst>
        </pc:spChg>
      </pc:sldChg>
      <pc:sldChg chg="modSp add mod">
        <pc:chgData name="Justin Bear" userId="4c4ce09e-8b5d-4b5b-812d-28c373b1c6a8" providerId="ADAL" clId="{66AF92F1-37B8-4569-AD5D-A818851582FA}" dt="2024-11-20T13:36:03.094" v="20069" actId="6549"/>
        <pc:sldMkLst>
          <pc:docMk/>
          <pc:sldMk cId="3967243548" sldId="304"/>
        </pc:sldMkLst>
        <pc:spChg chg="mod">
          <ac:chgData name="Justin Bear" userId="4c4ce09e-8b5d-4b5b-812d-28c373b1c6a8" providerId="ADAL" clId="{66AF92F1-37B8-4569-AD5D-A818851582FA}" dt="2024-11-20T13:36:03.094" v="20069" actId="6549"/>
          <ac:spMkLst>
            <pc:docMk/>
            <pc:sldMk cId="3967243548" sldId="304"/>
            <ac:spMk id="2" creationId="{05AA4091-42FB-BC8A-4C1C-154A9D0B271A}"/>
          </ac:spMkLst>
        </pc:spChg>
      </pc:sldChg>
      <pc:sldChg chg="addSp delSp modSp add mod">
        <pc:chgData name="Justin Bear" userId="4c4ce09e-8b5d-4b5b-812d-28c373b1c6a8" providerId="ADAL" clId="{66AF92F1-37B8-4569-AD5D-A818851582FA}" dt="2024-11-19T11:38:11.947" v="17482" actId="1076"/>
        <pc:sldMkLst>
          <pc:docMk/>
          <pc:sldMk cId="585792114" sldId="305"/>
        </pc:sldMkLst>
        <pc:spChg chg="mod">
          <ac:chgData name="Justin Bear" userId="4c4ce09e-8b5d-4b5b-812d-28c373b1c6a8" providerId="ADAL" clId="{66AF92F1-37B8-4569-AD5D-A818851582FA}" dt="2024-11-19T11:38:11.947" v="17482" actId="1076"/>
          <ac:spMkLst>
            <pc:docMk/>
            <pc:sldMk cId="585792114" sldId="305"/>
            <ac:spMk id="3" creationId="{66E85D16-47EE-3B8F-A19E-37E9AF64A707}"/>
          </ac:spMkLst>
        </pc:spChg>
        <pc:spChg chg="add del mod">
          <ac:chgData name="Justin Bear" userId="4c4ce09e-8b5d-4b5b-812d-28c373b1c6a8" providerId="ADAL" clId="{66AF92F1-37B8-4569-AD5D-A818851582FA}" dt="2024-11-19T11:30:31.759" v="16864" actId="478"/>
          <ac:spMkLst>
            <pc:docMk/>
            <pc:sldMk cId="585792114" sldId="305"/>
            <ac:spMk id="4" creationId="{04588308-C98B-CC47-DD8D-6BDC2B406F2A}"/>
          </ac:spMkLst>
        </pc:spChg>
        <pc:picChg chg="add mod">
          <ac:chgData name="Justin Bear" userId="4c4ce09e-8b5d-4b5b-812d-28c373b1c6a8" providerId="ADAL" clId="{66AF92F1-37B8-4569-AD5D-A818851582FA}" dt="2024-11-19T11:38:11.947" v="17482" actId="1076"/>
          <ac:picMkLst>
            <pc:docMk/>
            <pc:sldMk cId="585792114" sldId="305"/>
            <ac:picMk id="6" creationId="{5E9AD281-0AB8-3E63-2D36-1EB6B411A69F}"/>
          </ac:picMkLst>
        </pc:picChg>
        <pc:picChg chg="add mod">
          <ac:chgData name="Justin Bear" userId="4c4ce09e-8b5d-4b5b-812d-28c373b1c6a8" providerId="ADAL" clId="{66AF92F1-37B8-4569-AD5D-A818851582FA}" dt="2024-11-19T11:38:11.947" v="17482" actId="1076"/>
          <ac:picMkLst>
            <pc:docMk/>
            <pc:sldMk cId="585792114" sldId="305"/>
            <ac:picMk id="7" creationId="{ED518004-B12A-BD6F-A1F5-15643C1FD69B}"/>
          </ac:picMkLst>
        </pc:picChg>
        <pc:picChg chg="add mod">
          <ac:chgData name="Justin Bear" userId="4c4ce09e-8b5d-4b5b-812d-28c373b1c6a8" providerId="ADAL" clId="{66AF92F1-37B8-4569-AD5D-A818851582FA}" dt="2024-11-19T11:38:11.947" v="17482" actId="1076"/>
          <ac:picMkLst>
            <pc:docMk/>
            <pc:sldMk cId="585792114" sldId="305"/>
            <ac:picMk id="8" creationId="{054F352E-D1B4-F8A7-DC1E-E5D68648899D}"/>
          </ac:picMkLst>
        </pc:picChg>
        <pc:picChg chg="add mod">
          <ac:chgData name="Justin Bear" userId="4c4ce09e-8b5d-4b5b-812d-28c373b1c6a8" providerId="ADAL" clId="{66AF92F1-37B8-4569-AD5D-A818851582FA}" dt="2024-11-19T11:38:11.947" v="17482" actId="1076"/>
          <ac:picMkLst>
            <pc:docMk/>
            <pc:sldMk cId="585792114" sldId="305"/>
            <ac:picMk id="9" creationId="{32EC0E93-A28A-DBD5-F313-87F85647E15B}"/>
          </ac:picMkLst>
        </pc:picChg>
        <pc:picChg chg="add mod">
          <ac:chgData name="Justin Bear" userId="4c4ce09e-8b5d-4b5b-812d-28c373b1c6a8" providerId="ADAL" clId="{66AF92F1-37B8-4569-AD5D-A818851582FA}" dt="2024-11-19T11:38:11.947" v="17482" actId="1076"/>
          <ac:picMkLst>
            <pc:docMk/>
            <pc:sldMk cId="585792114" sldId="305"/>
            <ac:picMk id="10" creationId="{47F98A5F-35CE-987F-49E0-31EE1D292C50}"/>
          </ac:picMkLst>
        </pc:picChg>
      </pc:sldChg>
      <pc:sldChg chg="addSp delSp modSp new mod">
        <pc:chgData name="Justin Bear" userId="4c4ce09e-8b5d-4b5b-812d-28c373b1c6a8" providerId="ADAL" clId="{66AF92F1-37B8-4569-AD5D-A818851582FA}" dt="2024-11-19T11:58:06.063" v="18897" actId="5793"/>
        <pc:sldMkLst>
          <pc:docMk/>
          <pc:sldMk cId="1152340315" sldId="306"/>
        </pc:sldMkLst>
        <pc:spChg chg="mod">
          <ac:chgData name="Justin Bear" userId="4c4ce09e-8b5d-4b5b-812d-28c373b1c6a8" providerId="ADAL" clId="{66AF92F1-37B8-4569-AD5D-A818851582FA}" dt="2024-11-19T11:37:02.002" v="17477" actId="20577"/>
          <ac:spMkLst>
            <pc:docMk/>
            <pc:sldMk cId="1152340315" sldId="306"/>
            <ac:spMk id="2" creationId="{54FCDE3B-84C2-2F8F-5976-1A4B7CD3E4C4}"/>
          </ac:spMkLst>
        </pc:spChg>
        <pc:spChg chg="mod">
          <ac:chgData name="Justin Bear" userId="4c4ce09e-8b5d-4b5b-812d-28c373b1c6a8" providerId="ADAL" clId="{66AF92F1-37B8-4569-AD5D-A818851582FA}" dt="2024-11-19T11:58:06.063" v="18897" actId="5793"/>
          <ac:spMkLst>
            <pc:docMk/>
            <pc:sldMk cId="1152340315" sldId="306"/>
            <ac:spMk id="3" creationId="{04A57E07-0A59-3DB9-49F6-B672416CBA50}"/>
          </ac:spMkLst>
        </pc:spChg>
        <pc:picChg chg="add del">
          <ac:chgData name="Justin Bear" userId="4c4ce09e-8b5d-4b5b-812d-28c373b1c6a8" providerId="ADAL" clId="{66AF92F1-37B8-4569-AD5D-A818851582FA}" dt="2024-11-19T11:34:23.735" v="16975" actId="22"/>
          <ac:picMkLst>
            <pc:docMk/>
            <pc:sldMk cId="1152340315" sldId="306"/>
            <ac:picMk id="5" creationId="{91F517FB-5E18-B48A-133D-FDAC311E0164}"/>
          </ac:picMkLst>
        </pc:picChg>
      </pc:sldChg>
      <pc:sldChg chg="modSp new mod">
        <pc:chgData name="Justin Bear" userId="4c4ce09e-8b5d-4b5b-812d-28c373b1c6a8" providerId="ADAL" clId="{66AF92F1-37B8-4569-AD5D-A818851582FA}" dt="2024-11-19T11:57:32.272" v="18888" actId="27636"/>
        <pc:sldMkLst>
          <pc:docMk/>
          <pc:sldMk cId="4290429594" sldId="307"/>
        </pc:sldMkLst>
        <pc:spChg chg="mod">
          <ac:chgData name="Justin Bear" userId="4c4ce09e-8b5d-4b5b-812d-28c373b1c6a8" providerId="ADAL" clId="{66AF92F1-37B8-4569-AD5D-A818851582FA}" dt="2024-11-19T11:50:49.469" v="18095" actId="20577"/>
          <ac:spMkLst>
            <pc:docMk/>
            <pc:sldMk cId="4290429594" sldId="307"/>
            <ac:spMk id="2" creationId="{7F5AA814-3B97-C9FB-3B7C-B038496C39B2}"/>
          </ac:spMkLst>
        </pc:spChg>
        <pc:spChg chg="mod">
          <ac:chgData name="Justin Bear" userId="4c4ce09e-8b5d-4b5b-812d-28c373b1c6a8" providerId="ADAL" clId="{66AF92F1-37B8-4569-AD5D-A818851582FA}" dt="2024-11-19T11:57:32.272" v="18888" actId="27636"/>
          <ac:spMkLst>
            <pc:docMk/>
            <pc:sldMk cId="4290429594" sldId="307"/>
            <ac:spMk id="3" creationId="{42C794E9-8A9B-2F78-2228-F2BEF9597182}"/>
          </ac:spMkLst>
        </pc:spChg>
      </pc:sldChg>
      <pc:sldChg chg="new del">
        <pc:chgData name="Justin Bear" userId="4c4ce09e-8b5d-4b5b-812d-28c373b1c6a8" providerId="ADAL" clId="{66AF92F1-37B8-4569-AD5D-A818851582FA}" dt="2024-11-19T11:57:55.463" v="18891" actId="47"/>
        <pc:sldMkLst>
          <pc:docMk/>
          <pc:sldMk cId="3998556669" sldId="308"/>
        </pc:sldMkLst>
      </pc:sldChg>
      <pc:sldChg chg="modSp add mod">
        <pc:chgData name="Justin Bear" userId="4c4ce09e-8b5d-4b5b-812d-28c373b1c6a8" providerId="ADAL" clId="{66AF92F1-37B8-4569-AD5D-A818851582FA}" dt="2024-11-19T12:31:33.295" v="20068" actId="113"/>
        <pc:sldMkLst>
          <pc:docMk/>
          <pc:sldMk cId="1388744427" sldId="309"/>
        </pc:sldMkLst>
        <pc:spChg chg="mod">
          <ac:chgData name="Justin Bear" userId="4c4ce09e-8b5d-4b5b-812d-28c373b1c6a8" providerId="ADAL" clId="{66AF92F1-37B8-4569-AD5D-A818851582FA}" dt="2024-11-19T12:31:33.295" v="20068" actId="113"/>
          <ac:spMkLst>
            <pc:docMk/>
            <pc:sldMk cId="1388744427" sldId="309"/>
            <ac:spMk id="3" creationId="{42C794E9-8A9B-2F78-2228-F2BEF9597182}"/>
          </ac:spMkLst>
        </pc:spChg>
      </pc:sldChg>
      <pc:sldChg chg="modSp new mod modShow">
        <pc:chgData name="Justin Bear" userId="4c4ce09e-8b5d-4b5b-812d-28c373b1c6a8" providerId="ADAL" clId="{66AF92F1-37B8-4569-AD5D-A818851582FA}" dt="2024-11-20T13:54:27.549" v="20070" actId="729"/>
        <pc:sldMkLst>
          <pc:docMk/>
          <pc:sldMk cId="3729052997" sldId="310"/>
        </pc:sldMkLst>
        <pc:spChg chg="mod">
          <ac:chgData name="Justin Bear" userId="4c4ce09e-8b5d-4b5b-812d-28c373b1c6a8" providerId="ADAL" clId="{66AF92F1-37B8-4569-AD5D-A818851582FA}" dt="2024-11-19T12:24:40.506" v="19307" actId="20577"/>
          <ac:spMkLst>
            <pc:docMk/>
            <pc:sldMk cId="3729052997" sldId="310"/>
            <ac:spMk id="2" creationId="{3DC96099-EE18-9E69-D912-1561B83DEB19}"/>
          </ac:spMkLst>
        </pc:spChg>
        <pc:spChg chg="mod">
          <ac:chgData name="Justin Bear" userId="4c4ce09e-8b5d-4b5b-812d-28c373b1c6a8" providerId="ADAL" clId="{66AF92F1-37B8-4569-AD5D-A818851582FA}" dt="2024-11-19T12:28:09.573" v="19875" actId="20577"/>
          <ac:spMkLst>
            <pc:docMk/>
            <pc:sldMk cId="3729052997" sldId="310"/>
            <ac:spMk id="3" creationId="{9F681420-EEA0-836A-C0FC-F529C84A1C3A}"/>
          </ac:spMkLst>
        </pc:spChg>
      </pc:sldChg>
      <pc:sldChg chg="delSp modSp new mod">
        <pc:chgData name="Justin Bear" userId="4c4ce09e-8b5d-4b5b-812d-28c373b1c6a8" providerId="ADAL" clId="{66AF92F1-37B8-4569-AD5D-A818851582FA}" dt="2024-11-20T13:55:02.893" v="20153" actId="478"/>
        <pc:sldMkLst>
          <pc:docMk/>
          <pc:sldMk cId="4076301305" sldId="311"/>
        </pc:sldMkLst>
        <pc:spChg chg="del mod">
          <ac:chgData name="Justin Bear" userId="4c4ce09e-8b5d-4b5b-812d-28c373b1c6a8" providerId="ADAL" clId="{66AF92F1-37B8-4569-AD5D-A818851582FA}" dt="2024-11-20T13:55:02.893" v="20153" actId="478"/>
          <ac:spMkLst>
            <pc:docMk/>
            <pc:sldMk cId="4076301305" sldId="311"/>
            <ac:spMk id="2" creationId="{B436E20D-D8B9-6B64-7995-3D8E7191EF62}"/>
          </ac:spMkLst>
        </pc:spChg>
        <pc:spChg chg="mod">
          <ac:chgData name="Justin Bear" userId="4c4ce09e-8b5d-4b5b-812d-28c373b1c6a8" providerId="ADAL" clId="{66AF92F1-37B8-4569-AD5D-A818851582FA}" dt="2024-11-20T13:55:00.290" v="20152" actId="3626"/>
          <ac:spMkLst>
            <pc:docMk/>
            <pc:sldMk cId="4076301305" sldId="311"/>
            <ac:spMk id="3" creationId="{27238258-BCFF-E81A-C8F0-751A0434109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921FC2-C055-42F3-B8AF-A8CD6B380464}" type="datetimeFigureOut">
              <a:rPr lang="en-GB" smtClean="0"/>
              <a:t>20/11/2024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43A521-EB54-4FDB-AF73-DA2A246C221C}" type="slidenum">
              <a:rPr lang="en-GB" smtClean="0"/>
              <a:t>‹#›</a:t>
            </a:fld>
            <a:endParaRPr lang="en-GB"/>
          </a:p>
        </p:txBody>
      </p:sp>
    </p:spTree>
    <p:extLst>
      <p:ext uri="{BB962C8B-B14F-4D97-AF65-F5344CB8AC3E}">
        <p14:creationId xmlns:p14="http://schemas.microsoft.com/office/powerpoint/2010/main" val="17114074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I’m Justin, he’s Dan</a:t>
            </a:r>
          </a:p>
          <a:p>
            <a:r>
              <a:rPr lang="en-GB"/>
              <a:t>Here to talk about collaborative working with community energy. </a:t>
            </a:r>
          </a:p>
          <a:p>
            <a:endParaRPr lang="en-GB"/>
          </a:p>
          <a:p>
            <a:r>
              <a:rPr lang="en-GB"/>
              <a:t>I’m going to talk about: </a:t>
            </a:r>
          </a:p>
          <a:p>
            <a:r>
              <a:rPr lang="en-GB"/>
              <a:t>	who we are</a:t>
            </a:r>
          </a:p>
          <a:p>
            <a:r>
              <a:rPr lang="en-GB"/>
              <a:t>	Why we should foster collaboration at a community level</a:t>
            </a:r>
          </a:p>
          <a:p>
            <a:r>
              <a:rPr lang="en-GB"/>
              <a:t>	Some successful partnerships between CE &amp; private sector</a:t>
            </a:r>
          </a:p>
          <a:p>
            <a:r>
              <a:rPr lang="en-GB"/>
              <a:t>	Our LEAD project – a collaboration of 6 CE organisations. Why, how and what have we learned. </a:t>
            </a:r>
          </a:p>
          <a:p>
            <a:endParaRPr lang="en-GB"/>
          </a:p>
          <a:p>
            <a:endParaRPr lang="en-GB"/>
          </a:p>
        </p:txBody>
      </p:sp>
      <p:sp>
        <p:nvSpPr>
          <p:cNvPr id="4" name="Slide Number Placeholder 3"/>
          <p:cNvSpPr>
            <a:spLocks noGrp="1"/>
          </p:cNvSpPr>
          <p:nvPr>
            <p:ph type="sldNum" sz="quarter" idx="5"/>
          </p:nvPr>
        </p:nvSpPr>
        <p:spPr/>
        <p:txBody>
          <a:bodyPr/>
          <a:lstStyle/>
          <a:p>
            <a:fld id="{F243A521-EB54-4FDB-AF73-DA2A246C221C}" type="slidenum">
              <a:rPr lang="en-GB" smtClean="0"/>
              <a:t>1</a:t>
            </a:fld>
            <a:endParaRPr lang="en-GB"/>
          </a:p>
        </p:txBody>
      </p:sp>
    </p:spTree>
    <p:extLst>
      <p:ext uri="{BB962C8B-B14F-4D97-AF65-F5344CB8AC3E}">
        <p14:creationId xmlns:p14="http://schemas.microsoft.com/office/powerpoint/2010/main" val="26644700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a:p>
        </p:txBody>
      </p:sp>
      <p:sp>
        <p:nvSpPr>
          <p:cNvPr id="4" name="Slide Number Placeholder 3"/>
          <p:cNvSpPr>
            <a:spLocks noGrp="1"/>
          </p:cNvSpPr>
          <p:nvPr>
            <p:ph type="sldNum" sz="quarter" idx="5"/>
          </p:nvPr>
        </p:nvSpPr>
        <p:spPr/>
        <p:txBody>
          <a:bodyPr/>
          <a:lstStyle/>
          <a:p>
            <a:fld id="{F243A521-EB54-4FDB-AF73-DA2A246C221C}" type="slidenum">
              <a:rPr lang="en-GB" smtClean="0"/>
              <a:t>16</a:t>
            </a:fld>
            <a:endParaRPr lang="en-GB"/>
          </a:p>
        </p:txBody>
      </p:sp>
    </p:spTree>
    <p:extLst>
      <p:ext uri="{BB962C8B-B14F-4D97-AF65-F5344CB8AC3E}">
        <p14:creationId xmlns:p14="http://schemas.microsoft.com/office/powerpoint/2010/main" val="18220963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243A521-EB54-4FDB-AF73-DA2A246C221C}" type="slidenum">
              <a:rPr lang="en-GB" smtClean="0"/>
              <a:t>21</a:t>
            </a:fld>
            <a:endParaRPr lang="en-GB"/>
          </a:p>
        </p:txBody>
      </p:sp>
    </p:spTree>
    <p:extLst>
      <p:ext uri="{BB962C8B-B14F-4D97-AF65-F5344CB8AC3E}">
        <p14:creationId xmlns:p14="http://schemas.microsoft.com/office/powerpoint/2010/main" val="35467089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243A521-EB54-4FDB-AF73-DA2A246C221C}" type="slidenum">
              <a:rPr lang="en-GB" smtClean="0"/>
              <a:t>40</a:t>
            </a:fld>
            <a:endParaRPr lang="en-GB"/>
          </a:p>
        </p:txBody>
      </p:sp>
    </p:spTree>
    <p:extLst>
      <p:ext uri="{BB962C8B-B14F-4D97-AF65-F5344CB8AC3E}">
        <p14:creationId xmlns:p14="http://schemas.microsoft.com/office/powerpoint/2010/main" val="36036397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243A521-EB54-4FDB-AF73-DA2A246C221C}" type="slidenum">
              <a:rPr lang="en-GB" smtClean="0"/>
              <a:t>41</a:t>
            </a:fld>
            <a:endParaRPr lang="en-GB"/>
          </a:p>
        </p:txBody>
      </p:sp>
    </p:spTree>
    <p:extLst>
      <p:ext uri="{BB962C8B-B14F-4D97-AF65-F5344CB8AC3E}">
        <p14:creationId xmlns:p14="http://schemas.microsoft.com/office/powerpoint/2010/main" val="17628057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243A521-EB54-4FDB-AF73-DA2A246C221C}" type="slidenum">
              <a:rPr lang="en-GB" smtClean="0"/>
              <a:t>43</a:t>
            </a:fld>
            <a:endParaRPr lang="en-GB"/>
          </a:p>
        </p:txBody>
      </p:sp>
    </p:spTree>
    <p:extLst>
      <p:ext uri="{BB962C8B-B14F-4D97-AF65-F5344CB8AC3E}">
        <p14:creationId xmlns:p14="http://schemas.microsoft.com/office/powerpoint/2010/main" val="252147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243A521-EB54-4FDB-AF73-DA2A246C221C}" type="slidenum">
              <a:rPr lang="en-GB" smtClean="0"/>
              <a:t>4</a:t>
            </a:fld>
            <a:endParaRPr lang="en-GB"/>
          </a:p>
        </p:txBody>
      </p:sp>
    </p:spTree>
    <p:extLst>
      <p:ext uri="{BB962C8B-B14F-4D97-AF65-F5344CB8AC3E}">
        <p14:creationId xmlns:p14="http://schemas.microsoft.com/office/powerpoint/2010/main" val="1778819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Local Retrofit Hubs are important</a:t>
            </a:r>
          </a:p>
          <a:p>
            <a:r>
              <a:rPr lang="en-GB"/>
              <a:t>What is a retrofit hub – it will look different in every place but for me it can be one stop shops, or effective collaboration of the organisations working on retrofit in a local area. </a:t>
            </a:r>
          </a:p>
          <a:p>
            <a:r>
              <a:rPr lang="en-GB"/>
              <a:t>LEAD has been an important project that has invested in these hubs</a:t>
            </a:r>
          </a:p>
          <a:p>
            <a:r>
              <a:rPr lang="en-GB"/>
              <a:t>Wider policy has been hostile to the concept of local retrofit hubs:</a:t>
            </a:r>
            <a:br>
              <a:rPr lang="en-GB"/>
            </a:br>
            <a:r>
              <a:rPr lang="en-GB"/>
              <a:t>	Top down</a:t>
            </a:r>
          </a:p>
          <a:p>
            <a:r>
              <a:rPr lang="en-GB" b="0"/>
              <a:t>	Households as passive recipients to take or leave measures</a:t>
            </a:r>
          </a:p>
          <a:p>
            <a:r>
              <a:rPr lang="en-GB" b="0"/>
              <a:t>	failed to invest in local capacity to deliver </a:t>
            </a:r>
          </a:p>
          <a:p>
            <a:r>
              <a:rPr lang="en-GB" b="0"/>
              <a:t>	driven the worst excesses of the industry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Lots of reasons why local hubs are important but for us, one is particularly important – restoring trust and building demand</a:t>
            </a:r>
          </a:p>
          <a:p>
            <a:r>
              <a:rPr lang="en-GB" b="0"/>
              <a:t>If we seek to implement a 6fold increase in retrofit, will households follow? (HUG2 example)</a:t>
            </a:r>
          </a:p>
          <a:p>
            <a:r>
              <a:rPr lang="en-GB" b="0"/>
              <a:t>This is why local hubs are important </a:t>
            </a:r>
            <a:r>
              <a:rPr lang="en-GB" b="1"/>
              <a:t>AND</a:t>
            </a:r>
            <a:r>
              <a:rPr lang="en-GB" b="0"/>
              <a:t> why community energy leadership within these hubs is beneficial</a:t>
            </a:r>
          </a:p>
          <a:p>
            <a:endParaRPr lang="en-GB" b="0"/>
          </a:p>
          <a:p>
            <a:endParaRPr lang="en-GB" b="0"/>
          </a:p>
          <a:p>
            <a:endParaRPr lang="en-GB" b="0"/>
          </a:p>
          <a:p>
            <a:endParaRPr lang="en-GB" b="0"/>
          </a:p>
          <a:p>
            <a:endParaRPr lang="en-GB" b="0"/>
          </a:p>
        </p:txBody>
      </p:sp>
      <p:sp>
        <p:nvSpPr>
          <p:cNvPr id="4" name="Slide Number Placeholder 3"/>
          <p:cNvSpPr>
            <a:spLocks noGrp="1"/>
          </p:cNvSpPr>
          <p:nvPr>
            <p:ph type="sldNum" sz="quarter" idx="5"/>
          </p:nvPr>
        </p:nvSpPr>
        <p:spPr/>
        <p:txBody>
          <a:bodyPr/>
          <a:lstStyle/>
          <a:p>
            <a:fld id="{F243A521-EB54-4FDB-AF73-DA2A246C221C}" type="slidenum">
              <a:rPr lang="en-GB" smtClean="0"/>
              <a:t>5</a:t>
            </a:fld>
            <a:endParaRPr lang="en-GB"/>
          </a:p>
        </p:txBody>
      </p:sp>
    </p:spTree>
    <p:extLst>
      <p:ext uri="{BB962C8B-B14F-4D97-AF65-F5344CB8AC3E}">
        <p14:creationId xmlns:p14="http://schemas.microsoft.com/office/powerpoint/2010/main" val="2570644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traditional model for community energy in ECO delivery and local authorities is to get them doing the ‘people’ bit at the start of the journey. </a:t>
            </a:r>
          </a:p>
          <a:p>
            <a:endParaRPr lang="en-GB"/>
          </a:p>
          <a:p>
            <a:r>
              <a:rPr lang="en-GB"/>
              <a:t>Referral fees model with ECO installers</a:t>
            </a:r>
          </a:p>
          <a:p>
            <a:r>
              <a:rPr lang="en-GB"/>
              <a:t>Pitfalls – little transparency over what is available for people and if customers get support. Big reputational risks. Generally, loss making. Compromises integrity. </a:t>
            </a:r>
          </a:p>
          <a:p>
            <a:endParaRPr lang="en-GB"/>
          </a:p>
          <a:p>
            <a:endParaRPr lang="en-GB"/>
          </a:p>
        </p:txBody>
      </p:sp>
      <p:sp>
        <p:nvSpPr>
          <p:cNvPr id="4" name="Slide Number Placeholder 3"/>
          <p:cNvSpPr>
            <a:spLocks noGrp="1"/>
          </p:cNvSpPr>
          <p:nvPr>
            <p:ph type="sldNum" sz="quarter" idx="5"/>
          </p:nvPr>
        </p:nvSpPr>
        <p:spPr/>
        <p:txBody>
          <a:bodyPr/>
          <a:lstStyle/>
          <a:p>
            <a:fld id="{F243A521-EB54-4FDB-AF73-DA2A246C221C}" type="slidenum">
              <a:rPr lang="en-GB" smtClean="0"/>
              <a:t>9</a:t>
            </a:fld>
            <a:endParaRPr lang="en-GB"/>
          </a:p>
        </p:txBody>
      </p:sp>
    </p:spTree>
    <p:extLst>
      <p:ext uri="{BB962C8B-B14F-4D97-AF65-F5344CB8AC3E}">
        <p14:creationId xmlns:p14="http://schemas.microsoft.com/office/powerpoint/2010/main" val="4229989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Partner model in LAD/HUG</a:t>
            </a:r>
          </a:p>
          <a:p>
            <a:r>
              <a:rPr lang="en-GB"/>
              <a:t>Pitfalls – no control over installers, significant reputational risk, often undervalued and overworked. </a:t>
            </a:r>
          </a:p>
          <a:p>
            <a:endParaRPr lang="en-GB"/>
          </a:p>
          <a:p>
            <a:r>
              <a:rPr lang="en-GB"/>
              <a:t>Advantages for scheme delivery – honest broker for council about state of the scheme and installer performance, more latitude to handle complaints and issues before they become entrenched issues, better customer experience, better customer recruitment. </a:t>
            </a:r>
          </a:p>
          <a:p>
            <a:endParaRPr lang="en-GB"/>
          </a:p>
          <a:p>
            <a:r>
              <a:rPr lang="en-GB"/>
              <a:t>Both models help to recruit households based on the involvement of community groups, but they do not offer any control or empower the community group. </a:t>
            </a:r>
          </a:p>
          <a:p>
            <a:endParaRPr lang="en-GB"/>
          </a:p>
        </p:txBody>
      </p:sp>
      <p:sp>
        <p:nvSpPr>
          <p:cNvPr id="4" name="Slide Number Placeholder 3"/>
          <p:cNvSpPr>
            <a:spLocks noGrp="1"/>
          </p:cNvSpPr>
          <p:nvPr>
            <p:ph type="sldNum" sz="quarter" idx="5"/>
          </p:nvPr>
        </p:nvSpPr>
        <p:spPr/>
        <p:txBody>
          <a:bodyPr/>
          <a:lstStyle/>
          <a:p>
            <a:fld id="{F243A521-EB54-4FDB-AF73-DA2A246C221C}" type="slidenum">
              <a:rPr lang="en-GB" smtClean="0"/>
              <a:t>10</a:t>
            </a:fld>
            <a:endParaRPr lang="en-GB"/>
          </a:p>
        </p:txBody>
      </p:sp>
    </p:spTree>
    <p:extLst>
      <p:ext uri="{BB962C8B-B14F-4D97-AF65-F5344CB8AC3E}">
        <p14:creationId xmlns:p14="http://schemas.microsoft.com/office/powerpoint/2010/main" val="1947744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Something like this model has been in use by Devon County Council.</a:t>
            </a:r>
          </a:p>
          <a:p>
            <a:endParaRPr lang="en-GB"/>
          </a:p>
          <a:p>
            <a:r>
              <a:rPr lang="en-GB"/>
              <a:t>It’s a great example of how to work with community energy to deepen that relationship, increase capacity at a local level and reinforce the customer voice in delivery. </a:t>
            </a:r>
          </a:p>
        </p:txBody>
      </p:sp>
      <p:sp>
        <p:nvSpPr>
          <p:cNvPr id="4" name="Slide Number Placeholder 3"/>
          <p:cNvSpPr>
            <a:spLocks noGrp="1"/>
          </p:cNvSpPr>
          <p:nvPr>
            <p:ph type="sldNum" sz="quarter" idx="5"/>
          </p:nvPr>
        </p:nvSpPr>
        <p:spPr/>
        <p:txBody>
          <a:bodyPr/>
          <a:lstStyle/>
          <a:p>
            <a:fld id="{F243A521-EB54-4FDB-AF73-DA2A246C221C}" type="slidenum">
              <a:rPr lang="en-GB" smtClean="0"/>
              <a:t>11</a:t>
            </a:fld>
            <a:endParaRPr lang="en-GB"/>
          </a:p>
        </p:txBody>
      </p:sp>
    </p:spTree>
    <p:extLst>
      <p:ext uri="{BB962C8B-B14F-4D97-AF65-F5344CB8AC3E}">
        <p14:creationId xmlns:p14="http://schemas.microsoft.com/office/powerpoint/2010/main" val="11704957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is the approach we are planning for WHLG, For previous schemes we’ve had coordination and design sit with the installer, so this is untested yet. </a:t>
            </a:r>
          </a:p>
          <a:p>
            <a:endParaRPr lang="en-GB"/>
          </a:p>
          <a:p>
            <a:r>
              <a:rPr lang="en-GB"/>
              <a:t>Contractually this is like the setup of something like the Green Homes Grant Voucher scheme, but with localised customer and installer support reinforcing delivery. </a:t>
            </a:r>
          </a:p>
          <a:p>
            <a:endParaRPr lang="en-GB"/>
          </a:p>
          <a:p>
            <a:r>
              <a:rPr lang="en-GB"/>
              <a:t>Key to how it works is it breaks down delivery to have the right specialists involved in the right bit of work. Customer handling specialists are supporting customers, heat pump specialist installers are doing heat pumps, Plymouth based assessors are doing assessments and technical surveys. Nobody is travelling across the country to stay in a cheap hotel for a few days of installation work.</a:t>
            </a:r>
          </a:p>
          <a:p>
            <a:endParaRPr lang="en-GB"/>
          </a:p>
          <a:p>
            <a:endParaRPr lang="en-GB"/>
          </a:p>
        </p:txBody>
      </p:sp>
      <p:sp>
        <p:nvSpPr>
          <p:cNvPr id="4" name="Slide Number Placeholder 3"/>
          <p:cNvSpPr>
            <a:spLocks noGrp="1"/>
          </p:cNvSpPr>
          <p:nvPr>
            <p:ph type="sldNum" sz="quarter" idx="5"/>
          </p:nvPr>
        </p:nvSpPr>
        <p:spPr/>
        <p:txBody>
          <a:bodyPr/>
          <a:lstStyle/>
          <a:p>
            <a:fld id="{F243A521-EB54-4FDB-AF73-DA2A246C221C}" type="slidenum">
              <a:rPr lang="en-GB" smtClean="0"/>
              <a:t>12</a:t>
            </a:fld>
            <a:endParaRPr lang="en-GB"/>
          </a:p>
        </p:txBody>
      </p:sp>
    </p:spTree>
    <p:extLst>
      <p:ext uri="{BB962C8B-B14F-4D97-AF65-F5344CB8AC3E}">
        <p14:creationId xmlns:p14="http://schemas.microsoft.com/office/powerpoint/2010/main" val="3920999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243A521-EB54-4FDB-AF73-DA2A246C221C}" type="slidenum">
              <a:rPr lang="en-GB" smtClean="0"/>
              <a:t>13</a:t>
            </a:fld>
            <a:endParaRPr lang="en-GB"/>
          </a:p>
        </p:txBody>
      </p:sp>
    </p:spTree>
    <p:extLst>
      <p:ext uri="{BB962C8B-B14F-4D97-AF65-F5344CB8AC3E}">
        <p14:creationId xmlns:p14="http://schemas.microsoft.com/office/powerpoint/2010/main" val="376721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243A521-EB54-4FDB-AF73-DA2A246C221C}" type="slidenum">
              <a:rPr lang="en-GB" smtClean="0"/>
              <a:t>14</a:t>
            </a:fld>
            <a:endParaRPr lang="en-GB"/>
          </a:p>
        </p:txBody>
      </p:sp>
    </p:spTree>
    <p:extLst>
      <p:ext uri="{BB962C8B-B14F-4D97-AF65-F5344CB8AC3E}">
        <p14:creationId xmlns:p14="http://schemas.microsoft.com/office/powerpoint/2010/main" val="24130837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A blue square with white lines&#10;&#10;Description automatically generated">
            <a:extLst>
              <a:ext uri="{FF2B5EF4-FFF2-40B4-BE49-F238E27FC236}">
                <a16:creationId xmlns:a16="http://schemas.microsoft.com/office/drawing/2014/main" id="{AE0AC8C3-0406-7FEB-C573-50AE4189AAC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D34E61F-145E-AE21-A412-47102DEE6C4A}"/>
              </a:ext>
            </a:extLst>
          </p:cNvPr>
          <p:cNvSpPr>
            <a:spLocks noGrp="1"/>
          </p:cNvSpPr>
          <p:nvPr>
            <p:ph type="ctrTitle"/>
          </p:nvPr>
        </p:nvSpPr>
        <p:spPr>
          <a:xfrm>
            <a:off x="1524000" y="1122363"/>
            <a:ext cx="9144000" cy="2387600"/>
          </a:xfrm>
        </p:spPr>
        <p:txBody>
          <a:bodyPr anchor="b"/>
          <a:lstStyle>
            <a:lvl1pPr algn="ctr">
              <a:defRPr sz="6000" b="1" cap="all" baseline="0">
                <a:solidFill>
                  <a:schemeClr val="bg1"/>
                </a:solidFill>
                <a:latin typeface="Söhne Schmal Extrafett" panose="02060A06060206060203" pitchFamily="18"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F7A06ED8-9074-39E2-FD95-9224F79C87A3}"/>
              </a:ext>
            </a:extLst>
          </p:cNvPr>
          <p:cNvSpPr>
            <a:spLocks noGrp="1"/>
          </p:cNvSpPr>
          <p:nvPr>
            <p:ph type="subTitle" idx="1"/>
          </p:nvPr>
        </p:nvSpPr>
        <p:spPr>
          <a:xfrm>
            <a:off x="1524000" y="3602038"/>
            <a:ext cx="9144000" cy="1655762"/>
          </a:xfrm>
        </p:spPr>
        <p:txBody>
          <a:bodyPr/>
          <a:lstStyle>
            <a:lvl1pPr marL="0" indent="0" algn="ctr">
              <a:buNone/>
              <a:defRPr sz="2400">
                <a:solidFill>
                  <a:srgbClr val="EB008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CE1B2CF-6C3F-7B80-7F7C-55B5A2C94338}"/>
              </a:ext>
            </a:extLst>
          </p:cNvPr>
          <p:cNvSpPr>
            <a:spLocks noGrp="1"/>
          </p:cNvSpPr>
          <p:nvPr>
            <p:ph type="dt" sz="half" idx="10"/>
          </p:nvPr>
        </p:nvSpPr>
        <p:spPr/>
        <p:txBody>
          <a:bodyPr/>
          <a:lstStyle/>
          <a:p>
            <a:fld id="{300A3516-D1D1-48F8-95A5-ADB2208C497F}" type="datetimeFigureOut">
              <a:rPr lang="en-GB" smtClean="0"/>
              <a:t>20/11/2024</a:t>
            </a:fld>
            <a:endParaRPr lang="en-GB"/>
          </a:p>
        </p:txBody>
      </p:sp>
      <p:sp>
        <p:nvSpPr>
          <p:cNvPr id="5" name="Footer Placeholder 4">
            <a:extLst>
              <a:ext uri="{FF2B5EF4-FFF2-40B4-BE49-F238E27FC236}">
                <a16:creationId xmlns:a16="http://schemas.microsoft.com/office/drawing/2014/main" id="{0E0FF00E-37D5-40CF-C344-D1D9CBB6F83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583CAB-35BB-CC02-4992-4193972199AA}"/>
              </a:ext>
            </a:extLst>
          </p:cNvPr>
          <p:cNvSpPr>
            <a:spLocks noGrp="1"/>
          </p:cNvSpPr>
          <p:nvPr>
            <p:ph type="sldNum" sz="quarter" idx="12"/>
          </p:nvPr>
        </p:nvSpPr>
        <p:spPr>
          <a:xfrm>
            <a:off x="8610600" y="6356350"/>
            <a:ext cx="2743200" cy="365125"/>
          </a:xfrm>
          <a:prstGeom prst="rect">
            <a:avLst/>
          </a:prstGeom>
        </p:spPr>
        <p:txBody>
          <a:bodyPr/>
          <a:lstStyle/>
          <a:p>
            <a:fld id="{2FEA5B83-149F-4E41-8D44-1B555C53428A}" type="slidenum">
              <a:rPr lang="en-GB" smtClean="0"/>
              <a:t>‹#›</a:t>
            </a:fld>
            <a:endParaRPr lang="en-GB"/>
          </a:p>
        </p:txBody>
      </p:sp>
    </p:spTree>
    <p:extLst>
      <p:ext uri="{BB962C8B-B14F-4D97-AF65-F5344CB8AC3E}">
        <p14:creationId xmlns:p14="http://schemas.microsoft.com/office/powerpoint/2010/main" val="158029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59D52-8914-6A33-CDFC-EF813F58B46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FE19DB4-FABC-4759-B27D-B6526E5E315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F29B068-526B-A6CA-52BB-EA45CD533878}"/>
              </a:ext>
            </a:extLst>
          </p:cNvPr>
          <p:cNvSpPr>
            <a:spLocks noGrp="1"/>
          </p:cNvSpPr>
          <p:nvPr>
            <p:ph type="dt" sz="half" idx="10"/>
          </p:nvPr>
        </p:nvSpPr>
        <p:spPr/>
        <p:txBody>
          <a:bodyPr/>
          <a:lstStyle/>
          <a:p>
            <a:fld id="{300A3516-D1D1-48F8-95A5-ADB2208C497F}" type="datetimeFigureOut">
              <a:rPr lang="en-GB" smtClean="0"/>
              <a:t>20/11/2024</a:t>
            </a:fld>
            <a:endParaRPr lang="en-GB"/>
          </a:p>
        </p:txBody>
      </p:sp>
      <p:sp>
        <p:nvSpPr>
          <p:cNvPr id="5" name="Footer Placeholder 4">
            <a:extLst>
              <a:ext uri="{FF2B5EF4-FFF2-40B4-BE49-F238E27FC236}">
                <a16:creationId xmlns:a16="http://schemas.microsoft.com/office/drawing/2014/main" id="{CC0C0D7A-C299-009A-CC4E-BADB25A52F98}"/>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396454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8C8553-26DA-C220-A9A6-7998387BDD4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C8F5A39-4CE8-FDCF-9364-EF344DFA651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4A6F3D7-154C-DC18-0119-565FA96DDAD8}"/>
              </a:ext>
            </a:extLst>
          </p:cNvPr>
          <p:cNvSpPr>
            <a:spLocks noGrp="1"/>
          </p:cNvSpPr>
          <p:nvPr>
            <p:ph type="dt" sz="half" idx="10"/>
          </p:nvPr>
        </p:nvSpPr>
        <p:spPr/>
        <p:txBody>
          <a:bodyPr/>
          <a:lstStyle/>
          <a:p>
            <a:fld id="{300A3516-D1D1-48F8-95A5-ADB2208C497F}" type="datetimeFigureOut">
              <a:rPr lang="en-GB" smtClean="0"/>
              <a:t>20/11/2024</a:t>
            </a:fld>
            <a:endParaRPr lang="en-GB"/>
          </a:p>
        </p:txBody>
      </p:sp>
      <p:sp>
        <p:nvSpPr>
          <p:cNvPr id="5" name="Footer Placeholder 4">
            <a:extLst>
              <a:ext uri="{FF2B5EF4-FFF2-40B4-BE49-F238E27FC236}">
                <a16:creationId xmlns:a16="http://schemas.microsoft.com/office/drawing/2014/main" id="{2D021D43-8F6B-ACBF-6E5F-8318647743F4}"/>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55726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descr="A blue and white background&#10;&#10;Description automatically generated">
            <a:extLst>
              <a:ext uri="{FF2B5EF4-FFF2-40B4-BE49-F238E27FC236}">
                <a16:creationId xmlns:a16="http://schemas.microsoft.com/office/drawing/2014/main" id="{BD00CAB2-FFA6-BB90-25C9-9CB34A7DCD4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B852BF3-2270-B3A7-C42A-7C47A4B7A12E}"/>
              </a:ext>
            </a:extLst>
          </p:cNvPr>
          <p:cNvSpPr>
            <a:spLocks noGrp="1"/>
          </p:cNvSpPr>
          <p:nvPr>
            <p:ph type="title"/>
          </p:nvPr>
        </p:nvSpPr>
        <p:spPr/>
        <p:txBody>
          <a:bodyPr/>
          <a:lstStyle>
            <a:lvl1pPr>
              <a:defRPr cap="all" baseline="0">
                <a:solidFill>
                  <a:srgbClr val="262261"/>
                </a:solidFill>
                <a:latin typeface="Söhne Schmal Extrafett" panose="02060A06060206060203" pitchFamily="18"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6117FD6-7D4D-9859-1A2D-6A1F68AEBAA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C105B4F-C110-17CC-59A4-23FB975C404A}"/>
              </a:ext>
            </a:extLst>
          </p:cNvPr>
          <p:cNvSpPr>
            <a:spLocks noGrp="1"/>
          </p:cNvSpPr>
          <p:nvPr>
            <p:ph type="dt" sz="half" idx="10"/>
          </p:nvPr>
        </p:nvSpPr>
        <p:spPr/>
        <p:txBody>
          <a:bodyPr/>
          <a:lstStyle>
            <a:lvl1pPr>
              <a:defRPr b="1">
                <a:solidFill>
                  <a:srgbClr val="E5FF7C"/>
                </a:solidFill>
              </a:defRPr>
            </a:lvl1pPr>
          </a:lstStyle>
          <a:p>
            <a:fld id="{300A3516-D1D1-48F8-95A5-ADB2208C497F}" type="datetimeFigureOut">
              <a:rPr lang="en-GB" smtClean="0"/>
              <a:pPr/>
              <a:t>20/11/2024</a:t>
            </a:fld>
            <a:endParaRPr lang="en-GB"/>
          </a:p>
        </p:txBody>
      </p:sp>
      <p:sp>
        <p:nvSpPr>
          <p:cNvPr id="5" name="Footer Placeholder 4">
            <a:extLst>
              <a:ext uri="{FF2B5EF4-FFF2-40B4-BE49-F238E27FC236}">
                <a16:creationId xmlns:a16="http://schemas.microsoft.com/office/drawing/2014/main" id="{6E0623D3-D647-A01F-8F88-A9B1C40E0D42}"/>
              </a:ext>
            </a:extLst>
          </p:cNvPr>
          <p:cNvSpPr>
            <a:spLocks noGrp="1"/>
          </p:cNvSpPr>
          <p:nvPr>
            <p:ph type="ftr" sz="quarter" idx="11"/>
          </p:nvPr>
        </p:nvSpPr>
        <p:spPr/>
        <p:txBody>
          <a:bodyPr/>
          <a:lstStyle>
            <a:lvl1pPr>
              <a:defRPr b="1">
                <a:solidFill>
                  <a:srgbClr val="E5FF7C"/>
                </a:solidFill>
              </a:defRPr>
            </a:lvl1pPr>
          </a:lstStyle>
          <a:p>
            <a:endParaRPr lang="en-GB"/>
          </a:p>
        </p:txBody>
      </p:sp>
    </p:spTree>
    <p:extLst>
      <p:ext uri="{BB962C8B-B14F-4D97-AF65-F5344CB8AC3E}">
        <p14:creationId xmlns:p14="http://schemas.microsoft.com/office/powerpoint/2010/main" val="1506708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A blue square with white lines&#10;&#10;Description automatically generated">
            <a:extLst>
              <a:ext uri="{FF2B5EF4-FFF2-40B4-BE49-F238E27FC236}">
                <a16:creationId xmlns:a16="http://schemas.microsoft.com/office/drawing/2014/main" id="{D6D41138-B0F2-7600-2A1C-6FC28C13BE7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AB1039A-E39F-3069-7963-1AA084DC3EE8}"/>
              </a:ext>
            </a:extLst>
          </p:cNvPr>
          <p:cNvSpPr>
            <a:spLocks noGrp="1"/>
          </p:cNvSpPr>
          <p:nvPr>
            <p:ph type="title"/>
          </p:nvPr>
        </p:nvSpPr>
        <p:spPr>
          <a:xfrm>
            <a:off x="831850" y="1709738"/>
            <a:ext cx="10515600" cy="2852737"/>
          </a:xfrm>
        </p:spPr>
        <p:txBody>
          <a:bodyPr anchor="b"/>
          <a:lstStyle>
            <a:lvl1pPr>
              <a:defRPr sz="6000" cap="all" baseline="0">
                <a:solidFill>
                  <a:srgbClr val="EB008B"/>
                </a:solidFill>
                <a:latin typeface="Söhne Schmal Extrafett" panose="02060A06060206060203" pitchFamily="18" charset="0"/>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EA735DD-309C-985A-D849-74D9A8CAFA75}"/>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B06D41D-69A1-6B26-9010-BB1F13370D22}"/>
              </a:ext>
            </a:extLst>
          </p:cNvPr>
          <p:cNvSpPr>
            <a:spLocks noGrp="1"/>
          </p:cNvSpPr>
          <p:nvPr>
            <p:ph type="dt" sz="half" idx="10"/>
          </p:nvPr>
        </p:nvSpPr>
        <p:spPr/>
        <p:txBody>
          <a:bodyPr/>
          <a:lstStyle/>
          <a:p>
            <a:fld id="{300A3516-D1D1-48F8-95A5-ADB2208C497F}" type="datetimeFigureOut">
              <a:rPr lang="en-GB" smtClean="0"/>
              <a:t>20/11/2024</a:t>
            </a:fld>
            <a:endParaRPr lang="en-GB"/>
          </a:p>
        </p:txBody>
      </p:sp>
      <p:sp>
        <p:nvSpPr>
          <p:cNvPr id="5" name="Footer Placeholder 4">
            <a:extLst>
              <a:ext uri="{FF2B5EF4-FFF2-40B4-BE49-F238E27FC236}">
                <a16:creationId xmlns:a16="http://schemas.microsoft.com/office/drawing/2014/main" id="{C46D5523-059E-8CDF-755A-8A7C9B9856D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84E9BC5-9703-3CCC-4156-C7482FCDC222}"/>
              </a:ext>
            </a:extLst>
          </p:cNvPr>
          <p:cNvSpPr>
            <a:spLocks noGrp="1"/>
          </p:cNvSpPr>
          <p:nvPr>
            <p:ph type="sldNum" sz="quarter" idx="12"/>
          </p:nvPr>
        </p:nvSpPr>
        <p:spPr>
          <a:xfrm>
            <a:off x="8610600" y="6356350"/>
            <a:ext cx="2743200" cy="365125"/>
          </a:xfrm>
          <a:prstGeom prst="rect">
            <a:avLst/>
          </a:prstGeom>
        </p:spPr>
        <p:txBody>
          <a:bodyPr/>
          <a:lstStyle/>
          <a:p>
            <a:fld id="{2FEA5B83-149F-4E41-8D44-1B555C53428A}" type="slidenum">
              <a:rPr lang="en-GB" smtClean="0"/>
              <a:t>‹#›</a:t>
            </a:fld>
            <a:endParaRPr lang="en-GB"/>
          </a:p>
        </p:txBody>
      </p:sp>
    </p:spTree>
    <p:extLst>
      <p:ext uri="{BB962C8B-B14F-4D97-AF65-F5344CB8AC3E}">
        <p14:creationId xmlns:p14="http://schemas.microsoft.com/office/powerpoint/2010/main" val="437519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A blue and white background&#10;&#10;Description automatically generated">
            <a:extLst>
              <a:ext uri="{FF2B5EF4-FFF2-40B4-BE49-F238E27FC236}">
                <a16:creationId xmlns:a16="http://schemas.microsoft.com/office/drawing/2014/main" id="{E766974D-CF95-0048-B305-B764182454D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9CAB859-1FB3-C7D7-95C6-FF4DB961D044}"/>
              </a:ext>
            </a:extLst>
          </p:cNvPr>
          <p:cNvSpPr>
            <a:spLocks noGrp="1"/>
          </p:cNvSpPr>
          <p:nvPr>
            <p:ph type="title"/>
          </p:nvPr>
        </p:nvSpPr>
        <p:spPr/>
        <p:txBody>
          <a:bodyPr/>
          <a:lstStyle>
            <a:lvl1pPr>
              <a:defRPr cap="all" baseline="0">
                <a:solidFill>
                  <a:srgbClr val="262261"/>
                </a:solidFill>
                <a:latin typeface="Söhne Schmal Extrafett" panose="02060A06060206060203" pitchFamily="18"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B031C8E-9E6E-2A6F-98B3-9A4C6852DCE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6D2D6A1-21BC-D25E-0527-264772B1C8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CB916E2-9622-2068-4D27-97415FDB907D}"/>
              </a:ext>
            </a:extLst>
          </p:cNvPr>
          <p:cNvSpPr>
            <a:spLocks noGrp="1"/>
          </p:cNvSpPr>
          <p:nvPr>
            <p:ph type="dt" sz="half" idx="10"/>
          </p:nvPr>
        </p:nvSpPr>
        <p:spPr/>
        <p:txBody>
          <a:bodyPr/>
          <a:lstStyle>
            <a:lvl1pPr>
              <a:defRPr b="1">
                <a:solidFill>
                  <a:srgbClr val="E5FF7C"/>
                </a:solidFill>
              </a:defRPr>
            </a:lvl1pPr>
          </a:lstStyle>
          <a:p>
            <a:fld id="{300A3516-D1D1-48F8-95A5-ADB2208C497F}" type="datetimeFigureOut">
              <a:rPr lang="en-GB" smtClean="0"/>
              <a:pPr/>
              <a:t>20/11/2024</a:t>
            </a:fld>
            <a:endParaRPr lang="en-GB"/>
          </a:p>
        </p:txBody>
      </p:sp>
      <p:sp>
        <p:nvSpPr>
          <p:cNvPr id="6" name="Footer Placeholder 5">
            <a:extLst>
              <a:ext uri="{FF2B5EF4-FFF2-40B4-BE49-F238E27FC236}">
                <a16:creationId xmlns:a16="http://schemas.microsoft.com/office/drawing/2014/main" id="{F1B7F8EF-DC43-8F6A-769E-410E51949393}"/>
              </a:ext>
            </a:extLst>
          </p:cNvPr>
          <p:cNvSpPr>
            <a:spLocks noGrp="1"/>
          </p:cNvSpPr>
          <p:nvPr>
            <p:ph type="ftr" sz="quarter" idx="11"/>
          </p:nvPr>
        </p:nvSpPr>
        <p:spPr/>
        <p:txBody>
          <a:bodyPr/>
          <a:lstStyle>
            <a:lvl1pPr>
              <a:defRPr b="1">
                <a:solidFill>
                  <a:srgbClr val="E5FF7C"/>
                </a:solidFill>
              </a:defRPr>
            </a:lvl1pPr>
          </a:lstStyle>
          <a:p>
            <a:endParaRPr lang="en-GB"/>
          </a:p>
        </p:txBody>
      </p:sp>
    </p:spTree>
    <p:extLst>
      <p:ext uri="{BB962C8B-B14F-4D97-AF65-F5344CB8AC3E}">
        <p14:creationId xmlns:p14="http://schemas.microsoft.com/office/powerpoint/2010/main" val="2535512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A blue and white background&#10;&#10;Description automatically generated">
            <a:extLst>
              <a:ext uri="{FF2B5EF4-FFF2-40B4-BE49-F238E27FC236}">
                <a16:creationId xmlns:a16="http://schemas.microsoft.com/office/drawing/2014/main" id="{3FC9420A-55AC-3CBC-5940-C5331A4917F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AAF3E13-E7DC-0521-D8EF-AF419DAA825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1118520-620E-CA8D-DDC8-FED776AAB9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CDF0912-9B76-8662-E869-8EA9012954B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C68CB2D-8BF4-7D5D-7FBC-575F67EA89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8AAB80-D93F-BAB5-1CC6-D79FB5C3D9B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839E5C7-0674-26A9-74B1-2480B9472ED4}"/>
              </a:ext>
            </a:extLst>
          </p:cNvPr>
          <p:cNvSpPr>
            <a:spLocks noGrp="1"/>
          </p:cNvSpPr>
          <p:nvPr>
            <p:ph type="dt" sz="half" idx="10"/>
          </p:nvPr>
        </p:nvSpPr>
        <p:spPr/>
        <p:txBody>
          <a:bodyPr/>
          <a:lstStyle>
            <a:lvl1pPr>
              <a:defRPr b="1">
                <a:solidFill>
                  <a:srgbClr val="E5FF7C"/>
                </a:solidFill>
              </a:defRPr>
            </a:lvl1pPr>
          </a:lstStyle>
          <a:p>
            <a:fld id="{300A3516-D1D1-48F8-95A5-ADB2208C497F}" type="datetimeFigureOut">
              <a:rPr lang="en-GB" smtClean="0"/>
              <a:pPr/>
              <a:t>20/11/2024</a:t>
            </a:fld>
            <a:endParaRPr lang="en-GB"/>
          </a:p>
        </p:txBody>
      </p:sp>
      <p:sp>
        <p:nvSpPr>
          <p:cNvPr id="8" name="Footer Placeholder 7">
            <a:extLst>
              <a:ext uri="{FF2B5EF4-FFF2-40B4-BE49-F238E27FC236}">
                <a16:creationId xmlns:a16="http://schemas.microsoft.com/office/drawing/2014/main" id="{7552EB18-0DCD-A3DF-A30D-930689E5B62C}"/>
              </a:ext>
            </a:extLst>
          </p:cNvPr>
          <p:cNvSpPr>
            <a:spLocks noGrp="1"/>
          </p:cNvSpPr>
          <p:nvPr>
            <p:ph type="ftr" sz="quarter" idx="11"/>
          </p:nvPr>
        </p:nvSpPr>
        <p:spPr/>
        <p:txBody>
          <a:bodyPr/>
          <a:lstStyle>
            <a:lvl1pPr>
              <a:defRPr b="1">
                <a:solidFill>
                  <a:srgbClr val="E5FF7C"/>
                </a:solidFill>
              </a:defRPr>
            </a:lvl1pPr>
          </a:lstStyle>
          <a:p>
            <a:endParaRPr lang="en-GB"/>
          </a:p>
        </p:txBody>
      </p:sp>
    </p:spTree>
    <p:extLst>
      <p:ext uri="{BB962C8B-B14F-4D97-AF65-F5344CB8AC3E}">
        <p14:creationId xmlns:p14="http://schemas.microsoft.com/office/powerpoint/2010/main" val="2899293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8B19ABA-8300-B6C3-D522-E9F95214099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E89F29B-CA73-A435-E3D7-B5CB7026D792}"/>
              </a:ext>
            </a:extLst>
          </p:cNvPr>
          <p:cNvSpPr>
            <a:spLocks noGrp="1"/>
          </p:cNvSpPr>
          <p:nvPr>
            <p:ph type="title"/>
          </p:nvPr>
        </p:nvSpPr>
        <p:spPr/>
        <p:txBody>
          <a:bodyPr/>
          <a:lstStyle>
            <a:lvl1pPr>
              <a:defRPr cap="all" baseline="0">
                <a:solidFill>
                  <a:srgbClr val="262261"/>
                </a:solidFill>
                <a:latin typeface="Söhne Schmal Extrafett" panose="02060A06060206060203" pitchFamily="18" charset="0"/>
              </a:defRPr>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469DB3DA-D188-0FD3-B881-EB4B1365248C}"/>
              </a:ext>
            </a:extLst>
          </p:cNvPr>
          <p:cNvSpPr>
            <a:spLocks noGrp="1"/>
          </p:cNvSpPr>
          <p:nvPr>
            <p:ph type="dt" sz="half" idx="10"/>
          </p:nvPr>
        </p:nvSpPr>
        <p:spPr/>
        <p:txBody>
          <a:bodyPr/>
          <a:lstStyle/>
          <a:p>
            <a:fld id="{300A3516-D1D1-48F8-95A5-ADB2208C497F}" type="datetimeFigureOut">
              <a:rPr lang="en-GB" smtClean="0"/>
              <a:t>20/11/2024</a:t>
            </a:fld>
            <a:endParaRPr lang="en-GB"/>
          </a:p>
        </p:txBody>
      </p:sp>
      <p:sp>
        <p:nvSpPr>
          <p:cNvPr id="4" name="Footer Placeholder 3">
            <a:extLst>
              <a:ext uri="{FF2B5EF4-FFF2-40B4-BE49-F238E27FC236}">
                <a16:creationId xmlns:a16="http://schemas.microsoft.com/office/drawing/2014/main" id="{C2C6237B-21CF-E4F5-6DEE-9594B349232C}"/>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304852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F62AEA-6687-A6E5-77C1-61FA42BBADC3}"/>
              </a:ext>
            </a:extLst>
          </p:cNvPr>
          <p:cNvSpPr>
            <a:spLocks noGrp="1"/>
          </p:cNvSpPr>
          <p:nvPr>
            <p:ph type="dt" sz="half" idx="10"/>
          </p:nvPr>
        </p:nvSpPr>
        <p:spPr/>
        <p:txBody>
          <a:bodyPr/>
          <a:lstStyle/>
          <a:p>
            <a:fld id="{300A3516-D1D1-48F8-95A5-ADB2208C497F}" type="datetimeFigureOut">
              <a:rPr lang="en-GB" smtClean="0"/>
              <a:t>20/11/2024</a:t>
            </a:fld>
            <a:endParaRPr lang="en-GB"/>
          </a:p>
        </p:txBody>
      </p:sp>
      <p:sp>
        <p:nvSpPr>
          <p:cNvPr id="3" name="Footer Placeholder 2">
            <a:extLst>
              <a:ext uri="{FF2B5EF4-FFF2-40B4-BE49-F238E27FC236}">
                <a16:creationId xmlns:a16="http://schemas.microsoft.com/office/drawing/2014/main" id="{86570110-C5D6-E1D4-73BA-5B11653A36B3}"/>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758080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A3D26-D6BF-DED2-064E-EE32C2424A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B540344-8443-7B86-7F1A-7215F6F652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C57B743-16B6-184E-CC26-F150D31837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2617E1-F82B-B54F-0F9C-D6FDE9615C75}"/>
              </a:ext>
            </a:extLst>
          </p:cNvPr>
          <p:cNvSpPr>
            <a:spLocks noGrp="1"/>
          </p:cNvSpPr>
          <p:nvPr>
            <p:ph type="dt" sz="half" idx="10"/>
          </p:nvPr>
        </p:nvSpPr>
        <p:spPr/>
        <p:txBody>
          <a:bodyPr/>
          <a:lstStyle/>
          <a:p>
            <a:fld id="{300A3516-D1D1-48F8-95A5-ADB2208C497F}" type="datetimeFigureOut">
              <a:rPr lang="en-GB" smtClean="0"/>
              <a:t>20/11/2024</a:t>
            </a:fld>
            <a:endParaRPr lang="en-GB"/>
          </a:p>
        </p:txBody>
      </p:sp>
      <p:sp>
        <p:nvSpPr>
          <p:cNvPr id="6" name="Footer Placeholder 5">
            <a:extLst>
              <a:ext uri="{FF2B5EF4-FFF2-40B4-BE49-F238E27FC236}">
                <a16:creationId xmlns:a16="http://schemas.microsoft.com/office/drawing/2014/main" id="{3E09D910-FC58-BFF5-76E5-3D1917C8881D}"/>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941052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D41AB-D153-CBC0-6B59-8431027A0A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0A3AF77-3581-4CB5-194F-80C71321C3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EAB8E23-04D3-58F3-8432-EE877CA69E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473097-BB3A-F2A3-61FB-F84DA5CE881F}"/>
              </a:ext>
            </a:extLst>
          </p:cNvPr>
          <p:cNvSpPr>
            <a:spLocks noGrp="1"/>
          </p:cNvSpPr>
          <p:nvPr>
            <p:ph type="dt" sz="half" idx="10"/>
          </p:nvPr>
        </p:nvSpPr>
        <p:spPr/>
        <p:txBody>
          <a:bodyPr/>
          <a:lstStyle/>
          <a:p>
            <a:fld id="{300A3516-D1D1-48F8-95A5-ADB2208C497F}" type="datetimeFigureOut">
              <a:rPr lang="en-GB" smtClean="0"/>
              <a:t>20/11/2024</a:t>
            </a:fld>
            <a:endParaRPr lang="en-GB"/>
          </a:p>
        </p:txBody>
      </p:sp>
      <p:sp>
        <p:nvSpPr>
          <p:cNvPr id="6" name="Footer Placeholder 5">
            <a:extLst>
              <a:ext uri="{FF2B5EF4-FFF2-40B4-BE49-F238E27FC236}">
                <a16:creationId xmlns:a16="http://schemas.microsoft.com/office/drawing/2014/main" id="{9CFA6B36-2246-2601-624F-82B87295E3DA}"/>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747067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blue and white background&#10;&#10;Description automatically generated">
            <a:extLst>
              <a:ext uri="{FF2B5EF4-FFF2-40B4-BE49-F238E27FC236}">
                <a16:creationId xmlns:a16="http://schemas.microsoft.com/office/drawing/2014/main" id="{0EBBD658-813D-6CBC-3334-1E47A9E4272D}"/>
              </a:ext>
            </a:extLst>
          </p:cNvPr>
          <p:cNvPicPr>
            <a:picLocks noChangeAspect="1"/>
          </p:cNvPicPr>
          <p:nvPr userDrawn="1"/>
        </p:nvPicPr>
        <p:blipFill>
          <a:blip r:embed="rId1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ADF7CA58-0BD1-5B22-5F80-3830B6291F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A0438BC-5DF0-245A-2734-5D50E04833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E0C8A6A-C0E5-9C0D-4CB6-64EF167329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baseline="0">
                <a:solidFill>
                  <a:srgbClr val="EB008B"/>
                </a:solidFill>
              </a:defRPr>
            </a:lvl1pPr>
          </a:lstStyle>
          <a:p>
            <a:fld id="{300A3516-D1D1-48F8-95A5-ADB2208C497F}" type="datetimeFigureOut">
              <a:rPr lang="en-GB" smtClean="0"/>
              <a:pPr/>
              <a:t>20/11/2024</a:t>
            </a:fld>
            <a:endParaRPr lang="en-GB"/>
          </a:p>
        </p:txBody>
      </p:sp>
      <p:sp>
        <p:nvSpPr>
          <p:cNvPr id="5" name="Footer Placeholder 4">
            <a:extLst>
              <a:ext uri="{FF2B5EF4-FFF2-40B4-BE49-F238E27FC236}">
                <a16:creationId xmlns:a16="http://schemas.microsoft.com/office/drawing/2014/main" id="{578504F3-0D95-9269-38AC-599E9AB6AF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baseline="0">
                <a:solidFill>
                  <a:srgbClr val="EB008B"/>
                </a:solidFill>
              </a:defRPr>
            </a:lvl1pPr>
          </a:lstStyle>
          <a:p>
            <a:endParaRPr lang="en-GB"/>
          </a:p>
        </p:txBody>
      </p:sp>
    </p:spTree>
    <p:extLst>
      <p:ext uri="{BB962C8B-B14F-4D97-AF65-F5344CB8AC3E}">
        <p14:creationId xmlns:p14="http://schemas.microsoft.com/office/powerpoint/2010/main" val="10325235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cap="all" baseline="0">
          <a:solidFill>
            <a:srgbClr val="262261"/>
          </a:solidFill>
          <a:latin typeface="Söhne Schmal Extrafett" panose="02060A060602060602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png"/><Relationship Id="rId9" Type="http://schemas.openxmlformats.org/officeDocument/2006/relationships/image" Target="../media/image2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publicdomainpictures.net/en/view-image.php?image=274623&amp;picture=grocery-market" TargetMode="External"/><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hyperlink" Target="https://www.vibaexpo.nl/2011/10/11/brabantwoning-haalt-zuinigste-epc-score/" TargetMode="External"/><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4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50.sv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2D620-4C10-26D0-50F5-723F2960258A}"/>
              </a:ext>
            </a:extLst>
          </p:cNvPr>
          <p:cNvSpPr>
            <a:spLocks noGrp="1"/>
          </p:cNvSpPr>
          <p:nvPr>
            <p:ph type="ctrTitle"/>
          </p:nvPr>
        </p:nvSpPr>
        <p:spPr/>
        <p:txBody>
          <a:bodyPr>
            <a:normAutofit/>
          </a:bodyPr>
          <a:lstStyle/>
          <a:p>
            <a:r>
              <a:rPr lang="en-GB"/>
              <a:t>A model for Community energy collaborative working </a:t>
            </a:r>
          </a:p>
        </p:txBody>
      </p:sp>
      <p:sp>
        <p:nvSpPr>
          <p:cNvPr id="3" name="Subtitle 2">
            <a:extLst>
              <a:ext uri="{FF2B5EF4-FFF2-40B4-BE49-F238E27FC236}">
                <a16:creationId xmlns:a16="http://schemas.microsoft.com/office/drawing/2014/main" id="{E3061C5B-C287-3906-455F-BE647FDA10D0}"/>
              </a:ext>
            </a:extLst>
          </p:cNvPr>
          <p:cNvSpPr>
            <a:spLocks noGrp="1"/>
          </p:cNvSpPr>
          <p:nvPr>
            <p:ph type="subTitle" idx="1"/>
          </p:nvPr>
        </p:nvSpPr>
        <p:spPr/>
        <p:txBody>
          <a:bodyPr/>
          <a:lstStyle/>
          <a:p>
            <a:r>
              <a:rPr lang="en-GB"/>
              <a:t>The Far SW Retrofit Consortium LEAD Project</a:t>
            </a:r>
          </a:p>
          <a:p>
            <a:endParaRPr lang="en-GB"/>
          </a:p>
          <a:p>
            <a:r>
              <a:rPr lang="en-GB"/>
              <a:t>Justin Bear and Dan Godfrey</a:t>
            </a:r>
          </a:p>
        </p:txBody>
      </p:sp>
    </p:spTree>
    <p:extLst>
      <p:ext uri="{BB962C8B-B14F-4D97-AF65-F5344CB8AC3E}">
        <p14:creationId xmlns:p14="http://schemas.microsoft.com/office/powerpoint/2010/main" val="944253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8F570-7411-CD70-5348-317EE17C782B}"/>
              </a:ext>
            </a:extLst>
          </p:cNvPr>
          <p:cNvSpPr>
            <a:spLocks noGrp="1"/>
          </p:cNvSpPr>
          <p:nvPr>
            <p:ph type="title"/>
          </p:nvPr>
        </p:nvSpPr>
        <p:spPr/>
        <p:txBody>
          <a:bodyPr/>
          <a:lstStyle/>
          <a:p>
            <a:r>
              <a:rPr lang="en-GB"/>
              <a:t>LA Scheme Delivery – </a:t>
            </a:r>
            <a:br>
              <a:rPr lang="en-GB"/>
            </a:br>
            <a:r>
              <a:rPr lang="en-GB"/>
              <a:t>advice role </a:t>
            </a:r>
          </a:p>
        </p:txBody>
      </p:sp>
      <p:grpSp>
        <p:nvGrpSpPr>
          <p:cNvPr id="23" name="Group 22">
            <a:extLst>
              <a:ext uri="{FF2B5EF4-FFF2-40B4-BE49-F238E27FC236}">
                <a16:creationId xmlns:a16="http://schemas.microsoft.com/office/drawing/2014/main" id="{4381EF67-2D80-1E0F-FF98-26A5A30690D2}"/>
              </a:ext>
            </a:extLst>
          </p:cNvPr>
          <p:cNvGrpSpPr/>
          <p:nvPr/>
        </p:nvGrpSpPr>
        <p:grpSpPr>
          <a:xfrm>
            <a:off x="944127" y="4347152"/>
            <a:ext cx="10303746" cy="1546257"/>
            <a:chOff x="723483" y="3724155"/>
            <a:chExt cx="10303746" cy="1546257"/>
          </a:xfrm>
        </p:grpSpPr>
        <p:cxnSp>
          <p:nvCxnSpPr>
            <p:cNvPr id="4" name="Straight Arrow Connector 3">
              <a:extLst>
                <a:ext uri="{FF2B5EF4-FFF2-40B4-BE49-F238E27FC236}">
                  <a16:creationId xmlns:a16="http://schemas.microsoft.com/office/drawing/2014/main" id="{EFB03C79-8614-6B1F-68BD-FDAB106FF02E}"/>
                </a:ext>
              </a:extLst>
            </p:cNvPr>
            <p:cNvCxnSpPr>
              <a:cxnSpLocks/>
            </p:cNvCxnSpPr>
            <p:nvPr/>
          </p:nvCxnSpPr>
          <p:spPr>
            <a:xfrm>
              <a:off x="838200" y="4499174"/>
              <a:ext cx="10189029" cy="0"/>
            </a:xfrm>
            <a:prstGeom prst="straightConnector1">
              <a:avLst/>
            </a:prstGeom>
            <a:ln w="76200">
              <a:solidFill>
                <a:srgbClr val="262261"/>
              </a:solidFill>
              <a:tailEnd type="triangle"/>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5E3C2F28-2BC2-1810-B2F3-EB77650C7620}"/>
                </a:ext>
              </a:extLst>
            </p:cNvPr>
            <p:cNvSpPr/>
            <p:nvPr/>
          </p:nvSpPr>
          <p:spPr>
            <a:xfrm>
              <a:off x="723483" y="3724155"/>
              <a:ext cx="1607737" cy="640607"/>
            </a:xfrm>
            <a:prstGeom prst="rect">
              <a:avLst/>
            </a:prstGeom>
            <a:solidFill>
              <a:schemeClr val="accent4">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a:t>Recruiting households  </a:t>
              </a:r>
            </a:p>
          </p:txBody>
        </p:sp>
        <p:sp>
          <p:nvSpPr>
            <p:cNvPr id="7" name="Rectangle 6">
              <a:extLst>
                <a:ext uri="{FF2B5EF4-FFF2-40B4-BE49-F238E27FC236}">
                  <a16:creationId xmlns:a16="http://schemas.microsoft.com/office/drawing/2014/main" id="{F392AF94-7638-A61E-80EB-4386205C6DEE}"/>
                </a:ext>
              </a:extLst>
            </p:cNvPr>
            <p:cNvSpPr/>
            <p:nvPr/>
          </p:nvSpPr>
          <p:spPr>
            <a:xfrm>
              <a:off x="1880718" y="4617269"/>
              <a:ext cx="1607737" cy="640607"/>
            </a:xfrm>
            <a:prstGeom prst="rect">
              <a:avLst/>
            </a:prstGeom>
            <a:solidFill>
              <a:schemeClr val="accent4">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a:t>Advice and eligibility</a:t>
              </a:r>
            </a:p>
          </p:txBody>
        </p:sp>
        <p:sp>
          <p:nvSpPr>
            <p:cNvPr id="8" name="Rectangle 7">
              <a:extLst>
                <a:ext uri="{FF2B5EF4-FFF2-40B4-BE49-F238E27FC236}">
                  <a16:creationId xmlns:a16="http://schemas.microsoft.com/office/drawing/2014/main" id="{9E1AD67A-3548-2D1A-0476-3A3CAC5016EB}"/>
                </a:ext>
              </a:extLst>
            </p:cNvPr>
            <p:cNvSpPr/>
            <p:nvPr/>
          </p:nvSpPr>
          <p:spPr>
            <a:xfrm>
              <a:off x="3007807" y="3727935"/>
              <a:ext cx="1607737" cy="64060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a:t>Assessment</a:t>
              </a:r>
            </a:p>
          </p:txBody>
        </p:sp>
        <p:sp>
          <p:nvSpPr>
            <p:cNvPr id="9" name="Rectangle 8">
              <a:extLst>
                <a:ext uri="{FF2B5EF4-FFF2-40B4-BE49-F238E27FC236}">
                  <a16:creationId xmlns:a16="http://schemas.microsoft.com/office/drawing/2014/main" id="{75DE2E77-396E-EAA9-032C-DFDB3E70FEE1}"/>
                </a:ext>
              </a:extLst>
            </p:cNvPr>
            <p:cNvSpPr/>
            <p:nvPr/>
          </p:nvSpPr>
          <p:spPr>
            <a:xfrm>
              <a:off x="4074608" y="4629805"/>
              <a:ext cx="1607737" cy="64060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a:t>Coordination</a:t>
              </a:r>
            </a:p>
          </p:txBody>
        </p:sp>
        <p:sp>
          <p:nvSpPr>
            <p:cNvPr id="10" name="Rectangle 9">
              <a:extLst>
                <a:ext uri="{FF2B5EF4-FFF2-40B4-BE49-F238E27FC236}">
                  <a16:creationId xmlns:a16="http://schemas.microsoft.com/office/drawing/2014/main" id="{B1F417F9-D1A4-C685-B0EB-CE98CD9FABA2}"/>
                </a:ext>
              </a:extLst>
            </p:cNvPr>
            <p:cNvSpPr/>
            <p:nvPr/>
          </p:nvSpPr>
          <p:spPr>
            <a:xfrm>
              <a:off x="5292131" y="3727935"/>
              <a:ext cx="1607737" cy="64060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a:t>Design</a:t>
              </a:r>
            </a:p>
          </p:txBody>
        </p:sp>
        <p:sp>
          <p:nvSpPr>
            <p:cNvPr id="11" name="Rectangle 10">
              <a:extLst>
                <a:ext uri="{FF2B5EF4-FFF2-40B4-BE49-F238E27FC236}">
                  <a16:creationId xmlns:a16="http://schemas.microsoft.com/office/drawing/2014/main" id="{4AAEEE49-20FA-8397-AD1C-47B8FBD4422A}"/>
                </a:ext>
              </a:extLst>
            </p:cNvPr>
            <p:cNvSpPr/>
            <p:nvPr/>
          </p:nvSpPr>
          <p:spPr>
            <a:xfrm>
              <a:off x="6268498" y="4617269"/>
              <a:ext cx="1607737" cy="64060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a:t>Installation</a:t>
              </a:r>
            </a:p>
          </p:txBody>
        </p:sp>
        <p:sp>
          <p:nvSpPr>
            <p:cNvPr id="12" name="Rectangle 11">
              <a:extLst>
                <a:ext uri="{FF2B5EF4-FFF2-40B4-BE49-F238E27FC236}">
                  <a16:creationId xmlns:a16="http://schemas.microsoft.com/office/drawing/2014/main" id="{E6B94D07-20B5-67BE-C965-190A1B2E4185}"/>
                </a:ext>
              </a:extLst>
            </p:cNvPr>
            <p:cNvSpPr/>
            <p:nvPr/>
          </p:nvSpPr>
          <p:spPr>
            <a:xfrm>
              <a:off x="7576455" y="3724155"/>
              <a:ext cx="1607737" cy="640607"/>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a:t>Sign off </a:t>
              </a:r>
            </a:p>
          </p:txBody>
        </p:sp>
        <p:sp>
          <p:nvSpPr>
            <p:cNvPr id="13" name="Rectangle 12">
              <a:extLst>
                <a:ext uri="{FF2B5EF4-FFF2-40B4-BE49-F238E27FC236}">
                  <a16:creationId xmlns:a16="http://schemas.microsoft.com/office/drawing/2014/main" id="{96402312-6861-3B20-C391-6CADB8D5651A}"/>
                </a:ext>
              </a:extLst>
            </p:cNvPr>
            <p:cNvSpPr/>
            <p:nvPr/>
          </p:nvSpPr>
          <p:spPr>
            <a:xfrm>
              <a:off x="8462388" y="4629804"/>
              <a:ext cx="1607737" cy="64060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a:t>Evaluation and QA</a:t>
              </a:r>
            </a:p>
          </p:txBody>
        </p:sp>
        <p:cxnSp>
          <p:nvCxnSpPr>
            <p:cNvPr id="15" name="Straight Connector 14">
              <a:extLst>
                <a:ext uri="{FF2B5EF4-FFF2-40B4-BE49-F238E27FC236}">
                  <a16:creationId xmlns:a16="http://schemas.microsoft.com/office/drawing/2014/main" id="{9539C52D-5C5D-2DF7-5910-C4582B8AA466}"/>
                </a:ext>
              </a:extLst>
            </p:cNvPr>
            <p:cNvCxnSpPr>
              <a:stCxn id="6" idx="2"/>
            </p:cNvCxnSpPr>
            <p:nvPr/>
          </p:nvCxnSpPr>
          <p:spPr>
            <a:xfrm flipH="1">
              <a:off x="1527351" y="4364762"/>
              <a:ext cx="1" cy="134412"/>
            </a:xfrm>
            <a:prstGeom prst="line">
              <a:avLst/>
            </a:prstGeom>
            <a:ln w="76200">
              <a:solidFill>
                <a:srgbClr val="26226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8800E4F-2A83-CAD2-96C1-683145F86F75}"/>
                </a:ext>
              </a:extLst>
            </p:cNvPr>
            <p:cNvCxnSpPr/>
            <p:nvPr/>
          </p:nvCxnSpPr>
          <p:spPr>
            <a:xfrm flipH="1">
              <a:off x="2686262" y="4489964"/>
              <a:ext cx="1" cy="134412"/>
            </a:xfrm>
            <a:prstGeom prst="line">
              <a:avLst/>
            </a:prstGeom>
            <a:ln w="76200">
              <a:solidFill>
                <a:srgbClr val="26226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C2875AD-C3ED-A392-482F-B6076EA3581D}"/>
                </a:ext>
              </a:extLst>
            </p:cNvPr>
            <p:cNvCxnSpPr/>
            <p:nvPr/>
          </p:nvCxnSpPr>
          <p:spPr>
            <a:xfrm flipH="1">
              <a:off x="3811674" y="4364762"/>
              <a:ext cx="1" cy="134412"/>
            </a:xfrm>
            <a:prstGeom prst="line">
              <a:avLst/>
            </a:prstGeom>
            <a:ln w="76200">
              <a:solidFill>
                <a:srgbClr val="26226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AC6B6DB-C38F-FFBA-81BB-834C79797741}"/>
                </a:ext>
              </a:extLst>
            </p:cNvPr>
            <p:cNvCxnSpPr/>
            <p:nvPr/>
          </p:nvCxnSpPr>
          <p:spPr>
            <a:xfrm flipH="1">
              <a:off x="4878475" y="4497421"/>
              <a:ext cx="1" cy="134412"/>
            </a:xfrm>
            <a:prstGeom prst="line">
              <a:avLst/>
            </a:prstGeom>
            <a:ln w="76200">
              <a:solidFill>
                <a:srgbClr val="26226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29898E0-3869-93F3-CA65-955983A0EA68}"/>
                </a:ext>
              </a:extLst>
            </p:cNvPr>
            <p:cNvCxnSpPr/>
            <p:nvPr/>
          </p:nvCxnSpPr>
          <p:spPr>
            <a:xfrm flipH="1">
              <a:off x="6095997" y="4368897"/>
              <a:ext cx="1" cy="134412"/>
            </a:xfrm>
            <a:prstGeom prst="line">
              <a:avLst/>
            </a:prstGeom>
            <a:ln w="76200">
              <a:solidFill>
                <a:srgbClr val="26226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684ED4D-9323-870F-BB0F-DF9D18CF922D}"/>
                </a:ext>
              </a:extLst>
            </p:cNvPr>
            <p:cNvCxnSpPr/>
            <p:nvPr/>
          </p:nvCxnSpPr>
          <p:spPr>
            <a:xfrm flipH="1">
              <a:off x="7070687" y="4485868"/>
              <a:ext cx="1" cy="134412"/>
            </a:xfrm>
            <a:prstGeom prst="line">
              <a:avLst/>
            </a:prstGeom>
            <a:ln w="76200">
              <a:solidFill>
                <a:srgbClr val="26226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BAD7571-8A1E-5C90-935A-A9E30751DC41}"/>
                </a:ext>
              </a:extLst>
            </p:cNvPr>
            <p:cNvCxnSpPr/>
            <p:nvPr/>
          </p:nvCxnSpPr>
          <p:spPr>
            <a:xfrm flipH="1">
              <a:off x="8380319" y="4364135"/>
              <a:ext cx="1" cy="134412"/>
            </a:xfrm>
            <a:prstGeom prst="line">
              <a:avLst/>
            </a:prstGeom>
            <a:ln w="76200">
              <a:solidFill>
                <a:srgbClr val="26226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9902E64-2FE7-9999-9874-84B47494D08B}"/>
                </a:ext>
              </a:extLst>
            </p:cNvPr>
            <p:cNvCxnSpPr/>
            <p:nvPr/>
          </p:nvCxnSpPr>
          <p:spPr>
            <a:xfrm flipH="1">
              <a:off x="9262898" y="4491404"/>
              <a:ext cx="1" cy="134412"/>
            </a:xfrm>
            <a:prstGeom prst="line">
              <a:avLst/>
            </a:prstGeom>
            <a:ln w="76200">
              <a:solidFill>
                <a:srgbClr val="262261"/>
              </a:solidFill>
            </a:ln>
          </p:spPr>
          <p:style>
            <a:lnRef idx="1">
              <a:schemeClr val="accent1"/>
            </a:lnRef>
            <a:fillRef idx="0">
              <a:schemeClr val="accent1"/>
            </a:fillRef>
            <a:effectRef idx="0">
              <a:schemeClr val="accent1"/>
            </a:effectRef>
            <a:fontRef idx="minor">
              <a:schemeClr val="tx1"/>
            </a:fontRef>
          </p:style>
        </p:cxnSp>
      </p:grpSp>
      <p:sp>
        <p:nvSpPr>
          <p:cNvPr id="24" name="Rectangle 23">
            <a:extLst>
              <a:ext uri="{FF2B5EF4-FFF2-40B4-BE49-F238E27FC236}">
                <a16:creationId xmlns:a16="http://schemas.microsoft.com/office/drawing/2014/main" id="{D70576AB-A382-B09B-7F14-B6432BA80A09}"/>
              </a:ext>
            </a:extLst>
          </p:cNvPr>
          <p:cNvSpPr/>
          <p:nvPr/>
        </p:nvSpPr>
        <p:spPr>
          <a:xfrm>
            <a:off x="7702479" y="1662465"/>
            <a:ext cx="1245995" cy="722920"/>
          </a:xfrm>
          <a:prstGeom prst="rect">
            <a:avLst/>
          </a:prstGeom>
          <a:solidFill>
            <a:schemeClr val="accent4">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a:t>Community Energy Partner</a:t>
            </a:r>
          </a:p>
        </p:txBody>
      </p:sp>
      <p:sp>
        <p:nvSpPr>
          <p:cNvPr id="25" name="Rectangle 24">
            <a:extLst>
              <a:ext uri="{FF2B5EF4-FFF2-40B4-BE49-F238E27FC236}">
                <a16:creationId xmlns:a16="http://schemas.microsoft.com/office/drawing/2014/main" id="{44A91F89-7B49-44A7-57E2-5CA9F18CC7C6}"/>
              </a:ext>
            </a:extLst>
          </p:cNvPr>
          <p:cNvSpPr/>
          <p:nvPr/>
        </p:nvSpPr>
        <p:spPr>
          <a:xfrm>
            <a:off x="9248251" y="1665416"/>
            <a:ext cx="1245995" cy="72292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Procured Installer</a:t>
            </a:r>
          </a:p>
        </p:txBody>
      </p:sp>
      <p:sp>
        <p:nvSpPr>
          <p:cNvPr id="26" name="Rectangle 25">
            <a:extLst>
              <a:ext uri="{FF2B5EF4-FFF2-40B4-BE49-F238E27FC236}">
                <a16:creationId xmlns:a16="http://schemas.microsoft.com/office/drawing/2014/main" id="{912660F0-0B64-E168-D2D4-AF9BBBB55406}"/>
              </a:ext>
            </a:extLst>
          </p:cNvPr>
          <p:cNvSpPr/>
          <p:nvPr/>
        </p:nvSpPr>
        <p:spPr>
          <a:xfrm>
            <a:off x="9248251" y="369869"/>
            <a:ext cx="1245995" cy="722920"/>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a:t>Local Authority</a:t>
            </a:r>
          </a:p>
        </p:txBody>
      </p:sp>
      <p:pic>
        <p:nvPicPr>
          <p:cNvPr id="27" name="Picture 26" descr="A pink circle with a white outline of a house and people&#10;&#10;Description automatically generated">
            <a:extLst>
              <a:ext uri="{FF2B5EF4-FFF2-40B4-BE49-F238E27FC236}">
                <a16:creationId xmlns:a16="http://schemas.microsoft.com/office/drawing/2014/main" id="{71D249AB-8AEF-B90F-CF04-09BB289248F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16128" y="3041214"/>
            <a:ext cx="710240" cy="710240"/>
          </a:xfrm>
          <a:prstGeom prst="rect">
            <a:avLst/>
          </a:prstGeom>
        </p:spPr>
      </p:pic>
      <p:cxnSp>
        <p:nvCxnSpPr>
          <p:cNvPr id="29" name="Straight Arrow Connector 28">
            <a:extLst>
              <a:ext uri="{FF2B5EF4-FFF2-40B4-BE49-F238E27FC236}">
                <a16:creationId xmlns:a16="http://schemas.microsoft.com/office/drawing/2014/main" id="{01EFA402-7E0A-EEBD-88F2-15616B5C421D}"/>
              </a:ext>
            </a:extLst>
          </p:cNvPr>
          <p:cNvCxnSpPr>
            <a:stCxn id="24" idx="2"/>
            <a:endCxn id="27" idx="1"/>
          </p:cNvCxnSpPr>
          <p:nvPr/>
        </p:nvCxnSpPr>
        <p:spPr>
          <a:xfrm>
            <a:off x="8325477" y="2385385"/>
            <a:ext cx="1190651" cy="10109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226D9495-3DC6-D3ED-BE2C-18FE8E9825F4}"/>
              </a:ext>
            </a:extLst>
          </p:cNvPr>
          <p:cNvCxnSpPr>
            <a:cxnSpLocks/>
            <a:stCxn id="26" idx="1"/>
            <a:endCxn id="24" idx="0"/>
          </p:cNvCxnSpPr>
          <p:nvPr/>
        </p:nvCxnSpPr>
        <p:spPr>
          <a:xfrm flipH="1">
            <a:off x="8325477" y="731329"/>
            <a:ext cx="922774" cy="9311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130DA5F3-D38C-C1D7-788E-C841569F2C1E}"/>
              </a:ext>
            </a:extLst>
          </p:cNvPr>
          <p:cNvCxnSpPr>
            <a:cxnSpLocks/>
            <a:stCxn id="26" idx="2"/>
            <a:endCxn id="25" idx="0"/>
          </p:cNvCxnSpPr>
          <p:nvPr/>
        </p:nvCxnSpPr>
        <p:spPr>
          <a:xfrm>
            <a:off x="9871249" y="1092789"/>
            <a:ext cx="0" cy="57262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3640A515-11A1-186E-DF88-BB9B7C7DE8D9}"/>
              </a:ext>
            </a:extLst>
          </p:cNvPr>
          <p:cNvCxnSpPr>
            <a:cxnSpLocks/>
            <a:stCxn id="25" idx="2"/>
            <a:endCxn id="27" idx="0"/>
          </p:cNvCxnSpPr>
          <p:nvPr/>
        </p:nvCxnSpPr>
        <p:spPr>
          <a:xfrm flipH="1">
            <a:off x="9871248" y="2388336"/>
            <a:ext cx="1" cy="65287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03FEE162-DBD1-391D-C093-16B3DCAE0099}"/>
              </a:ext>
            </a:extLst>
          </p:cNvPr>
          <p:cNvSpPr/>
          <p:nvPr/>
        </p:nvSpPr>
        <p:spPr>
          <a:xfrm>
            <a:off x="10706779" y="2385385"/>
            <a:ext cx="1304768" cy="748996"/>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t>Subcontractors</a:t>
            </a:r>
          </a:p>
        </p:txBody>
      </p:sp>
      <p:cxnSp>
        <p:nvCxnSpPr>
          <p:cNvPr id="44" name="Straight Arrow Connector 43">
            <a:extLst>
              <a:ext uri="{FF2B5EF4-FFF2-40B4-BE49-F238E27FC236}">
                <a16:creationId xmlns:a16="http://schemas.microsoft.com/office/drawing/2014/main" id="{1B2D12CD-EE48-DEB2-7F43-29183351D33D}"/>
              </a:ext>
            </a:extLst>
          </p:cNvPr>
          <p:cNvCxnSpPr>
            <a:cxnSpLocks/>
            <a:stCxn id="25" idx="2"/>
            <a:endCxn id="43" idx="1"/>
          </p:cNvCxnSpPr>
          <p:nvPr/>
        </p:nvCxnSpPr>
        <p:spPr>
          <a:xfrm>
            <a:off x="9871249" y="2388336"/>
            <a:ext cx="835530" cy="3715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9F2EF46A-3ACE-C892-0448-A06C6F7CEBD2}"/>
              </a:ext>
            </a:extLst>
          </p:cNvPr>
          <p:cNvCxnSpPr>
            <a:cxnSpLocks/>
            <a:stCxn id="43" idx="1"/>
            <a:endCxn id="27" idx="3"/>
          </p:cNvCxnSpPr>
          <p:nvPr/>
        </p:nvCxnSpPr>
        <p:spPr>
          <a:xfrm flipH="1">
            <a:off x="10226368" y="2759883"/>
            <a:ext cx="480411" cy="6364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6AFC653D-5A4B-6284-65EF-060B49403705}"/>
              </a:ext>
            </a:extLst>
          </p:cNvPr>
          <p:cNvSpPr txBox="1"/>
          <p:nvPr/>
        </p:nvSpPr>
        <p:spPr>
          <a:xfrm>
            <a:off x="981390" y="2022089"/>
            <a:ext cx="6627723" cy="2092881"/>
          </a:xfrm>
          <a:prstGeom prst="rect">
            <a:avLst/>
          </a:prstGeom>
          <a:noFill/>
        </p:spPr>
        <p:txBody>
          <a:bodyPr wrap="square" rtlCol="0">
            <a:spAutoFit/>
          </a:bodyPr>
          <a:lstStyle/>
          <a:p>
            <a:pPr>
              <a:spcAft>
                <a:spcPts val="1200"/>
              </a:spcAft>
            </a:pPr>
            <a:r>
              <a:rPr lang="en-GB" sz="2000"/>
              <a:t>Trusted first contact for residents</a:t>
            </a:r>
          </a:p>
          <a:p>
            <a:pPr>
              <a:spcAft>
                <a:spcPts val="1200"/>
              </a:spcAft>
            </a:pPr>
            <a:r>
              <a:rPr lang="en-GB" sz="2000"/>
              <a:t>Check and balance on installer power</a:t>
            </a:r>
          </a:p>
          <a:p>
            <a:pPr>
              <a:spcAft>
                <a:spcPts val="1200"/>
              </a:spcAft>
            </a:pPr>
            <a:r>
              <a:rPr lang="en-GB" sz="2000"/>
              <a:t>Doesn’t solve the problems inherent in Tier 1 contractor led delivery</a:t>
            </a:r>
          </a:p>
          <a:p>
            <a:pPr>
              <a:spcAft>
                <a:spcPts val="1200"/>
              </a:spcAft>
            </a:pPr>
            <a:r>
              <a:rPr lang="en-GB" sz="2000"/>
              <a:t>Can be reputationally risky for Community Energy</a:t>
            </a:r>
          </a:p>
        </p:txBody>
      </p:sp>
    </p:spTree>
    <p:extLst>
      <p:ext uri="{BB962C8B-B14F-4D97-AF65-F5344CB8AC3E}">
        <p14:creationId xmlns:p14="http://schemas.microsoft.com/office/powerpoint/2010/main" val="2024362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8F570-7411-CD70-5348-317EE17C782B}"/>
              </a:ext>
            </a:extLst>
          </p:cNvPr>
          <p:cNvSpPr>
            <a:spLocks noGrp="1"/>
          </p:cNvSpPr>
          <p:nvPr>
            <p:ph type="title"/>
          </p:nvPr>
        </p:nvSpPr>
        <p:spPr/>
        <p:txBody>
          <a:bodyPr/>
          <a:lstStyle/>
          <a:p>
            <a:r>
              <a:rPr lang="en-GB"/>
              <a:t>LA Scheme Delivery – </a:t>
            </a:r>
            <a:br>
              <a:rPr lang="en-GB"/>
            </a:br>
            <a:r>
              <a:rPr lang="en-GB"/>
              <a:t>Retrofit Services role</a:t>
            </a:r>
          </a:p>
        </p:txBody>
      </p:sp>
      <p:grpSp>
        <p:nvGrpSpPr>
          <p:cNvPr id="23" name="Group 22">
            <a:extLst>
              <a:ext uri="{FF2B5EF4-FFF2-40B4-BE49-F238E27FC236}">
                <a16:creationId xmlns:a16="http://schemas.microsoft.com/office/drawing/2014/main" id="{4381EF67-2D80-1E0F-FF98-26A5A30690D2}"/>
              </a:ext>
            </a:extLst>
          </p:cNvPr>
          <p:cNvGrpSpPr/>
          <p:nvPr/>
        </p:nvGrpSpPr>
        <p:grpSpPr>
          <a:xfrm>
            <a:off x="944127" y="4347152"/>
            <a:ext cx="10303746" cy="1546257"/>
            <a:chOff x="723483" y="3724155"/>
            <a:chExt cx="10303746" cy="1546257"/>
          </a:xfrm>
        </p:grpSpPr>
        <p:cxnSp>
          <p:nvCxnSpPr>
            <p:cNvPr id="4" name="Straight Arrow Connector 3">
              <a:extLst>
                <a:ext uri="{FF2B5EF4-FFF2-40B4-BE49-F238E27FC236}">
                  <a16:creationId xmlns:a16="http://schemas.microsoft.com/office/drawing/2014/main" id="{EFB03C79-8614-6B1F-68BD-FDAB106FF02E}"/>
                </a:ext>
              </a:extLst>
            </p:cNvPr>
            <p:cNvCxnSpPr>
              <a:cxnSpLocks/>
            </p:cNvCxnSpPr>
            <p:nvPr/>
          </p:nvCxnSpPr>
          <p:spPr>
            <a:xfrm>
              <a:off x="838200" y="4499174"/>
              <a:ext cx="10189029" cy="0"/>
            </a:xfrm>
            <a:prstGeom prst="straightConnector1">
              <a:avLst/>
            </a:prstGeom>
            <a:ln w="76200">
              <a:solidFill>
                <a:srgbClr val="262261"/>
              </a:solidFill>
              <a:tailEnd type="triangle"/>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5E3C2F28-2BC2-1810-B2F3-EB77650C7620}"/>
                </a:ext>
              </a:extLst>
            </p:cNvPr>
            <p:cNvSpPr/>
            <p:nvPr/>
          </p:nvSpPr>
          <p:spPr>
            <a:xfrm>
              <a:off x="723483" y="3724155"/>
              <a:ext cx="1607737" cy="640607"/>
            </a:xfrm>
            <a:prstGeom prst="rect">
              <a:avLst/>
            </a:prstGeom>
            <a:solidFill>
              <a:schemeClr val="accent4">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a:t>Recruiting households  </a:t>
              </a:r>
            </a:p>
          </p:txBody>
        </p:sp>
        <p:sp>
          <p:nvSpPr>
            <p:cNvPr id="7" name="Rectangle 6">
              <a:extLst>
                <a:ext uri="{FF2B5EF4-FFF2-40B4-BE49-F238E27FC236}">
                  <a16:creationId xmlns:a16="http://schemas.microsoft.com/office/drawing/2014/main" id="{F392AF94-7638-A61E-80EB-4386205C6DEE}"/>
                </a:ext>
              </a:extLst>
            </p:cNvPr>
            <p:cNvSpPr/>
            <p:nvPr/>
          </p:nvSpPr>
          <p:spPr>
            <a:xfrm>
              <a:off x="1880718" y="4617269"/>
              <a:ext cx="1607737" cy="640607"/>
            </a:xfrm>
            <a:prstGeom prst="rect">
              <a:avLst/>
            </a:prstGeom>
            <a:solidFill>
              <a:schemeClr val="accent4">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a:t>Advice and eligibility</a:t>
              </a:r>
            </a:p>
          </p:txBody>
        </p:sp>
        <p:sp>
          <p:nvSpPr>
            <p:cNvPr id="8" name="Rectangle 7">
              <a:extLst>
                <a:ext uri="{FF2B5EF4-FFF2-40B4-BE49-F238E27FC236}">
                  <a16:creationId xmlns:a16="http://schemas.microsoft.com/office/drawing/2014/main" id="{9E1AD67A-3548-2D1A-0476-3A3CAC5016EB}"/>
                </a:ext>
              </a:extLst>
            </p:cNvPr>
            <p:cNvSpPr/>
            <p:nvPr/>
          </p:nvSpPr>
          <p:spPr>
            <a:xfrm>
              <a:off x="3007807" y="3727935"/>
              <a:ext cx="1607737" cy="640607"/>
            </a:xfrm>
            <a:prstGeom prst="rect">
              <a:avLst/>
            </a:prstGeom>
            <a:solidFill>
              <a:schemeClr val="accent4">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a:t>Assessment</a:t>
              </a:r>
            </a:p>
          </p:txBody>
        </p:sp>
        <p:sp>
          <p:nvSpPr>
            <p:cNvPr id="9" name="Rectangle 8">
              <a:extLst>
                <a:ext uri="{FF2B5EF4-FFF2-40B4-BE49-F238E27FC236}">
                  <a16:creationId xmlns:a16="http://schemas.microsoft.com/office/drawing/2014/main" id="{75DE2E77-396E-EAA9-032C-DFDB3E70FEE1}"/>
                </a:ext>
              </a:extLst>
            </p:cNvPr>
            <p:cNvSpPr/>
            <p:nvPr/>
          </p:nvSpPr>
          <p:spPr>
            <a:xfrm>
              <a:off x="4074608" y="4629805"/>
              <a:ext cx="1607737" cy="640607"/>
            </a:xfrm>
            <a:prstGeom prst="rect">
              <a:avLst/>
            </a:prstGeom>
            <a:solidFill>
              <a:schemeClr val="accent4">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a:t>Coordination</a:t>
              </a:r>
            </a:p>
          </p:txBody>
        </p:sp>
        <p:sp>
          <p:nvSpPr>
            <p:cNvPr id="10" name="Rectangle 9">
              <a:extLst>
                <a:ext uri="{FF2B5EF4-FFF2-40B4-BE49-F238E27FC236}">
                  <a16:creationId xmlns:a16="http://schemas.microsoft.com/office/drawing/2014/main" id="{B1F417F9-D1A4-C685-B0EB-CE98CD9FABA2}"/>
                </a:ext>
              </a:extLst>
            </p:cNvPr>
            <p:cNvSpPr/>
            <p:nvPr/>
          </p:nvSpPr>
          <p:spPr>
            <a:xfrm>
              <a:off x="5292131" y="3727935"/>
              <a:ext cx="1607737" cy="64060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a:t>Design</a:t>
              </a:r>
            </a:p>
          </p:txBody>
        </p:sp>
        <p:sp>
          <p:nvSpPr>
            <p:cNvPr id="11" name="Rectangle 10">
              <a:extLst>
                <a:ext uri="{FF2B5EF4-FFF2-40B4-BE49-F238E27FC236}">
                  <a16:creationId xmlns:a16="http://schemas.microsoft.com/office/drawing/2014/main" id="{4AAEEE49-20FA-8397-AD1C-47B8FBD4422A}"/>
                </a:ext>
              </a:extLst>
            </p:cNvPr>
            <p:cNvSpPr/>
            <p:nvPr/>
          </p:nvSpPr>
          <p:spPr>
            <a:xfrm>
              <a:off x="6268498" y="4617269"/>
              <a:ext cx="1607737" cy="64060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a:t>Installation</a:t>
              </a:r>
            </a:p>
          </p:txBody>
        </p:sp>
        <p:sp>
          <p:nvSpPr>
            <p:cNvPr id="12" name="Rectangle 11">
              <a:extLst>
                <a:ext uri="{FF2B5EF4-FFF2-40B4-BE49-F238E27FC236}">
                  <a16:creationId xmlns:a16="http://schemas.microsoft.com/office/drawing/2014/main" id="{E6B94D07-20B5-67BE-C965-190A1B2E4185}"/>
                </a:ext>
              </a:extLst>
            </p:cNvPr>
            <p:cNvSpPr/>
            <p:nvPr/>
          </p:nvSpPr>
          <p:spPr>
            <a:xfrm>
              <a:off x="7576455" y="3724155"/>
              <a:ext cx="1607737" cy="640607"/>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a:t>Sign off </a:t>
              </a:r>
            </a:p>
          </p:txBody>
        </p:sp>
        <p:sp>
          <p:nvSpPr>
            <p:cNvPr id="13" name="Rectangle 12">
              <a:extLst>
                <a:ext uri="{FF2B5EF4-FFF2-40B4-BE49-F238E27FC236}">
                  <a16:creationId xmlns:a16="http://schemas.microsoft.com/office/drawing/2014/main" id="{96402312-6861-3B20-C391-6CADB8D5651A}"/>
                </a:ext>
              </a:extLst>
            </p:cNvPr>
            <p:cNvSpPr/>
            <p:nvPr/>
          </p:nvSpPr>
          <p:spPr>
            <a:xfrm>
              <a:off x="8462388" y="4629804"/>
              <a:ext cx="1607737" cy="640607"/>
            </a:xfrm>
            <a:prstGeom prst="rect">
              <a:avLst/>
            </a:prstGeom>
            <a:solidFill>
              <a:schemeClr val="accent4">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a:t>Evaluation and QA</a:t>
              </a:r>
            </a:p>
          </p:txBody>
        </p:sp>
        <p:cxnSp>
          <p:nvCxnSpPr>
            <p:cNvPr id="15" name="Straight Connector 14">
              <a:extLst>
                <a:ext uri="{FF2B5EF4-FFF2-40B4-BE49-F238E27FC236}">
                  <a16:creationId xmlns:a16="http://schemas.microsoft.com/office/drawing/2014/main" id="{9539C52D-5C5D-2DF7-5910-C4582B8AA466}"/>
                </a:ext>
              </a:extLst>
            </p:cNvPr>
            <p:cNvCxnSpPr>
              <a:stCxn id="6" idx="2"/>
            </p:cNvCxnSpPr>
            <p:nvPr/>
          </p:nvCxnSpPr>
          <p:spPr>
            <a:xfrm flipH="1">
              <a:off x="1527351" y="4364762"/>
              <a:ext cx="1" cy="134412"/>
            </a:xfrm>
            <a:prstGeom prst="line">
              <a:avLst/>
            </a:prstGeom>
            <a:ln w="76200">
              <a:solidFill>
                <a:srgbClr val="26226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8800E4F-2A83-CAD2-96C1-683145F86F75}"/>
                </a:ext>
              </a:extLst>
            </p:cNvPr>
            <p:cNvCxnSpPr/>
            <p:nvPr/>
          </p:nvCxnSpPr>
          <p:spPr>
            <a:xfrm flipH="1">
              <a:off x="2686262" y="4489964"/>
              <a:ext cx="1" cy="134412"/>
            </a:xfrm>
            <a:prstGeom prst="line">
              <a:avLst/>
            </a:prstGeom>
            <a:ln w="76200">
              <a:solidFill>
                <a:srgbClr val="26226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C2875AD-C3ED-A392-482F-B6076EA3581D}"/>
                </a:ext>
              </a:extLst>
            </p:cNvPr>
            <p:cNvCxnSpPr/>
            <p:nvPr/>
          </p:nvCxnSpPr>
          <p:spPr>
            <a:xfrm flipH="1">
              <a:off x="3811674" y="4364762"/>
              <a:ext cx="1" cy="134412"/>
            </a:xfrm>
            <a:prstGeom prst="line">
              <a:avLst/>
            </a:prstGeom>
            <a:ln w="76200">
              <a:solidFill>
                <a:srgbClr val="26226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AC6B6DB-C38F-FFBA-81BB-834C79797741}"/>
                </a:ext>
              </a:extLst>
            </p:cNvPr>
            <p:cNvCxnSpPr/>
            <p:nvPr/>
          </p:nvCxnSpPr>
          <p:spPr>
            <a:xfrm flipH="1">
              <a:off x="4878475" y="4497421"/>
              <a:ext cx="1" cy="134412"/>
            </a:xfrm>
            <a:prstGeom prst="line">
              <a:avLst/>
            </a:prstGeom>
            <a:ln w="76200">
              <a:solidFill>
                <a:srgbClr val="26226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29898E0-3869-93F3-CA65-955983A0EA68}"/>
                </a:ext>
              </a:extLst>
            </p:cNvPr>
            <p:cNvCxnSpPr/>
            <p:nvPr/>
          </p:nvCxnSpPr>
          <p:spPr>
            <a:xfrm flipH="1">
              <a:off x="6095997" y="4368897"/>
              <a:ext cx="1" cy="134412"/>
            </a:xfrm>
            <a:prstGeom prst="line">
              <a:avLst/>
            </a:prstGeom>
            <a:ln w="76200">
              <a:solidFill>
                <a:srgbClr val="26226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684ED4D-9323-870F-BB0F-DF9D18CF922D}"/>
                </a:ext>
              </a:extLst>
            </p:cNvPr>
            <p:cNvCxnSpPr/>
            <p:nvPr/>
          </p:nvCxnSpPr>
          <p:spPr>
            <a:xfrm flipH="1">
              <a:off x="7070687" y="4485868"/>
              <a:ext cx="1" cy="134412"/>
            </a:xfrm>
            <a:prstGeom prst="line">
              <a:avLst/>
            </a:prstGeom>
            <a:ln w="76200">
              <a:solidFill>
                <a:srgbClr val="26226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BAD7571-8A1E-5C90-935A-A9E30751DC41}"/>
                </a:ext>
              </a:extLst>
            </p:cNvPr>
            <p:cNvCxnSpPr/>
            <p:nvPr/>
          </p:nvCxnSpPr>
          <p:spPr>
            <a:xfrm flipH="1">
              <a:off x="8380319" y="4364135"/>
              <a:ext cx="1" cy="134412"/>
            </a:xfrm>
            <a:prstGeom prst="line">
              <a:avLst/>
            </a:prstGeom>
            <a:ln w="76200">
              <a:solidFill>
                <a:srgbClr val="26226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9902E64-2FE7-9999-9874-84B47494D08B}"/>
                </a:ext>
              </a:extLst>
            </p:cNvPr>
            <p:cNvCxnSpPr/>
            <p:nvPr/>
          </p:nvCxnSpPr>
          <p:spPr>
            <a:xfrm flipH="1">
              <a:off x="9262898" y="4491404"/>
              <a:ext cx="1" cy="134412"/>
            </a:xfrm>
            <a:prstGeom prst="line">
              <a:avLst/>
            </a:prstGeom>
            <a:ln w="76200">
              <a:solidFill>
                <a:srgbClr val="262261"/>
              </a:solidFill>
            </a:ln>
          </p:spPr>
          <p:style>
            <a:lnRef idx="1">
              <a:schemeClr val="accent1"/>
            </a:lnRef>
            <a:fillRef idx="0">
              <a:schemeClr val="accent1"/>
            </a:fillRef>
            <a:effectRef idx="0">
              <a:schemeClr val="accent1"/>
            </a:effectRef>
            <a:fontRef idx="minor">
              <a:schemeClr val="tx1"/>
            </a:fontRef>
          </p:style>
        </p:cxnSp>
      </p:grpSp>
      <p:sp>
        <p:nvSpPr>
          <p:cNvPr id="24" name="Rectangle 23">
            <a:extLst>
              <a:ext uri="{FF2B5EF4-FFF2-40B4-BE49-F238E27FC236}">
                <a16:creationId xmlns:a16="http://schemas.microsoft.com/office/drawing/2014/main" id="{D70576AB-A382-B09B-7F14-B6432BA80A09}"/>
              </a:ext>
            </a:extLst>
          </p:cNvPr>
          <p:cNvSpPr/>
          <p:nvPr/>
        </p:nvSpPr>
        <p:spPr>
          <a:xfrm>
            <a:off x="7702479" y="1662465"/>
            <a:ext cx="1245995" cy="722920"/>
          </a:xfrm>
          <a:prstGeom prst="rect">
            <a:avLst/>
          </a:prstGeom>
          <a:solidFill>
            <a:schemeClr val="accent4">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a:t>Community Energy Partner</a:t>
            </a:r>
          </a:p>
        </p:txBody>
      </p:sp>
      <p:sp>
        <p:nvSpPr>
          <p:cNvPr id="25" name="Rectangle 24">
            <a:extLst>
              <a:ext uri="{FF2B5EF4-FFF2-40B4-BE49-F238E27FC236}">
                <a16:creationId xmlns:a16="http://schemas.microsoft.com/office/drawing/2014/main" id="{44A91F89-7B49-44A7-57E2-5CA9F18CC7C6}"/>
              </a:ext>
            </a:extLst>
          </p:cNvPr>
          <p:cNvSpPr/>
          <p:nvPr/>
        </p:nvSpPr>
        <p:spPr>
          <a:xfrm>
            <a:off x="9248251" y="1662465"/>
            <a:ext cx="1245995" cy="72292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Procured Installer</a:t>
            </a:r>
          </a:p>
        </p:txBody>
      </p:sp>
      <p:sp>
        <p:nvSpPr>
          <p:cNvPr id="26" name="Rectangle 25">
            <a:extLst>
              <a:ext uri="{FF2B5EF4-FFF2-40B4-BE49-F238E27FC236}">
                <a16:creationId xmlns:a16="http://schemas.microsoft.com/office/drawing/2014/main" id="{912660F0-0B64-E168-D2D4-AF9BBBB55406}"/>
              </a:ext>
            </a:extLst>
          </p:cNvPr>
          <p:cNvSpPr/>
          <p:nvPr/>
        </p:nvSpPr>
        <p:spPr>
          <a:xfrm>
            <a:off x="9248251" y="369869"/>
            <a:ext cx="1245995" cy="722920"/>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a:t>Local Authority</a:t>
            </a:r>
          </a:p>
        </p:txBody>
      </p:sp>
      <p:pic>
        <p:nvPicPr>
          <p:cNvPr id="27" name="Picture 26" descr="A pink circle with a white outline of a house and people&#10;&#10;Description automatically generated">
            <a:extLst>
              <a:ext uri="{FF2B5EF4-FFF2-40B4-BE49-F238E27FC236}">
                <a16:creationId xmlns:a16="http://schemas.microsoft.com/office/drawing/2014/main" id="{71D249AB-8AEF-B90F-CF04-09BB289248F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16128" y="3041214"/>
            <a:ext cx="710240" cy="710240"/>
          </a:xfrm>
          <a:prstGeom prst="rect">
            <a:avLst/>
          </a:prstGeom>
        </p:spPr>
      </p:pic>
      <p:cxnSp>
        <p:nvCxnSpPr>
          <p:cNvPr id="29" name="Straight Arrow Connector 28">
            <a:extLst>
              <a:ext uri="{FF2B5EF4-FFF2-40B4-BE49-F238E27FC236}">
                <a16:creationId xmlns:a16="http://schemas.microsoft.com/office/drawing/2014/main" id="{01EFA402-7E0A-EEBD-88F2-15616B5C421D}"/>
              </a:ext>
            </a:extLst>
          </p:cNvPr>
          <p:cNvCxnSpPr>
            <a:stCxn id="24" idx="2"/>
            <a:endCxn id="27" idx="1"/>
          </p:cNvCxnSpPr>
          <p:nvPr/>
        </p:nvCxnSpPr>
        <p:spPr>
          <a:xfrm>
            <a:off x="8325477" y="2385385"/>
            <a:ext cx="1190651" cy="1010949"/>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226D9495-3DC6-D3ED-BE2C-18FE8E9825F4}"/>
              </a:ext>
            </a:extLst>
          </p:cNvPr>
          <p:cNvCxnSpPr>
            <a:cxnSpLocks/>
            <a:stCxn id="26" idx="1"/>
            <a:endCxn id="24" idx="0"/>
          </p:cNvCxnSpPr>
          <p:nvPr/>
        </p:nvCxnSpPr>
        <p:spPr>
          <a:xfrm flipH="1">
            <a:off x="8325477" y="731329"/>
            <a:ext cx="922774" cy="93113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130DA5F3-D38C-C1D7-788E-C841569F2C1E}"/>
              </a:ext>
            </a:extLst>
          </p:cNvPr>
          <p:cNvCxnSpPr>
            <a:cxnSpLocks/>
            <a:stCxn id="26" idx="2"/>
            <a:endCxn id="25" idx="0"/>
          </p:cNvCxnSpPr>
          <p:nvPr/>
        </p:nvCxnSpPr>
        <p:spPr>
          <a:xfrm>
            <a:off x="9871249" y="1092789"/>
            <a:ext cx="0" cy="56967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3640A515-11A1-186E-DF88-BB9B7C7DE8D9}"/>
              </a:ext>
            </a:extLst>
          </p:cNvPr>
          <p:cNvCxnSpPr>
            <a:cxnSpLocks/>
            <a:stCxn id="25" idx="2"/>
            <a:endCxn id="27" idx="0"/>
          </p:cNvCxnSpPr>
          <p:nvPr/>
        </p:nvCxnSpPr>
        <p:spPr>
          <a:xfrm flipH="1">
            <a:off x="9871248" y="2385385"/>
            <a:ext cx="1" cy="65582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03FEE162-DBD1-391D-C093-16B3DCAE0099}"/>
              </a:ext>
            </a:extLst>
          </p:cNvPr>
          <p:cNvSpPr/>
          <p:nvPr/>
        </p:nvSpPr>
        <p:spPr>
          <a:xfrm>
            <a:off x="10672029" y="3021836"/>
            <a:ext cx="1304768" cy="748996"/>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t>Subcontractors</a:t>
            </a:r>
          </a:p>
        </p:txBody>
      </p:sp>
      <p:cxnSp>
        <p:nvCxnSpPr>
          <p:cNvPr id="44" name="Straight Arrow Connector 43">
            <a:extLst>
              <a:ext uri="{FF2B5EF4-FFF2-40B4-BE49-F238E27FC236}">
                <a16:creationId xmlns:a16="http://schemas.microsoft.com/office/drawing/2014/main" id="{1B2D12CD-EE48-DEB2-7F43-29183351D33D}"/>
              </a:ext>
            </a:extLst>
          </p:cNvPr>
          <p:cNvCxnSpPr>
            <a:cxnSpLocks/>
            <a:stCxn id="25" idx="2"/>
            <a:endCxn id="43" idx="1"/>
          </p:cNvCxnSpPr>
          <p:nvPr/>
        </p:nvCxnSpPr>
        <p:spPr>
          <a:xfrm>
            <a:off x="9871249" y="2385385"/>
            <a:ext cx="800780" cy="10109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9F2EF46A-3ACE-C892-0448-A06C6F7CEBD2}"/>
              </a:ext>
            </a:extLst>
          </p:cNvPr>
          <p:cNvCxnSpPr>
            <a:cxnSpLocks/>
            <a:stCxn id="43" idx="1"/>
            <a:endCxn id="27" idx="3"/>
          </p:cNvCxnSpPr>
          <p:nvPr/>
        </p:nvCxnSpPr>
        <p:spPr>
          <a:xfrm flipH="1">
            <a:off x="10226368" y="3396334"/>
            <a:ext cx="44566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6AFC653D-5A4B-6284-65EF-060B49403705}"/>
              </a:ext>
            </a:extLst>
          </p:cNvPr>
          <p:cNvSpPr txBox="1"/>
          <p:nvPr/>
        </p:nvSpPr>
        <p:spPr>
          <a:xfrm>
            <a:off x="866095" y="1965677"/>
            <a:ext cx="6781115" cy="2400657"/>
          </a:xfrm>
          <a:prstGeom prst="rect">
            <a:avLst/>
          </a:prstGeom>
          <a:noFill/>
        </p:spPr>
        <p:txBody>
          <a:bodyPr wrap="square" rtlCol="0">
            <a:spAutoFit/>
          </a:bodyPr>
          <a:lstStyle/>
          <a:p>
            <a:pPr>
              <a:spcAft>
                <a:spcPts val="1200"/>
              </a:spcAft>
            </a:pPr>
            <a:r>
              <a:rPr lang="en-GB" sz="2000"/>
              <a:t>Embedding a trusted partner throughout the customer journey</a:t>
            </a:r>
          </a:p>
          <a:p>
            <a:pPr>
              <a:spcAft>
                <a:spcPts val="1200"/>
              </a:spcAft>
            </a:pPr>
            <a:r>
              <a:rPr lang="en-GB" sz="2000"/>
              <a:t>Robust checks and balances on QA, led by trusted organisation</a:t>
            </a:r>
          </a:p>
          <a:p>
            <a:pPr>
              <a:spcAft>
                <a:spcPts val="1200"/>
              </a:spcAft>
            </a:pPr>
            <a:r>
              <a:rPr lang="en-GB" sz="2000"/>
              <a:t>Minimises installer involvement, enabling inclusion of non-T1 contractors in the scheme.</a:t>
            </a:r>
          </a:p>
          <a:p>
            <a:pPr>
              <a:spcAft>
                <a:spcPts val="1200"/>
              </a:spcAft>
            </a:pPr>
            <a:r>
              <a:rPr lang="en-GB" sz="2000"/>
              <a:t>A lot of coordination between partners needed – clarity on who is leading this and responsible for it needs careful planning </a:t>
            </a:r>
            <a:endParaRPr lang="en-GB" sz="1600"/>
          </a:p>
        </p:txBody>
      </p:sp>
      <p:sp>
        <p:nvSpPr>
          <p:cNvPr id="33" name="Rectangle 32">
            <a:extLst>
              <a:ext uri="{FF2B5EF4-FFF2-40B4-BE49-F238E27FC236}">
                <a16:creationId xmlns:a16="http://schemas.microsoft.com/office/drawing/2014/main" id="{C84E17B7-43FE-FBB7-B346-88A1D43A7042}"/>
              </a:ext>
            </a:extLst>
          </p:cNvPr>
          <p:cNvSpPr/>
          <p:nvPr/>
        </p:nvSpPr>
        <p:spPr>
          <a:xfrm>
            <a:off x="10730802" y="1662465"/>
            <a:ext cx="1245995" cy="722920"/>
          </a:xfrm>
          <a:prstGeom prst="rect">
            <a:avLst/>
          </a:prstGeom>
          <a:solidFill>
            <a:schemeClr val="accent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Designer </a:t>
            </a:r>
          </a:p>
        </p:txBody>
      </p:sp>
      <p:cxnSp>
        <p:nvCxnSpPr>
          <p:cNvPr id="40" name="Straight Arrow Connector 39">
            <a:extLst>
              <a:ext uri="{FF2B5EF4-FFF2-40B4-BE49-F238E27FC236}">
                <a16:creationId xmlns:a16="http://schemas.microsoft.com/office/drawing/2014/main" id="{E9FFC665-5B98-2BE5-547E-E720272E5FDE}"/>
              </a:ext>
            </a:extLst>
          </p:cNvPr>
          <p:cNvCxnSpPr>
            <a:cxnSpLocks/>
            <a:stCxn id="26" idx="3"/>
            <a:endCxn id="33" idx="0"/>
          </p:cNvCxnSpPr>
          <p:nvPr/>
        </p:nvCxnSpPr>
        <p:spPr>
          <a:xfrm>
            <a:off x="10494246" y="731329"/>
            <a:ext cx="859554" cy="93113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10B72783-7DBC-9B9E-2B6F-0C34AFDB495A}"/>
              </a:ext>
            </a:extLst>
          </p:cNvPr>
          <p:cNvCxnSpPr>
            <a:cxnSpLocks/>
            <a:stCxn id="33" idx="1"/>
            <a:endCxn id="25" idx="3"/>
          </p:cNvCxnSpPr>
          <p:nvPr/>
        </p:nvCxnSpPr>
        <p:spPr>
          <a:xfrm flipH="1">
            <a:off x="10494246" y="2023925"/>
            <a:ext cx="236556"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EE0E268C-9C1D-36E1-F485-6ADD01484FDD}"/>
              </a:ext>
            </a:extLst>
          </p:cNvPr>
          <p:cNvCxnSpPr>
            <a:cxnSpLocks/>
            <a:stCxn id="24" idx="3"/>
            <a:endCxn id="25" idx="1"/>
          </p:cNvCxnSpPr>
          <p:nvPr/>
        </p:nvCxnSpPr>
        <p:spPr>
          <a:xfrm>
            <a:off x="8948474" y="2023925"/>
            <a:ext cx="299777"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78783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8F570-7411-CD70-5348-317EE17C782B}"/>
              </a:ext>
            </a:extLst>
          </p:cNvPr>
          <p:cNvSpPr>
            <a:spLocks noGrp="1"/>
          </p:cNvSpPr>
          <p:nvPr>
            <p:ph type="title"/>
          </p:nvPr>
        </p:nvSpPr>
        <p:spPr/>
        <p:txBody>
          <a:bodyPr/>
          <a:lstStyle/>
          <a:p>
            <a:r>
              <a:rPr lang="en-GB"/>
              <a:t>LA Scheme Delivery – </a:t>
            </a:r>
            <a:br>
              <a:rPr lang="en-GB"/>
            </a:br>
            <a:r>
              <a:rPr lang="en-GB"/>
              <a:t>Community Energy</a:t>
            </a:r>
          </a:p>
        </p:txBody>
      </p:sp>
      <p:grpSp>
        <p:nvGrpSpPr>
          <p:cNvPr id="23" name="Group 22">
            <a:extLst>
              <a:ext uri="{FF2B5EF4-FFF2-40B4-BE49-F238E27FC236}">
                <a16:creationId xmlns:a16="http://schemas.microsoft.com/office/drawing/2014/main" id="{4381EF67-2D80-1E0F-FF98-26A5A30690D2}"/>
              </a:ext>
            </a:extLst>
          </p:cNvPr>
          <p:cNvGrpSpPr/>
          <p:nvPr/>
        </p:nvGrpSpPr>
        <p:grpSpPr>
          <a:xfrm>
            <a:off x="944127" y="4347152"/>
            <a:ext cx="10303746" cy="1546257"/>
            <a:chOff x="723483" y="3724155"/>
            <a:chExt cx="10303746" cy="1546257"/>
          </a:xfrm>
        </p:grpSpPr>
        <p:cxnSp>
          <p:nvCxnSpPr>
            <p:cNvPr id="4" name="Straight Arrow Connector 3">
              <a:extLst>
                <a:ext uri="{FF2B5EF4-FFF2-40B4-BE49-F238E27FC236}">
                  <a16:creationId xmlns:a16="http://schemas.microsoft.com/office/drawing/2014/main" id="{EFB03C79-8614-6B1F-68BD-FDAB106FF02E}"/>
                </a:ext>
              </a:extLst>
            </p:cNvPr>
            <p:cNvCxnSpPr>
              <a:cxnSpLocks/>
            </p:cNvCxnSpPr>
            <p:nvPr/>
          </p:nvCxnSpPr>
          <p:spPr>
            <a:xfrm>
              <a:off x="838200" y="4499174"/>
              <a:ext cx="10189029" cy="0"/>
            </a:xfrm>
            <a:prstGeom prst="straightConnector1">
              <a:avLst/>
            </a:prstGeom>
            <a:ln w="76200">
              <a:solidFill>
                <a:srgbClr val="262261"/>
              </a:solidFill>
              <a:tailEnd type="triangle"/>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5E3C2F28-2BC2-1810-B2F3-EB77650C7620}"/>
                </a:ext>
              </a:extLst>
            </p:cNvPr>
            <p:cNvSpPr/>
            <p:nvPr/>
          </p:nvSpPr>
          <p:spPr>
            <a:xfrm>
              <a:off x="723483" y="3724155"/>
              <a:ext cx="1607737" cy="640607"/>
            </a:xfrm>
            <a:prstGeom prst="rect">
              <a:avLst/>
            </a:prstGeom>
            <a:solidFill>
              <a:schemeClr val="accent4">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a:t>Recruiting households  </a:t>
              </a:r>
            </a:p>
          </p:txBody>
        </p:sp>
        <p:sp>
          <p:nvSpPr>
            <p:cNvPr id="7" name="Rectangle 6">
              <a:extLst>
                <a:ext uri="{FF2B5EF4-FFF2-40B4-BE49-F238E27FC236}">
                  <a16:creationId xmlns:a16="http://schemas.microsoft.com/office/drawing/2014/main" id="{F392AF94-7638-A61E-80EB-4386205C6DEE}"/>
                </a:ext>
              </a:extLst>
            </p:cNvPr>
            <p:cNvSpPr/>
            <p:nvPr/>
          </p:nvSpPr>
          <p:spPr>
            <a:xfrm>
              <a:off x="1880718" y="4617269"/>
              <a:ext cx="1607737" cy="640607"/>
            </a:xfrm>
            <a:prstGeom prst="rect">
              <a:avLst/>
            </a:prstGeom>
            <a:solidFill>
              <a:schemeClr val="accent4">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a:t>Advice and eligibility</a:t>
              </a:r>
            </a:p>
          </p:txBody>
        </p:sp>
        <p:sp>
          <p:nvSpPr>
            <p:cNvPr id="8" name="Rectangle 7">
              <a:extLst>
                <a:ext uri="{FF2B5EF4-FFF2-40B4-BE49-F238E27FC236}">
                  <a16:creationId xmlns:a16="http://schemas.microsoft.com/office/drawing/2014/main" id="{9E1AD67A-3548-2D1A-0476-3A3CAC5016EB}"/>
                </a:ext>
              </a:extLst>
            </p:cNvPr>
            <p:cNvSpPr/>
            <p:nvPr/>
          </p:nvSpPr>
          <p:spPr>
            <a:xfrm>
              <a:off x="3007807" y="3727935"/>
              <a:ext cx="1607737" cy="640607"/>
            </a:xfrm>
            <a:prstGeom prst="rect">
              <a:avLst/>
            </a:prstGeom>
            <a:solidFill>
              <a:schemeClr val="accent4">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a:t>Assessment</a:t>
              </a:r>
            </a:p>
          </p:txBody>
        </p:sp>
        <p:sp>
          <p:nvSpPr>
            <p:cNvPr id="9" name="Rectangle 8">
              <a:extLst>
                <a:ext uri="{FF2B5EF4-FFF2-40B4-BE49-F238E27FC236}">
                  <a16:creationId xmlns:a16="http://schemas.microsoft.com/office/drawing/2014/main" id="{75DE2E77-396E-EAA9-032C-DFDB3E70FEE1}"/>
                </a:ext>
              </a:extLst>
            </p:cNvPr>
            <p:cNvSpPr/>
            <p:nvPr/>
          </p:nvSpPr>
          <p:spPr>
            <a:xfrm>
              <a:off x="4074608" y="4629805"/>
              <a:ext cx="1607737" cy="640607"/>
            </a:xfrm>
            <a:prstGeom prst="rect">
              <a:avLst/>
            </a:prstGeom>
            <a:solidFill>
              <a:schemeClr val="accent4">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a:t>Coordination</a:t>
              </a:r>
            </a:p>
          </p:txBody>
        </p:sp>
        <p:sp>
          <p:nvSpPr>
            <p:cNvPr id="10" name="Rectangle 9">
              <a:extLst>
                <a:ext uri="{FF2B5EF4-FFF2-40B4-BE49-F238E27FC236}">
                  <a16:creationId xmlns:a16="http://schemas.microsoft.com/office/drawing/2014/main" id="{B1F417F9-D1A4-C685-B0EB-CE98CD9FABA2}"/>
                </a:ext>
              </a:extLst>
            </p:cNvPr>
            <p:cNvSpPr/>
            <p:nvPr/>
          </p:nvSpPr>
          <p:spPr>
            <a:xfrm>
              <a:off x="5292131" y="3727935"/>
              <a:ext cx="1607737" cy="640607"/>
            </a:xfrm>
            <a:prstGeom prst="rect">
              <a:avLst/>
            </a:prstGeom>
            <a:solidFill>
              <a:schemeClr val="accent4">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a:t>Design</a:t>
              </a:r>
            </a:p>
          </p:txBody>
        </p:sp>
        <p:sp>
          <p:nvSpPr>
            <p:cNvPr id="11" name="Rectangle 10">
              <a:extLst>
                <a:ext uri="{FF2B5EF4-FFF2-40B4-BE49-F238E27FC236}">
                  <a16:creationId xmlns:a16="http://schemas.microsoft.com/office/drawing/2014/main" id="{4AAEEE49-20FA-8397-AD1C-47B8FBD4422A}"/>
                </a:ext>
              </a:extLst>
            </p:cNvPr>
            <p:cNvSpPr/>
            <p:nvPr/>
          </p:nvSpPr>
          <p:spPr>
            <a:xfrm>
              <a:off x="6268498" y="4617269"/>
              <a:ext cx="1607737" cy="64060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a:t>Installation</a:t>
              </a:r>
            </a:p>
          </p:txBody>
        </p:sp>
        <p:sp>
          <p:nvSpPr>
            <p:cNvPr id="12" name="Rectangle 11">
              <a:extLst>
                <a:ext uri="{FF2B5EF4-FFF2-40B4-BE49-F238E27FC236}">
                  <a16:creationId xmlns:a16="http://schemas.microsoft.com/office/drawing/2014/main" id="{E6B94D07-20B5-67BE-C965-190A1B2E4185}"/>
                </a:ext>
              </a:extLst>
            </p:cNvPr>
            <p:cNvSpPr/>
            <p:nvPr/>
          </p:nvSpPr>
          <p:spPr>
            <a:xfrm>
              <a:off x="7576455" y="3724155"/>
              <a:ext cx="1607737" cy="640607"/>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a:t>Sign off </a:t>
              </a:r>
            </a:p>
          </p:txBody>
        </p:sp>
        <p:sp>
          <p:nvSpPr>
            <p:cNvPr id="13" name="Rectangle 12">
              <a:extLst>
                <a:ext uri="{FF2B5EF4-FFF2-40B4-BE49-F238E27FC236}">
                  <a16:creationId xmlns:a16="http://schemas.microsoft.com/office/drawing/2014/main" id="{96402312-6861-3B20-C391-6CADB8D5651A}"/>
                </a:ext>
              </a:extLst>
            </p:cNvPr>
            <p:cNvSpPr/>
            <p:nvPr/>
          </p:nvSpPr>
          <p:spPr>
            <a:xfrm>
              <a:off x="8462388" y="4629804"/>
              <a:ext cx="1607737" cy="640607"/>
            </a:xfrm>
            <a:prstGeom prst="rect">
              <a:avLst/>
            </a:prstGeom>
            <a:solidFill>
              <a:schemeClr val="accent4">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a:t>Evaluation and QA</a:t>
              </a:r>
            </a:p>
          </p:txBody>
        </p:sp>
        <p:cxnSp>
          <p:nvCxnSpPr>
            <p:cNvPr id="15" name="Straight Connector 14">
              <a:extLst>
                <a:ext uri="{FF2B5EF4-FFF2-40B4-BE49-F238E27FC236}">
                  <a16:creationId xmlns:a16="http://schemas.microsoft.com/office/drawing/2014/main" id="{9539C52D-5C5D-2DF7-5910-C4582B8AA466}"/>
                </a:ext>
              </a:extLst>
            </p:cNvPr>
            <p:cNvCxnSpPr>
              <a:stCxn id="6" idx="2"/>
            </p:cNvCxnSpPr>
            <p:nvPr/>
          </p:nvCxnSpPr>
          <p:spPr>
            <a:xfrm flipH="1">
              <a:off x="1527351" y="4364762"/>
              <a:ext cx="1" cy="134412"/>
            </a:xfrm>
            <a:prstGeom prst="line">
              <a:avLst/>
            </a:prstGeom>
            <a:ln w="76200">
              <a:solidFill>
                <a:srgbClr val="26226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8800E4F-2A83-CAD2-96C1-683145F86F75}"/>
                </a:ext>
              </a:extLst>
            </p:cNvPr>
            <p:cNvCxnSpPr/>
            <p:nvPr/>
          </p:nvCxnSpPr>
          <p:spPr>
            <a:xfrm flipH="1">
              <a:off x="2686262" y="4489964"/>
              <a:ext cx="1" cy="134412"/>
            </a:xfrm>
            <a:prstGeom prst="line">
              <a:avLst/>
            </a:prstGeom>
            <a:ln w="76200">
              <a:solidFill>
                <a:srgbClr val="26226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C2875AD-C3ED-A392-482F-B6076EA3581D}"/>
                </a:ext>
              </a:extLst>
            </p:cNvPr>
            <p:cNvCxnSpPr/>
            <p:nvPr/>
          </p:nvCxnSpPr>
          <p:spPr>
            <a:xfrm flipH="1">
              <a:off x="3811674" y="4364762"/>
              <a:ext cx="1" cy="134412"/>
            </a:xfrm>
            <a:prstGeom prst="line">
              <a:avLst/>
            </a:prstGeom>
            <a:ln w="76200">
              <a:solidFill>
                <a:srgbClr val="26226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AC6B6DB-C38F-FFBA-81BB-834C79797741}"/>
                </a:ext>
              </a:extLst>
            </p:cNvPr>
            <p:cNvCxnSpPr/>
            <p:nvPr/>
          </p:nvCxnSpPr>
          <p:spPr>
            <a:xfrm flipH="1">
              <a:off x="4878475" y="4497421"/>
              <a:ext cx="1" cy="134412"/>
            </a:xfrm>
            <a:prstGeom prst="line">
              <a:avLst/>
            </a:prstGeom>
            <a:ln w="76200">
              <a:solidFill>
                <a:srgbClr val="26226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29898E0-3869-93F3-CA65-955983A0EA68}"/>
                </a:ext>
              </a:extLst>
            </p:cNvPr>
            <p:cNvCxnSpPr/>
            <p:nvPr/>
          </p:nvCxnSpPr>
          <p:spPr>
            <a:xfrm flipH="1">
              <a:off x="6095997" y="4368897"/>
              <a:ext cx="1" cy="134412"/>
            </a:xfrm>
            <a:prstGeom prst="line">
              <a:avLst/>
            </a:prstGeom>
            <a:ln w="76200">
              <a:solidFill>
                <a:srgbClr val="26226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684ED4D-9323-870F-BB0F-DF9D18CF922D}"/>
                </a:ext>
              </a:extLst>
            </p:cNvPr>
            <p:cNvCxnSpPr/>
            <p:nvPr/>
          </p:nvCxnSpPr>
          <p:spPr>
            <a:xfrm flipH="1">
              <a:off x="7070687" y="4485868"/>
              <a:ext cx="1" cy="134412"/>
            </a:xfrm>
            <a:prstGeom prst="line">
              <a:avLst/>
            </a:prstGeom>
            <a:ln w="76200">
              <a:solidFill>
                <a:srgbClr val="26226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BAD7571-8A1E-5C90-935A-A9E30751DC41}"/>
                </a:ext>
              </a:extLst>
            </p:cNvPr>
            <p:cNvCxnSpPr/>
            <p:nvPr/>
          </p:nvCxnSpPr>
          <p:spPr>
            <a:xfrm flipH="1">
              <a:off x="8380319" y="4364135"/>
              <a:ext cx="1" cy="134412"/>
            </a:xfrm>
            <a:prstGeom prst="line">
              <a:avLst/>
            </a:prstGeom>
            <a:ln w="76200">
              <a:solidFill>
                <a:srgbClr val="26226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9902E64-2FE7-9999-9874-84B47494D08B}"/>
                </a:ext>
              </a:extLst>
            </p:cNvPr>
            <p:cNvCxnSpPr/>
            <p:nvPr/>
          </p:nvCxnSpPr>
          <p:spPr>
            <a:xfrm flipH="1">
              <a:off x="9262898" y="4491404"/>
              <a:ext cx="1" cy="134412"/>
            </a:xfrm>
            <a:prstGeom prst="line">
              <a:avLst/>
            </a:prstGeom>
            <a:ln w="76200">
              <a:solidFill>
                <a:srgbClr val="262261"/>
              </a:solidFill>
            </a:ln>
          </p:spPr>
          <p:style>
            <a:lnRef idx="1">
              <a:schemeClr val="accent1"/>
            </a:lnRef>
            <a:fillRef idx="0">
              <a:schemeClr val="accent1"/>
            </a:fillRef>
            <a:effectRef idx="0">
              <a:schemeClr val="accent1"/>
            </a:effectRef>
            <a:fontRef idx="minor">
              <a:schemeClr val="tx1"/>
            </a:fontRef>
          </p:style>
        </p:cxnSp>
      </p:grpSp>
      <p:sp>
        <p:nvSpPr>
          <p:cNvPr id="24" name="Rectangle 23">
            <a:extLst>
              <a:ext uri="{FF2B5EF4-FFF2-40B4-BE49-F238E27FC236}">
                <a16:creationId xmlns:a16="http://schemas.microsoft.com/office/drawing/2014/main" id="{D70576AB-A382-B09B-7F14-B6432BA80A09}"/>
              </a:ext>
            </a:extLst>
          </p:cNvPr>
          <p:cNvSpPr/>
          <p:nvPr/>
        </p:nvSpPr>
        <p:spPr>
          <a:xfrm>
            <a:off x="9248250" y="1662465"/>
            <a:ext cx="1245995" cy="722920"/>
          </a:xfrm>
          <a:prstGeom prst="rect">
            <a:avLst/>
          </a:prstGeom>
          <a:solidFill>
            <a:schemeClr val="accent4">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a:t>PEC</a:t>
            </a:r>
          </a:p>
        </p:txBody>
      </p:sp>
      <p:sp>
        <p:nvSpPr>
          <p:cNvPr id="26" name="Rectangle 25">
            <a:extLst>
              <a:ext uri="{FF2B5EF4-FFF2-40B4-BE49-F238E27FC236}">
                <a16:creationId xmlns:a16="http://schemas.microsoft.com/office/drawing/2014/main" id="{912660F0-0B64-E168-D2D4-AF9BBBB55406}"/>
              </a:ext>
            </a:extLst>
          </p:cNvPr>
          <p:cNvSpPr/>
          <p:nvPr/>
        </p:nvSpPr>
        <p:spPr>
          <a:xfrm>
            <a:off x="9248251" y="369869"/>
            <a:ext cx="1245995" cy="722920"/>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a:t>PCC</a:t>
            </a:r>
          </a:p>
        </p:txBody>
      </p:sp>
      <p:pic>
        <p:nvPicPr>
          <p:cNvPr id="27" name="Picture 26" descr="A pink circle with a white outline of a house and people&#10;&#10;Description automatically generated">
            <a:extLst>
              <a:ext uri="{FF2B5EF4-FFF2-40B4-BE49-F238E27FC236}">
                <a16:creationId xmlns:a16="http://schemas.microsoft.com/office/drawing/2014/main" id="{71D249AB-8AEF-B90F-CF04-09BB289248F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01453" y="1662465"/>
            <a:ext cx="710240" cy="710240"/>
          </a:xfrm>
          <a:prstGeom prst="rect">
            <a:avLst/>
          </a:prstGeom>
        </p:spPr>
      </p:pic>
      <p:cxnSp>
        <p:nvCxnSpPr>
          <p:cNvPr id="29" name="Straight Arrow Connector 28">
            <a:extLst>
              <a:ext uri="{FF2B5EF4-FFF2-40B4-BE49-F238E27FC236}">
                <a16:creationId xmlns:a16="http://schemas.microsoft.com/office/drawing/2014/main" id="{01EFA402-7E0A-EEBD-88F2-15616B5C421D}"/>
              </a:ext>
            </a:extLst>
          </p:cNvPr>
          <p:cNvCxnSpPr>
            <a:cxnSpLocks/>
            <a:stCxn id="24" idx="2"/>
            <a:endCxn id="37" idx="0"/>
          </p:cNvCxnSpPr>
          <p:nvPr/>
        </p:nvCxnSpPr>
        <p:spPr>
          <a:xfrm>
            <a:off x="9871248" y="2385385"/>
            <a:ext cx="0" cy="55150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226D9495-3DC6-D3ED-BE2C-18FE8E9825F4}"/>
              </a:ext>
            </a:extLst>
          </p:cNvPr>
          <p:cNvCxnSpPr>
            <a:cxnSpLocks/>
            <a:endCxn id="27" idx="0"/>
          </p:cNvCxnSpPr>
          <p:nvPr/>
        </p:nvCxnSpPr>
        <p:spPr>
          <a:xfrm flipH="1">
            <a:off x="8656573" y="718650"/>
            <a:ext cx="543785" cy="94381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130DA5F3-D38C-C1D7-788E-C841569F2C1E}"/>
              </a:ext>
            </a:extLst>
          </p:cNvPr>
          <p:cNvCxnSpPr>
            <a:cxnSpLocks/>
            <a:endCxn id="27" idx="3"/>
          </p:cNvCxnSpPr>
          <p:nvPr/>
        </p:nvCxnSpPr>
        <p:spPr>
          <a:xfrm flipH="1">
            <a:off x="9011693" y="2017585"/>
            <a:ext cx="236557"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3640A515-11A1-186E-DF88-BB9B7C7DE8D9}"/>
              </a:ext>
            </a:extLst>
          </p:cNvPr>
          <p:cNvCxnSpPr>
            <a:cxnSpLocks/>
            <a:endCxn id="24" idx="0"/>
          </p:cNvCxnSpPr>
          <p:nvPr/>
        </p:nvCxnSpPr>
        <p:spPr>
          <a:xfrm>
            <a:off x="9871247" y="1100559"/>
            <a:ext cx="1" cy="56190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6AFC653D-5A4B-6284-65EF-060B49403705}"/>
              </a:ext>
            </a:extLst>
          </p:cNvPr>
          <p:cNvSpPr txBox="1"/>
          <p:nvPr/>
        </p:nvSpPr>
        <p:spPr>
          <a:xfrm>
            <a:off x="886952" y="1598778"/>
            <a:ext cx="6781115" cy="3108543"/>
          </a:xfrm>
          <a:prstGeom prst="rect">
            <a:avLst/>
          </a:prstGeom>
          <a:noFill/>
        </p:spPr>
        <p:txBody>
          <a:bodyPr wrap="square" rtlCol="0">
            <a:spAutoFit/>
          </a:bodyPr>
          <a:lstStyle/>
          <a:p>
            <a:pPr>
              <a:spcAft>
                <a:spcPts val="1200"/>
              </a:spcAft>
            </a:pPr>
            <a:r>
              <a:rPr lang="en-GB" sz="2000"/>
              <a:t>Community Energy controlling customer journey</a:t>
            </a:r>
          </a:p>
          <a:p>
            <a:pPr>
              <a:spcAft>
                <a:spcPts val="1200"/>
              </a:spcAft>
            </a:pPr>
            <a:r>
              <a:rPr lang="en-GB" sz="2000"/>
              <a:t>Open to all tiers of PAS2030/MCS installer – installer has minimised role</a:t>
            </a:r>
          </a:p>
          <a:p>
            <a:pPr>
              <a:spcAft>
                <a:spcPts val="1200"/>
              </a:spcAft>
            </a:pPr>
            <a:r>
              <a:rPr lang="en-GB" sz="2000"/>
              <a:t>Installers only introduced to the scheme if vetted. Installers removed if not performing</a:t>
            </a:r>
          </a:p>
          <a:p>
            <a:pPr>
              <a:spcAft>
                <a:spcPts val="1200"/>
              </a:spcAft>
            </a:pPr>
            <a:r>
              <a:rPr lang="en-GB" sz="2000"/>
              <a:t>Clarity of having an organisation leading delivery, with advantages of having checks and balances</a:t>
            </a:r>
          </a:p>
          <a:p>
            <a:pPr>
              <a:spcAft>
                <a:spcPts val="1200"/>
              </a:spcAft>
            </a:pPr>
            <a:endParaRPr lang="en-GB" sz="1600"/>
          </a:p>
        </p:txBody>
      </p:sp>
      <p:sp>
        <p:nvSpPr>
          <p:cNvPr id="33" name="Rectangle 32">
            <a:extLst>
              <a:ext uri="{FF2B5EF4-FFF2-40B4-BE49-F238E27FC236}">
                <a16:creationId xmlns:a16="http://schemas.microsoft.com/office/drawing/2014/main" id="{C84E17B7-43FE-FBB7-B346-88A1D43A7042}"/>
              </a:ext>
            </a:extLst>
          </p:cNvPr>
          <p:cNvSpPr/>
          <p:nvPr/>
        </p:nvSpPr>
        <p:spPr>
          <a:xfrm>
            <a:off x="10730802" y="1662465"/>
            <a:ext cx="1245995" cy="722920"/>
          </a:xfrm>
          <a:prstGeom prst="rect">
            <a:avLst/>
          </a:prstGeom>
          <a:solidFill>
            <a:schemeClr val="bg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a:t>Retrofit services company </a:t>
            </a:r>
          </a:p>
        </p:txBody>
      </p:sp>
      <p:cxnSp>
        <p:nvCxnSpPr>
          <p:cNvPr id="28" name="Straight Arrow Connector 27">
            <a:extLst>
              <a:ext uri="{FF2B5EF4-FFF2-40B4-BE49-F238E27FC236}">
                <a16:creationId xmlns:a16="http://schemas.microsoft.com/office/drawing/2014/main" id="{4C467A0A-64C1-3DF8-63D0-5ACB50BB8D8D}"/>
              </a:ext>
            </a:extLst>
          </p:cNvPr>
          <p:cNvCxnSpPr>
            <a:stCxn id="24" idx="3"/>
            <a:endCxn id="33" idx="1"/>
          </p:cNvCxnSpPr>
          <p:nvPr/>
        </p:nvCxnSpPr>
        <p:spPr>
          <a:xfrm>
            <a:off x="10494245" y="2023925"/>
            <a:ext cx="236557" cy="0"/>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8505DB1-2399-D061-AE44-0785B738CF97}"/>
              </a:ext>
            </a:extLst>
          </p:cNvPr>
          <p:cNvSpPr txBox="1"/>
          <p:nvPr/>
        </p:nvSpPr>
        <p:spPr>
          <a:xfrm rot="17874157">
            <a:off x="7975612" y="359183"/>
            <a:ext cx="2308613" cy="276999"/>
          </a:xfrm>
          <a:prstGeom prst="rect">
            <a:avLst/>
          </a:prstGeom>
          <a:noFill/>
        </p:spPr>
        <p:txBody>
          <a:bodyPr wrap="square" rtlCol="0">
            <a:spAutoFit/>
          </a:bodyPr>
          <a:lstStyle/>
          <a:p>
            <a:r>
              <a:rPr lang="en-GB" sz="1200"/>
              <a:t>direct grants</a:t>
            </a:r>
          </a:p>
        </p:txBody>
      </p:sp>
      <p:sp>
        <p:nvSpPr>
          <p:cNvPr id="37" name="Rectangle 36">
            <a:extLst>
              <a:ext uri="{FF2B5EF4-FFF2-40B4-BE49-F238E27FC236}">
                <a16:creationId xmlns:a16="http://schemas.microsoft.com/office/drawing/2014/main" id="{E52269AB-E44C-18A5-5484-C92B7BB80420}"/>
              </a:ext>
            </a:extLst>
          </p:cNvPr>
          <p:cNvSpPr/>
          <p:nvPr/>
        </p:nvSpPr>
        <p:spPr>
          <a:xfrm>
            <a:off x="9248250" y="2936889"/>
            <a:ext cx="1245995" cy="722920"/>
          </a:xfrm>
          <a:prstGeom prst="rect">
            <a:avLst/>
          </a:prstGeom>
          <a:solidFill>
            <a:srgbClr val="4472C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a:t>Any vetted installer</a:t>
            </a:r>
          </a:p>
        </p:txBody>
      </p:sp>
      <p:cxnSp>
        <p:nvCxnSpPr>
          <p:cNvPr id="39" name="Straight Arrow Connector 38">
            <a:extLst>
              <a:ext uri="{FF2B5EF4-FFF2-40B4-BE49-F238E27FC236}">
                <a16:creationId xmlns:a16="http://schemas.microsoft.com/office/drawing/2014/main" id="{07ED69B1-3017-1C2B-AAF6-7254DBABD8EA}"/>
              </a:ext>
            </a:extLst>
          </p:cNvPr>
          <p:cNvCxnSpPr>
            <a:cxnSpLocks/>
            <a:stCxn id="33" idx="2"/>
            <a:endCxn id="37" idx="0"/>
          </p:cNvCxnSpPr>
          <p:nvPr/>
        </p:nvCxnSpPr>
        <p:spPr>
          <a:xfrm flipH="1">
            <a:off x="9871248" y="2385385"/>
            <a:ext cx="1482552" cy="551504"/>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912112CA-B1AA-71C0-EBEE-04A4A5649BAC}"/>
              </a:ext>
            </a:extLst>
          </p:cNvPr>
          <p:cNvCxnSpPr>
            <a:cxnSpLocks/>
            <a:stCxn id="37" idx="1"/>
            <a:endCxn id="27" idx="2"/>
          </p:cNvCxnSpPr>
          <p:nvPr/>
        </p:nvCxnSpPr>
        <p:spPr>
          <a:xfrm flipH="1" flipV="1">
            <a:off x="8656573" y="2372705"/>
            <a:ext cx="591677" cy="92564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50F77764-D407-8598-C3B9-6BA50882BB7E}"/>
              </a:ext>
            </a:extLst>
          </p:cNvPr>
          <p:cNvSpPr txBox="1"/>
          <p:nvPr/>
        </p:nvSpPr>
        <p:spPr>
          <a:xfrm rot="3472009">
            <a:off x="7945463" y="3257133"/>
            <a:ext cx="2308613" cy="276999"/>
          </a:xfrm>
          <a:prstGeom prst="rect">
            <a:avLst/>
          </a:prstGeom>
          <a:noFill/>
        </p:spPr>
        <p:txBody>
          <a:bodyPr wrap="square" rtlCol="0">
            <a:spAutoFit/>
          </a:bodyPr>
          <a:lstStyle/>
          <a:p>
            <a:r>
              <a:rPr lang="en-GB" sz="1200"/>
              <a:t>Contract for works</a:t>
            </a:r>
          </a:p>
        </p:txBody>
      </p:sp>
    </p:spTree>
    <p:extLst>
      <p:ext uri="{BB962C8B-B14F-4D97-AF65-F5344CB8AC3E}">
        <p14:creationId xmlns:p14="http://schemas.microsoft.com/office/powerpoint/2010/main" val="13963975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81405-5019-DD97-28D2-1E12D2294A64}"/>
              </a:ext>
            </a:extLst>
          </p:cNvPr>
          <p:cNvSpPr>
            <a:spLocks noGrp="1"/>
          </p:cNvSpPr>
          <p:nvPr>
            <p:ph type="title"/>
          </p:nvPr>
        </p:nvSpPr>
        <p:spPr/>
        <p:txBody>
          <a:bodyPr/>
          <a:lstStyle/>
          <a:p>
            <a:r>
              <a:rPr lang="en-GB"/>
              <a:t>What does Community Led retrofit look like?</a:t>
            </a:r>
          </a:p>
        </p:txBody>
      </p:sp>
      <p:sp>
        <p:nvSpPr>
          <p:cNvPr id="13" name="Content Placeholder 2">
            <a:extLst>
              <a:ext uri="{FF2B5EF4-FFF2-40B4-BE49-F238E27FC236}">
                <a16:creationId xmlns:a16="http://schemas.microsoft.com/office/drawing/2014/main" id="{BEE05543-65B6-4BAA-F46B-583527FCCE78}"/>
              </a:ext>
            </a:extLst>
          </p:cNvPr>
          <p:cNvSpPr txBox="1">
            <a:spLocks/>
          </p:cNvSpPr>
          <p:nvPr/>
        </p:nvSpPr>
        <p:spPr>
          <a:xfrm>
            <a:off x="838200" y="1825625"/>
            <a:ext cx="7002462"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a:p>
          <a:p>
            <a:endParaRPr lang="en-GB"/>
          </a:p>
          <a:p>
            <a:endParaRPr lang="en-GB"/>
          </a:p>
        </p:txBody>
      </p:sp>
      <p:sp>
        <p:nvSpPr>
          <p:cNvPr id="14" name="Content Placeholder 2">
            <a:extLst>
              <a:ext uri="{FF2B5EF4-FFF2-40B4-BE49-F238E27FC236}">
                <a16:creationId xmlns:a16="http://schemas.microsoft.com/office/drawing/2014/main" id="{9F066AC1-3EA1-E3E0-6975-DC164124D13A}"/>
              </a:ext>
            </a:extLst>
          </p:cNvPr>
          <p:cNvSpPr txBox="1">
            <a:spLocks/>
          </p:cNvSpPr>
          <p:nvPr/>
        </p:nvSpPr>
        <p:spPr>
          <a:xfrm>
            <a:off x="838200" y="1520825"/>
            <a:ext cx="7726960" cy="483978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a:t>Customer perspective:</a:t>
            </a:r>
          </a:p>
          <a:p>
            <a:r>
              <a:rPr lang="en-GB" sz="2000"/>
              <a:t>How likely to recommend to friend or colleague 	 9.5 / 10 av.</a:t>
            </a:r>
          </a:p>
          <a:p>
            <a:r>
              <a:rPr lang="en-GB" sz="2000"/>
              <a:t>How would you rate PEC’s service		4.8  / 5 av. </a:t>
            </a:r>
          </a:p>
          <a:p>
            <a:r>
              <a:rPr lang="en-GB" sz="2000"/>
              <a:t>73% feel better about their home </a:t>
            </a:r>
          </a:p>
          <a:p>
            <a:r>
              <a:rPr lang="en-GB" sz="2000"/>
              <a:t>64% feel more confident in managing energy usage</a:t>
            </a:r>
          </a:p>
          <a:p>
            <a:r>
              <a:rPr lang="en-GB" sz="2000"/>
              <a:t>58% feel less worried about winter</a:t>
            </a:r>
          </a:p>
          <a:p>
            <a:pPr marL="0" indent="0">
              <a:buNone/>
            </a:pPr>
            <a:r>
              <a:rPr lang="en-GB"/>
              <a:t>Installer perspective:</a:t>
            </a:r>
          </a:p>
          <a:p>
            <a:pPr marL="0" indent="0">
              <a:buNone/>
            </a:pPr>
            <a:r>
              <a:rPr lang="en-GB" sz="1900"/>
              <a:t>“probably the smoothest scheme we’ve worked with. In particular, the quality of the leads … (and) where we've run into obstacles there has been a joint effort to find successful solutions” J&amp;J Crump and Sons</a:t>
            </a:r>
          </a:p>
          <a:p>
            <a:pPr marL="0" indent="0">
              <a:buFont typeface="Arial" panose="020B0604020202020204" pitchFamily="34" charset="0"/>
              <a:buNone/>
            </a:pPr>
            <a:r>
              <a:rPr lang="en-GB"/>
              <a:t>The cost?</a:t>
            </a:r>
          </a:p>
          <a:p>
            <a:pPr marL="0" indent="0">
              <a:buFont typeface="Arial" panose="020B0604020202020204" pitchFamily="34" charset="0"/>
              <a:buNone/>
            </a:pPr>
            <a:r>
              <a:rPr lang="en-GB" sz="2000"/>
              <a:t>A&amp;A costs within 15% of capital (SWF). </a:t>
            </a:r>
          </a:p>
          <a:p>
            <a:pPr marL="0" indent="0">
              <a:buFont typeface="Arial" panose="020B0604020202020204" pitchFamily="34" charset="0"/>
              <a:buNone/>
            </a:pPr>
            <a:r>
              <a:rPr lang="en-GB" sz="2000"/>
              <a:t>Capital costs 11% lower than national average. </a:t>
            </a:r>
          </a:p>
          <a:p>
            <a:endParaRPr lang="en-GB"/>
          </a:p>
          <a:p>
            <a:endParaRPr lang="en-GB"/>
          </a:p>
        </p:txBody>
      </p:sp>
      <p:pic>
        <p:nvPicPr>
          <p:cNvPr id="6" name="Content Placeholder 5" descr="A person sitting at a table with a mug in her hand&#10;&#10;Description automatically generated">
            <a:extLst>
              <a:ext uri="{FF2B5EF4-FFF2-40B4-BE49-F238E27FC236}">
                <a16:creationId xmlns:a16="http://schemas.microsoft.com/office/drawing/2014/main" id="{FD48A895-5864-A61C-EB20-3F8C482258A4}"/>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8374742" y="1520825"/>
            <a:ext cx="3817258" cy="4351338"/>
          </a:xfrm>
        </p:spPr>
      </p:pic>
    </p:spTree>
    <p:extLst>
      <p:ext uri="{BB962C8B-B14F-4D97-AF65-F5344CB8AC3E}">
        <p14:creationId xmlns:p14="http://schemas.microsoft.com/office/powerpoint/2010/main" val="2463591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46E5D-47AD-0C0E-4E33-2351F829EF97}"/>
              </a:ext>
            </a:extLst>
          </p:cNvPr>
          <p:cNvSpPr>
            <a:spLocks noGrp="1"/>
          </p:cNvSpPr>
          <p:nvPr>
            <p:ph type="title"/>
          </p:nvPr>
        </p:nvSpPr>
        <p:spPr/>
        <p:txBody>
          <a:bodyPr/>
          <a:lstStyle/>
          <a:p>
            <a:r>
              <a:rPr lang="en-GB"/>
              <a:t>Is this replicable?</a:t>
            </a:r>
          </a:p>
        </p:txBody>
      </p:sp>
      <p:sp>
        <p:nvSpPr>
          <p:cNvPr id="3" name="Content Placeholder 2">
            <a:extLst>
              <a:ext uri="{FF2B5EF4-FFF2-40B4-BE49-F238E27FC236}">
                <a16:creationId xmlns:a16="http://schemas.microsoft.com/office/drawing/2014/main" id="{3BF6D105-14EA-BECA-7219-396F67A2D050}"/>
              </a:ext>
            </a:extLst>
          </p:cNvPr>
          <p:cNvSpPr>
            <a:spLocks noGrp="1"/>
          </p:cNvSpPr>
          <p:nvPr>
            <p:ph idx="1"/>
          </p:nvPr>
        </p:nvSpPr>
        <p:spPr/>
        <p:txBody>
          <a:bodyPr>
            <a:normAutofit/>
          </a:bodyPr>
          <a:lstStyle/>
          <a:p>
            <a:r>
              <a:rPr lang="en-GB"/>
              <a:t>Needs community groups that:</a:t>
            </a:r>
          </a:p>
          <a:p>
            <a:pPr lvl="1"/>
            <a:r>
              <a:rPr lang="en-GB"/>
              <a:t>Are experienced in delivering services to fuel poor households</a:t>
            </a:r>
          </a:p>
          <a:p>
            <a:pPr lvl="1"/>
            <a:r>
              <a:rPr lang="en-GB"/>
              <a:t>Understand retrofit and the PAS2035 process</a:t>
            </a:r>
          </a:p>
          <a:p>
            <a:pPr lvl="1"/>
            <a:r>
              <a:rPr lang="en-GB"/>
              <a:t>Have capacity to deliver a responsive, professional service to householders</a:t>
            </a:r>
          </a:p>
          <a:p>
            <a:pPr lvl="1">
              <a:spcAft>
                <a:spcPts val="1800"/>
              </a:spcAft>
            </a:pPr>
            <a:r>
              <a:rPr lang="en-GB"/>
              <a:t>Understand the needs of local authorities and will work to deliver these</a:t>
            </a:r>
          </a:p>
          <a:p>
            <a:r>
              <a:rPr lang="en-GB"/>
              <a:t>Local authority needs:</a:t>
            </a:r>
          </a:p>
          <a:p>
            <a:pPr lvl="1"/>
            <a:r>
              <a:rPr lang="en-GB"/>
              <a:t>To view community energy as a long-term collaborator, not an alternative contractor. </a:t>
            </a:r>
          </a:p>
          <a:p>
            <a:pPr lvl="1"/>
            <a:r>
              <a:rPr lang="en-GB"/>
              <a:t>To value the extra work and the outcomes of this (i.e. advice)</a:t>
            </a:r>
          </a:p>
          <a:p>
            <a:pPr lvl="1"/>
            <a:r>
              <a:rPr lang="en-GB"/>
              <a:t>To commit some funding at risk to invest in services</a:t>
            </a:r>
          </a:p>
        </p:txBody>
      </p:sp>
    </p:spTree>
    <p:extLst>
      <p:ext uri="{BB962C8B-B14F-4D97-AF65-F5344CB8AC3E}">
        <p14:creationId xmlns:p14="http://schemas.microsoft.com/office/powerpoint/2010/main" val="23120623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house with solar panels&#10;&#10;Description automatically generated">
            <a:extLst>
              <a:ext uri="{FF2B5EF4-FFF2-40B4-BE49-F238E27FC236}">
                <a16:creationId xmlns:a16="http://schemas.microsoft.com/office/drawing/2014/main" id="{14D3BAB5-F391-50D7-250B-A9EE291F96F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05956" y="157453"/>
            <a:ext cx="9346918" cy="6074013"/>
          </a:xfrm>
          <a:prstGeom prst="rect">
            <a:avLst/>
          </a:prstGeom>
        </p:spPr>
      </p:pic>
      <p:sp>
        <p:nvSpPr>
          <p:cNvPr id="6" name="Rectangle 5">
            <a:extLst>
              <a:ext uri="{FF2B5EF4-FFF2-40B4-BE49-F238E27FC236}">
                <a16:creationId xmlns:a16="http://schemas.microsoft.com/office/drawing/2014/main" id="{380AE201-B738-DDE7-A354-884BC364D427}"/>
              </a:ext>
            </a:extLst>
          </p:cNvPr>
          <p:cNvSpPr/>
          <p:nvPr/>
        </p:nvSpPr>
        <p:spPr>
          <a:xfrm>
            <a:off x="0" y="0"/>
            <a:ext cx="12192000" cy="6231467"/>
          </a:xfrm>
          <a:prstGeom prst="rect">
            <a:avLst/>
          </a:prstGeom>
          <a:solidFill>
            <a:srgbClr val="FFFFFF">
              <a:alpha val="8313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BA4CB04-9E01-542F-CD28-7F42AD697E9A}"/>
              </a:ext>
            </a:extLst>
          </p:cNvPr>
          <p:cNvSpPr>
            <a:spLocks noGrp="1"/>
          </p:cNvSpPr>
          <p:nvPr>
            <p:ph type="title"/>
          </p:nvPr>
        </p:nvSpPr>
        <p:spPr>
          <a:xfrm>
            <a:off x="355900" y="1603022"/>
            <a:ext cx="3843567" cy="3036711"/>
          </a:xfrm>
        </p:spPr>
        <p:txBody>
          <a:bodyPr>
            <a:noAutofit/>
          </a:bodyPr>
          <a:lstStyle/>
          <a:p>
            <a:r>
              <a:rPr lang="en-GB" sz="4800"/>
              <a:t>Far South West LEAD Project</a:t>
            </a:r>
          </a:p>
        </p:txBody>
      </p:sp>
    </p:spTree>
    <p:extLst>
      <p:ext uri="{BB962C8B-B14F-4D97-AF65-F5344CB8AC3E}">
        <p14:creationId xmlns:p14="http://schemas.microsoft.com/office/powerpoint/2010/main" val="6459873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87C33-B7FD-B637-C7C0-5A47A6F3A7B9}"/>
              </a:ext>
            </a:extLst>
          </p:cNvPr>
          <p:cNvSpPr>
            <a:spLocks noGrp="1"/>
          </p:cNvSpPr>
          <p:nvPr>
            <p:ph type="title"/>
          </p:nvPr>
        </p:nvSpPr>
        <p:spPr/>
        <p:txBody>
          <a:bodyPr/>
          <a:lstStyle/>
          <a:p>
            <a:r>
              <a:rPr lang="en-GB"/>
              <a:t>LEAD - Far South West Consortium </a:t>
            </a:r>
          </a:p>
        </p:txBody>
      </p:sp>
      <p:pic>
        <p:nvPicPr>
          <p:cNvPr id="1028" name="Picture 4" descr="Steel Beam Calculations Devon and Cornwall - beamcalc.co.uk">
            <a:extLst>
              <a:ext uri="{FF2B5EF4-FFF2-40B4-BE49-F238E27FC236}">
                <a16:creationId xmlns:a16="http://schemas.microsoft.com/office/drawing/2014/main" id="{A77E1A70-1105-01A2-6738-13BCF4C1A3A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38200" y="1886921"/>
            <a:ext cx="5429250" cy="39719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lymouth Energy Community - Social and Sustainable Capital">
            <a:extLst>
              <a:ext uri="{FF2B5EF4-FFF2-40B4-BE49-F238E27FC236}">
                <a16:creationId xmlns:a16="http://schemas.microsoft.com/office/drawing/2014/main" id="{8ECDBCDB-D6ED-5681-6C93-325655D838C6}"/>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524146" y="5086975"/>
            <a:ext cx="2862849" cy="168117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361 Energy Logo">
            <a:extLst>
              <a:ext uri="{FF2B5EF4-FFF2-40B4-BE49-F238E27FC236}">
                <a16:creationId xmlns:a16="http://schemas.microsoft.com/office/drawing/2014/main" id="{E4DA6B56-BC95-C00D-01C5-011A3517F426}"/>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240275" y="5687544"/>
            <a:ext cx="782292" cy="48004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ommunity Energy Plus Logo">
            <a:extLst>
              <a:ext uri="{FF2B5EF4-FFF2-40B4-BE49-F238E27FC236}">
                <a16:creationId xmlns:a16="http://schemas.microsoft.com/office/drawing/2014/main" id="{21AB5DD7-7AB6-127A-862A-CC61EE7BB518}"/>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233606" y="5660857"/>
            <a:ext cx="1302160" cy="53341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Exeter Community Energy">
            <a:extLst>
              <a:ext uri="{FF2B5EF4-FFF2-40B4-BE49-F238E27FC236}">
                <a16:creationId xmlns:a16="http://schemas.microsoft.com/office/drawing/2014/main" id="{2CB597D1-2AF6-7EF5-430E-B10A2DE3E718}"/>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746805" y="5679059"/>
            <a:ext cx="1140847" cy="51941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South Dartmoor Community Energy">
            <a:extLst>
              <a:ext uri="{FF2B5EF4-FFF2-40B4-BE49-F238E27FC236}">
                <a16:creationId xmlns:a16="http://schemas.microsoft.com/office/drawing/2014/main" id="{B293C774-DC20-25BB-2D2B-198F31E1C076}"/>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8098691" y="5687544"/>
            <a:ext cx="1937732" cy="480042"/>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Tamar Energy Community">
            <a:extLst>
              <a:ext uri="{FF2B5EF4-FFF2-40B4-BE49-F238E27FC236}">
                <a16:creationId xmlns:a16="http://schemas.microsoft.com/office/drawing/2014/main" id="{8915E1F6-F7D5-7605-7B9D-C656DBE0A99A}"/>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0247462" y="5687544"/>
            <a:ext cx="1871682" cy="48443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E726FB2-972D-A71A-1607-343F8D49B52F}"/>
              </a:ext>
            </a:extLst>
          </p:cNvPr>
          <p:cNvSpPr txBox="1"/>
          <p:nvPr/>
        </p:nvSpPr>
        <p:spPr>
          <a:xfrm>
            <a:off x="6427297" y="1886921"/>
            <a:ext cx="5691847" cy="2862322"/>
          </a:xfrm>
          <a:prstGeom prst="rect">
            <a:avLst/>
          </a:prstGeom>
          <a:noFill/>
        </p:spPr>
        <p:txBody>
          <a:bodyPr wrap="square" rtlCol="0">
            <a:spAutoFit/>
          </a:bodyPr>
          <a:lstStyle/>
          <a:p>
            <a:r>
              <a:rPr lang="en-GB"/>
              <a:t>£1.4m awarded to a 6-partner consortium via LEAD.</a:t>
            </a:r>
          </a:p>
          <a:p>
            <a:endParaRPr lang="en-GB"/>
          </a:p>
          <a:p>
            <a:pPr marL="0" marR="0" lvl="0" indent="0" algn="l" defTabSz="914400" rtl="0" eaLnBrk="0" fontAlgn="base" latinLnBrk="0" hangingPunct="0">
              <a:lnSpc>
                <a:spcPct val="100000"/>
              </a:lnSpc>
              <a:spcBef>
                <a:spcPct val="0"/>
              </a:spcBef>
              <a:spcAft>
                <a:spcPct val="0"/>
              </a:spcAft>
              <a:buClrTx/>
              <a:buSzTx/>
              <a:tabLst/>
            </a:pPr>
            <a:r>
              <a:rPr lang="en-US" altLang="en-US"/>
              <a:t>Coordinated launch and development of an advice service.</a:t>
            </a:r>
          </a:p>
          <a:p>
            <a:endParaRPr lang="en-GB"/>
          </a:p>
          <a:p>
            <a:r>
              <a:rPr lang="en-GB"/>
              <a:t>Strong history of collaboration across partners and with the private sector.</a:t>
            </a:r>
          </a:p>
          <a:p>
            <a:endParaRPr lang="en-GB"/>
          </a:p>
          <a:p>
            <a:r>
              <a:rPr lang="en-GB"/>
              <a:t>Model for how to foster community energy to build resilient retrofit hubs</a:t>
            </a:r>
          </a:p>
          <a:p>
            <a:endParaRPr lang="en-GB"/>
          </a:p>
        </p:txBody>
      </p:sp>
      <p:sp>
        <p:nvSpPr>
          <p:cNvPr id="7" name="Rectangle 17">
            <a:extLst>
              <a:ext uri="{FF2B5EF4-FFF2-40B4-BE49-F238E27FC236}">
                <a16:creationId xmlns:a16="http://schemas.microsoft.com/office/drawing/2014/main" id="{209613A0-8112-3E3B-7203-688FC275D42D}"/>
              </a:ext>
            </a:extLst>
          </p:cNvPr>
          <p:cNvSpPr>
            <a:spLocks noChangeArrowheads="1"/>
          </p:cNvSpPr>
          <p:nvPr/>
        </p:nvSpPr>
        <p:spPr bwMode="auto">
          <a:xfrm>
            <a:off x="0" y="-323165"/>
            <a:ext cx="26481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Rectangle 18">
            <a:extLst>
              <a:ext uri="{FF2B5EF4-FFF2-40B4-BE49-F238E27FC236}">
                <a16:creationId xmlns:a16="http://schemas.microsoft.com/office/drawing/2014/main" id="{43EC605D-358D-042F-66B7-293EAEDDC96C}"/>
              </a:ext>
            </a:extLst>
          </p:cNvPr>
          <p:cNvSpPr>
            <a:spLocks noChangeArrowheads="1"/>
          </p:cNvSpPr>
          <p:nvPr/>
        </p:nvSpPr>
        <p:spPr bwMode="auto">
          <a:xfrm>
            <a:off x="0" y="-323165"/>
            <a:ext cx="26481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317250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A4091-42FB-BC8A-4C1C-154A9D0B271A}"/>
              </a:ext>
            </a:extLst>
          </p:cNvPr>
          <p:cNvSpPr>
            <a:spLocks noGrp="1"/>
          </p:cNvSpPr>
          <p:nvPr>
            <p:ph type="title"/>
          </p:nvPr>
        </p:nvSpPr>
        <p:spPr/>
        <p:txBody>
          <a:bodyPr/>
          <a:lstStyle/>
          <a:p>
            <a:r>
              <a:rPr lang="en-GB"/>
              <a:t>Project aims</a:t>
            </a:r>
          </a:p>
        </p:txBody>
      </p:sp>
      <p:sp>
        <p:nvSpPr>
          <p:cNvPr id="3" name="Content Placeholder 2">
            <a:extLst>
              <a:ext uri="{FF2B5EF4-FFF2-40B4-BE49-F238E27FC236}">
                <a16:creationId xmlns:a16="http://schemas.microsoft.com/office/drawing/2014/main" id="{66E85D16-47EE-3B8F-A19E-37E9AF64A707}"/>
              </a:ext>
            </a:extLst>
          </p:cNvPr>
          <p:cNvSpPr>
            <a:spLocks noGrp="1"/>
          </p:cNvSpPr>
          <p:nvPr>
            <p:ph idx="1"/>
          </p:nvPr>
        </p:nvSpPr>
        <p:spPr/>
        <p:txBody>
          <a:bodyPr/>
          <a:lstStyle/>
          <a:p>
            <a:pPr marL="0" indent="0">
              <a:spcAft>
                <a:spcPts val="1800"/>
              </a:spcAft>
              <a:buNone/>
            </a:pPr>
            <a:r>
              <a:rPr lang="en-GB"/>
              <a:t>A consortium delivering a consistent ‘funnel’ of services.</a:t>
            </a:r>
          </a:p>
          <a:p>
            <a:pPr marL="0" indent="0">
              <a:spcAft>
                <a:spcPts val="1800"/>
              </a:spcAft>
              <a:buNone/>
            </a:pPr>
            <a:r>
              <a:rPr lang="en-GB"/>
              <a:t>Partners working within this framework to customise services to meet local community needs.</a:t>
            </a:r>
          </a:p>
          <a:p>
            <a:pPr marL="0" indent="0">
              <a:spcAft>
                <a:spcPts val="1800"/>
              </a:spcAft>
              <a:buNone/>
            </a:pPr>
            <a:r>
              <a:rPr lang="en-GB"/>
              <a:t>Collaborative resource development to improve delivery.</a:t>
            </a:r>
          </a:p>
          <a:p>
            <a:pPr marL="0" indent="0">
              <a:spcAft>
                <a:spcPts val="1800"/>
              </a:spcAft>
              <a:buNone/>
            </a:pPr>
            <a:r>
              <a:rPr lang="en-GB"/>
              <a:t>Opportunities for mutual learning and relationship building.</a:t>
            </a:r>
          </a:p>
          <a:p>
            <a:pPr marL="0" indent="0">
              <a:spcAft>
                <a:spcPts val="1800"/>
              </a:spcAft>
              <a:buNone/>
            </a:pPr>
            <a:r>
              <a:rPr lang="en-GB"/>
              <a:t>A refined, impactful retrofit service established by March 2025. </a:t>
            </a:r>
          </a:p>
        </p:txBody>
      </p:sp>
    </p:spTree>
    <p:extLst>
      <p:ext uri="{BB962C8B-B14F-4D97-AF65-F5344CB8AC3E}">
        <p14:creationId xmlns:p14="http://schemas.microsoft.com/office/powerpoint/2010/main" val="39672435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DBF74-F5C2-6944-4898-8EBFB9F16CA1}"/>
              </a:ext>
            </a:extLst>
          </p:cNvPr>
          <p:cNvSpPr>
            <a:spLocks noGrp="1"/>
          </p:cNvSpPr>
          <p:nvPr>
            <p:ph type="title"/>
          </p:nvPr>
        </p:nvSpPr>
        <p:spPr/>
        <p:txBody>
          <a:bodyPr/>
          <a:lstStyle/>
          <a:p>
            <a:r>
              <a:rPr lang="en-GB"/>
              <a:t>The Advice funnel </a:t>
            </a:r>
          </a:p>
        </p:txBody>
      </p:sp>
      <p:pic>
        <p:nvPicPr>
          <p:cNvPr id="5" name="Content Placeholder 4" descr="Filter with solid fill">
            <a:extLst>
              <a:ext uri="{FF2B5EF4-FFF2-40B4-BE49-F238E27FC236}">
                <a16:creationId xmlns:a16="http://schemas.microsoft.com/office/drawing/2014/main" id="{7B1AF500-1581-96F2-9C90-4E4AD7FB918B}"/>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7788421" y="1315535"/>
            <a:ext cx="4782414" cy="4782414"/>
          </a:xfrm>
        </p:spPr>
      </p:pic>
      <p:sp>
        <p:nvSpPr>
          <p:cNvPr id="6" name="TextBox 5">
            <a:extLst>
              <a:ext uri="{FF2B5EF4-FFF2-40B4-BE49-F238E27FC236}">
                <a16:creationId xmlns:a16="http://schemas.microsoft.com/office/drawing/2014/main" id="{E4325E01-6A7E-5C42-C89A-35C072625C55}"/>
              </a:ext>
            </a:extLst>
          </p:cNvPr>
          <p:cNvSpPr txBox="1"/>
          <p:nvPr/>
        </p:nvSpPr>
        <p:spPr>
          <a:xfrm>
            <a:off x="1228435" y="1884218"/>
            <a:ext cx="7333674" cy="3108543"/>
          </a:xfrm>
          <a:prstGeom prst="rect">
            <a:avLst/>
          </a:prstGeom>
          <a:noFill/>
        </p:spPr>
        <p:txBody>
          <a:bodyPr wrap="square" rtlCol="0">
            <a:spAutoFit/>
          </a:bodyPr>
          <a:lstStyle/>
          <a:p>
            <a:r>
              <a:rPr lang="en-GB" sz="2800"/>
              <a:t>Advice in the community		</a:t>
            </a:r>
          </a:p>
          <a:p>
            <a:endParaRPr lang="en-GB" sz="2800"/>
          </a:p>
          <a:p>
            <a:r>
              <a:rPr lang="en-GB" sz="2800"/>
              <a:t>Friendly, customer led retrofit advice</a:t>
            </a:r>
          </a:p>
          <a:p>
            <a:endParaRPr lang="en-GB" sz="2800"/>
          </a:p>
          <a:p>
            <a:r>
              <a:rPr lang="en-GB" sz="2800"/>
              <a:t>Whole House Plan</a:t>
            </a:r>
          </a:p>
          <a:p>
            <a:endParaRPr lang="en-GB" sz="2800"/>
          </a:p>
          <a:p>
            <a:r>
              <a:rPr lang="en-GB" sz="2800"/>
              <a:t>Retrofit coordinator support to complete works </a:t>
            </a:r>
          </a:p>
        </p:txBody>
      </p:sp>
    </p:spTree>
    <p:extLst>
      <p:ext uri="{BB962C8B-B14F-4D97-AF65-F5344CB8AC3E}">
        <p14:creationId xmlns:p14="http://schemas.microsoft.com/office/powerpoint/2010/main" val="35774741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CC1FF-4745-0323-409C-234B776885B6}"/>
              </a:ext>
            </a:extLst>
          </p:cNvPr>
          <p:cNvSpPr>
            <a:spLocks noGrp="1"/>
          </p:cNvSpPr>
          <p:nvPr>
            <p:ph type="title"/>
          </p:nvPr>
        </p:nvSpPr>
        <p:spPr/>
        <p:txBody>
          <a:bodyPr/>
          <a:lstStyle/>
          <a:p>
            <a:r>
              <a:rPr lang="en-GB"/>
              <a:t>Our  LEAD Project </a:t>
            </a:r>
          </a:p>
        </p:txBody>
      </p:sp>
      <p:pic>
        <p:nvPicPr>
          <p:cNvPr id="5" name="Picture 4" descr="A person looking at a shelf of beverages&#10;&#10;Description automatically generated">
            <a:extLst>
              <a:ext uri="{FF2B5EF4-FFF2-40B4-BE49-F238E27FC236}">
                <a16:creationId xmlns:a16="http://schemas.microsoft.com/office/drawing/2014/main" id="{BE298A71-9494-132A-EA05-85C151B1D6DB}"/>
              </a:ext>
            </a:extLst>
          </p:cNvPr>
          <p:cNvPicPr>
            <a:picLocks noChangeAspect="1"/>
          </p:cNvPicPr>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367029" y="2670581"/>
            <a:ext cx="2614296" cy="1516837"/>
          </a:xfrm>
          <a:prstGeom prst="rect">
            <a:avLst/>
          </a:prstGeom>
        </p:spPr>
      </p:pic>
      <p:sp>
        <p:nvSpPr>
          <p:cNvPr id="6" name="Rectangle 5">
            <a:extLst>
              <a:ext uri="{FF2B5EF4-FFF2-40B4-BE49-F238E27FC236}">
                <a16:creationId xmlns:a16="http://schemas.microsoft.com/office/drawing/2014/main" id="{65348CF5-1F2F-DDC0-303B-E7B14D2D27B8}"/>
              </a:ext>
            </a:extLst>
          </p:cNvPr>
          <p:cNvSpPr/>
          <p:nvPr/>
        </p:nvSpPr>
        <p:spPr>
          <a:xfrm>
            <a:off x="6619875" y="485354"/>
            <a:ext cx="2343150" cy="781050"/>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IR</a:t>
            </a:r>
          </a:p>
        </p:txBody>
      </p:sp>
      <p:sp>
        <p:nvSpPr>
          <p:cNvPr id="7" name="Rectangle 6">
            <a:extLst>
              <a:ext uri="{FF2B5EF4-FFF2-40B4-BE49-F238E27FC236}">
                <a16:creationId xmlns:a16="http://schemas.microsoft.com/office/drawing/2014/main" id="{2F5AD0FB-C01C-A64B-8CB4-455FF87A9A70}"/>
              </a:ext>
            </a:extLst>
          </p:cNvPr>
          <p:cNvSpPr/>
          <p:nvPr/>
        </p:nvSpPr>
        <p:spPr>
          <a:xfrm>
            <a:off x="6619875" y="1401343"/>
            <a:ext cx="2343150" cy="781050"/>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Airtightness</a:t>
            </a:r>
          </a:p>
        </p:txBody>
      </p:sp>
      <p:sp>
        <p:nvSpPr>
          <p:cNvPr id="8" name="Rectangle 7">
            <a:extLst>
              <a:ext uri="{FF2B5EF4-FFF2-40B4-BE49-F238E27FC236}">
                <a16:creationId xmlns:a16="http://schemas.microsoft.com/office/drawing/2014/main" id="{1F8B2F92-D385-93FF-F382-242487120CC4}"/>
              </a:ext>
            </a:extLst>
          </p:cNvPr>
          <p:cNvSpPr/>
          <p:nvPr/>
        </p:nvSpPr>
        <p:spPr>
          <a:xfrm>
            <a:off x="6619875" y="2317332"/>
            <a:ext cx="2343150" cy="78105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Whole House Plan </a:t>
            </a:r>
          </a:p>
        </p:txBody>
      </p:sp>
      <p:sp>
        <p:nvSpPr>
          <p:cNvPr id="9" name="Rectangle 8">
            <a:extLst>
              <a:ext uri="{FF2B5EF4-FFF2-40B4-BE49-F238E27FC236}">
                <a16:creationId xmlns:a16="http://schemas.microsoft.com/office/drawing/2014/main" id="{3638006E-61EF-3C02-40A9-79986A25B297}"/>
              </a:ext>
            </a:extLst>
          </p:cNvPr>
          <p:cNvSpPr/>
          <p:nvPr/>
        </p:nvSpPr>
        <p:spPr>
          <a:xfrm>
            <a:off x="6619875" y="3252375"/>
            <a:ext cx="2343150" cy="78105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Retrofit Coordinator</a:t>
            </a:r>
          </a:p>
        </p:txBody>
      </p:sp>
      <p:sp>
        <p:nvSpPr>
          <p:cNvPr id="10" name="Rectangle 9">
            <a:extLst>
              <a:ext uri="{FF2B5EF4-FFF2-40B4-BE49-F238E27FC236}">
                <a16:creationId xmlns:a16="http://schemas.microsoft.com/office/drawing/2014/main" id="{7850A2FF-A410-AB5E-5988-84626252AAE1}"/>
              </a:ext>
            </a:extLst>
          </p:cNvPr>
          <p:cNvSpPr/>
          <p:nvPr/>
        </p:nvSpPr>
        <p:spPr>
          <a:xfrm>
            <a:off x="6619875" y="4187418"/>
            <a:ext cx="2343150" cy="781050"/>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MCS/</a:t>
            </a:r>
            <a:r>
              <a:rPr lang="en-GB" err="1"/>
              <a:t>trustmark</a:t>
            </a:r>
            <a:r>
              <a:rPr lang="en-GB"/>
              <a:t> installer</a:t>
            </a:r>
          </a:p>
        </p:txBody>
      </p:sp>
      <p:sp>
        <p:nvSpPr>
          <p:cNvPr id="11" name="Rectangle 10">
            <a:extLst>
              <a:ext uri="{FF2B5EF4-FFF2-40B4-BE49-F238E27FC236}">
                <a16:creationId xmlns:a16="http://schemas.microsoft.com/office/drawing/2014/main" id="{E3C23C7E-CAE6-DD8B-27AD-9B9FCEE52522}"/>
              </a:ext>
            </a:extLst>
          </p:cNvPr>
          <p:cNvSpPr/>
          <p:nvPr/>
        </p:nvSpPr>
        <p:spPr>
          <a:xfrm>
            <a:off x="6619875" y="5122461"/>
            <a:ext cx="2343150" cy="781050"/>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Traditional building renovation specialist</a:t>
            </a:r>
          </a:p>
        </p:txBody>
      </p:sp>
      <p:pic>
        <p:nvPicPr>
          <p:cNvPr id="13" name="Picture 12" descr="A house on a chart&#10;&#10;Description automatically generated with medium confidence">
            <a:extLst>
              <a:ext uri="{FF2B5EF4-FFF2-40B4-BE49-F238E27FC236}">
                <a16:creationId xmlns:a16="http://schemas.microsoft.com/office/drawing/2014/main" id="{D6B25945-48AA-A301-2EBD-6BE936D175B4}"/>
              </a:ext>
            </a:extLst>
          </p:cNvPr>
          <p:cNvPicPr>
            <a:picLocks noChangeAspect="1"/>
          </p:cNvPicPr>
          <p:nvPr/>
        </p:nvPicPr>
        <p:blipFill>
          <a:blip r:embed="rId4">
            <a:extLst>
              <a:ext uri="{28A0092B-C50C-407E-A947-70E740481C1C}">
                <a14:useLocalDpi xmlns:a14="http://schemas.microsoft.com/office/drawing/2010/main"/>
              </a:ext>
              <a:ext uri="{837473B0-CC2E-450A-ABE3-18F120FF3D39}">
                <a1611:picAttrSrcUrl xmlns:a1611="http://schemas.microsoft.com/office/drawing/2016/11/main" r:id="rId5"/>
              </a:ext>
            </a:extLst>
          </a:blip>
          <a:stretch>
            <a:fillRect/>
          </a:stretch>
        </p:blipFill>
        <p:spPr>
          <a:xfrm>
            <a:off x="9067800" y="2326857"/>
            <a:ext cx="3048000" cy="1905000"/>
          </a:xfrm>
          <a:prstGeom prst="rect">
            <a:avLst/>
          </a:prstGeom>
        </p:spPr>
      </p:pic>
      <p:cxnSp>
        <p:nvCxnSpPr>
          <p:cNvPr id="20" name="Straight Arrow Connector 19">
            <a:extLst>
              <a:ext uri="{FF2B5EF4-FFF2-40B4-BE49-F238E27FC236}">
                <a16:creationId xmlns:a16="http://schemas.microsoft.com/office/drawing/2014/main" id="{D7D859C6-4DF3-5F95-84EE-BB028EF6A486}"/>
              </a:ext>
            </a:extLst>
          </p:cNvPr>
          <p:cNvCxnSpPr>
            <a:cxnSpLocks/>
            <a:stCxn id="5" idx="3"/>
          </p:cNvCxnSpPr>
          <p:nvPr/>
        </p:nvCxnSpPr>
        <p:spPr>
          <a:xfrm>
            <a:off x="2981325" y="3429000"/>
            <a:ext cx="91440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02650AAF-2F52-17AC-25FE-B0C094CD2891}"/>
              </a:ext>
            </a:extLst>
          </p:cNvPr>
          <p:cNvSpPr/>
          <p:nvPr/>
        </p:nvSpPr>
        <p:spPr>
          <a:xfrm>
            <a:off x="3895725" y="2931532"/>
            <a:ext cx="1362075" cy="99493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Retrofit Advisor </a:t>
            </a:r>
          </a:p>
        </p:txBody>
      </p:sp>
      <p:cxnSp>
        <p:nvCxnSpPr>
          <p:cNvPr id="15" name="Straight Arrow Connector 14">
            <a:extLst>
              <a:ext uri="{FF2B5EF4-FFF2-40B4-BE49-F238E27FC236}">
                <a16:creationId xmlns:a16="http://schemas.microsoft.com/office/drawing/2014/main" id="{B391B846-47EA-4650-324F-AEEBF87B1212}"/>
              </a:ext>
            </a:extLst>
          </p:cNvPr>
          <p:cNvCxnSpPr/>
          <p:nvPr/>
        </p:nvCxnSpPr>
        <p:spPr>
          <a:xfrm>
            <a:off x="5362575" y="3428999"/>
            <a:ext cx="1066800" cy="2139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6CAE894C-B01A-2CC9-5961-3ECE790AC187}"/>
              </a:ext>
            </a:extLst>
          </p:cNvPr>
          <p:cNvCxnSpPr>
            <a:cxnSpLocks/>
          </p:cNvCxnSpPr>
          <p:nvPr/>
        </p:nvCxnSpPr>
        <p:spPr>
          <a:xfrm flipV="1">
            <a:off x="5362575" y="2707857"/>
            <a:ext cx="1066800" cy="7211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4177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7B2BC-A96F-AA09-5C71-1B746BE108AF}"/>
              </a:ext>
            </a:extLst>
          </p:cNvPr>
          <p:cNvSpPr>
            <a:spLocks noGrp="1"/>
          </p:cNvSpPr>
          <p:nvPr>
            <p:ph type="title"/>
          </p:nvPr>
        </p:nvSpPr>
        <p:spPr/>
        <p:txBody>
          <a:bodyPr/>
          <a:lstStyle/>
          <a:p>
            <a:r>
              <a:rPr lang="en-GB"/>
              <a:t>Plymouth Energy Community </a:t>
            </a:r>
          </a:p>
        </p:txBody>
      </p:sp>
      <p:pic>
        <p:nvPicPr>
          <p:cNvPr id="2050" name="Picture 2">
            <a:extLst>
              <a:ext uri="{FF2B5EF4-FFF2-40B4-BE49-F238E27FC236}">
                <a16:creationId xmlns:a16="http://schemas.microsoft.com/office/drawing/2014/main" id="{ED14CFFE-EF75-BD1C-88BB-F2BE9B6A423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495232" y="1467164"/>
            <a:ext cx="4320687" cy="4320687"/>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1">
            <a:extLst>
              <a:ext uri="{FF2B5EF4-FFF2-40B4-BE49-F238E27FC236}">
                <a16:creationId xmlns:a16="http://schemas.microsoft.com/office/drawing/2014/main" id="{BBBD3FA7-65C8-8252-AA97-3432FBC9C9B3}"/>
              </a:ext>
            </a:extLst>
          </p:cNvPr>
          <p:cNvSpPr>
            <a:spLocks noGrp="1"/>
          </p:cNvSpPr>
          <p:nvPr/>
        </p:nvSpPr>
        <p:spPr>
          <a:xfrm>
            <a:off x="838200" y="4190163"/>
            <a:ext cx="6657031" cy="15976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Dosis Ligh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Dosis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Dosis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Dosis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Dosis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a:solidFill>
                  <a:srgbClr val="0A0A0A"/>
                </a:solidFill>
                <a:latin typeface="+mn-lt"/>
              </a:rPr>
              <a:t>We exist to empower our community to create a fair, affordable, zero carbon energy system with local people at its heart</a:t>
            </a:r>
          </a:p>
          <a:p>
            <a:pPr marL="571500" indent="-571500"/>
            <a:endParaRPr lang="en-GB">
              <a:solidFill>
                <a:srgbClr val="0A0A0A"/>
              </a:solidFill>
              <a:latin typeface="Bahnschrift Condensed" panose="020B0502040204020203" pitchFamily="34" charset="0"/>
            </a:endParaRPr>
          </a:p>
        </p:txBody>
      </p:sp>
      <p:sp>
        <p:nvSpPr>
          <p:cNvPr id="5" name="Rectangle 4">
            <a:extLst>
              <a:ext uri="{FF2B5EF4-FFF2-40B4-BE49-F238E27FC236}">
                <a16:creationId xmlns:a16="http://schemas.microsoft.com/office/drawing/2014/main" id="{D500BCCB-2B3E-7CDE-FFB7-FC2CBE11C90E}"/>
              </a:ext>
            </a:extLst>
          </p:cNvPr>
          <p:cNvSpPr/>
          <p:nvPr/>
        </p:nvSpPr>
        <p:spPr>
          <a:xfrm>
            <a:off x="897755" y="2401816"/>
            <a:ext cx="6657032" cy="1077218"/>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a:ln>
                  <a:noFill/>
                </a:ln>
                <a:solidFill>
                  <a:srgbClr val="0A0A0A"/>
                </a:solidFill>
                <a:effectLst/>
                <a:uLnTx/>
                <a:uFillTx/>
                <a:ea typeface="+mn-ea"/>
                <a:cs typeface="+mn-cs"/>
              </a:rPr>
              <a:t>A charity and social enterprise, with a cooperative ethos.</a:t>
            </a:r>
          </a:p>
        </p:txBody>
      </p:sp>
    </p:spTree>
    <p:extLst>
      <p:ext uri="{BB962C8B-B14F-4D97-AF65-F5344CB8AC3E}">
        <p14:creationId xmlns:p14="http://schemas.microsoft.com/office/powerpoint/2010/main" val="1809600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76557-1A1C-D2B7-8521-448A29165482}"/>
              </a:ext>
            </a:extLst>
          </p:cNvPr>
          <p:cNvSpPr>
            <a:spLocks noGrp="1"/>
          </p:cNvSpPr>
          <p:nvPr>
            <p:ph type="title"/>
          </p:nvPr>
        </p:nvSpPr>
        <p:spPr/>
        <p:txBody>
          <a:bodyPr/>
          <a:lstStyle/>
          <a:p>
            <a:r>
              <a:rPr lang="en-GB"/>
              <a:t>Advice focus</a:t>
            </a:r>
          </a:p>
        </p:txBody>
      </p:sp>
      <p:sp>
        <p:nvSpPr>
          <p:cNvPr id="3" name="Content Placeholder 2">
            <a:extLst>
              <a:ext uri="{FF2B5EF4-FFF2-40B4-BE49-F238E27FC236}">
                <a16:creationId xmlns:a16="http://schemas.microsoft.com/office/drawing/2014/main" id="{4B3E5DA2-A403-F5A7-C582-F829E8B9D3FA}"/>
              </a:ext>
            </a:extLst>
          </p:cNvPr>
          <p:cNvSpPr>
            <a:spLocks noGrp="1"/>
          </p:cNvSpPr>
          <p:nvPr>
            <p:ph idx="1"/>
          </p:nvPr>
        </p:nvSpPr>
        <p:spPr/>
        <p:txBody>
          <a:bodyPr/>
          <a:lstStyle/>
          <a:p>
            <a:endParaRPr lang="en-GB"/>
          </a:p>
          <a:p>
            <a:r>
              <a:rPr lang="en-GB"/>
              <a:t>Supporting households on a low income</a:t>
            </a:r>
          </a:p>
          <a:p>
            <a:pPr marL="0" indent="0">
              <a:buNone/>
            </a:pPr>
            <a:endParaRPr lang="en-GB"/>
          </a:p>
          <a:p>
            <a:r>
              <a:rPr lang="en-GB"/>
              <a:t>Supporting households less confident in accessing information online</a:t>
            </a:r>
          </a:p>
          <a:p>
            <a:pPr marL="0" indent="0">
              <a:buNone/>
            </a:pPr>
            <a:r>
              <a:rPr lang="en-GB"/>
              <a:t> </a:t>
            </a:r>
          </a:p>
          <a:p>
            <a:r>
              <a:rPr lang="en-GB"/>
              <a:t>Supporting households living in properties built before 1929</a:t>
            </a:r>
          </a:p>
          <a:p>
            <a:endParaRPr lang="en-GB"/>
          </a:p>
        </p:txBody>
      </p:sp>
    </p:spTree>
    <p:extLst>
      <p:ext uri="{BB962C8B-B14F-4D97-AF65-F5344CB8AC3E}">
        <p14:creationId xmlns:p14="http://schemas.microsoft.com/office/powerpoint/2010/main" val="14710715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70B3C-2448-B9AC-F571-7951B70F609C}"/>
              </a:ext>
            </a:extLst>
          </p:cNvPr>
          <p:cNvSpPr>
            <a:spLocks noGrp="1"/>
          </p:cNvSpPr>
          <p:nvPr>
            <p:ph type="title"/>
          </p:nvPr>
        </p:nvSpPr>
        <p:spPr/>
        <p:txBody>
          <a:bodyPr/>
          <a:lstStyle/>
          <a:p>
            <a:r>
              <a:rPr lang="en-GB"/>
              <a:t>Why a consortium?</a:t>
            </a:r>
          </a:p>
        </p:txBody>
      </p:sp>
      <p:pic>
        <p:nvPicPr>
          <p:cNvPr id="5124" name="Picture 4" descr="100+ Hub And Spoke Model Stock Photos, Pictures &amp; Royalty-Free Images -  iStock | Hub and spoke diagram">
            <a:extLst>
              <a:ext uri="{FF2B5EF4-FFF2-40B4-BE49-F238E27FC236}">
                <a16:creationId xmlns:a16="http://schemas.microsoft.com/office/drawing/2014/main" id="{DDEFE253-21A2-E390-5964-10676CCCB8CF}"/>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389"/>
          <a:stretch/>
        </p:blipFill>
        <p:spPr bwMode="auto">
          <a:xfrm>
            <a:off x="7202311" y="1690688"/>
            <a:ext cx="4725234" cy="422036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5">
            <a:extLst>
              <a:ext uri="{FF2B5EF4-FFF2-40B4-BE49-F238E27FC236}">
                <a16:creationId xmlns:a16="http://schemas.microsoft.com/office/drawing/2014/main" id="{0A7C124E-79E1-9ACC-DDAE-B1C9C8859D90}"/>
              </a:ext>
            </a:extLst>
          </p:cNvPr>
          <p:cNvSpPr>
            <a:spLocks noGrp="1" noChangeArrowheads="1"/>
          </p:cNvSpPr>
          <p:nvPr>
            <p:ph idx="1"/>
          </p:nvPr>
        </p:nvSpPr>
        <p:spPr bwMode="auto">
          <a:xfrm>
            <a:off x="838200" y="2291536"/>
            <a:ext cx="6364111"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None/>
              <a:tabLst/>
            </a:pPr>
            <a:r>
              <a:rPr kumimoji="0" lang="en-GB" altLang="en-US" sz="2400" b="1" i="0" u="none" strike="noStrike" cap="none" normalizeH="0" baseline="0">
                <a:ln>
                  <a:noFill/>
                </a:ln>
                <a:solidFill>
                  <a:schemeClr val="tx1"/>
                </a:solidFill>
                <a:effectLst/>
              </a:rPr>
              <a:t>Regional hub model: </a:t>
            </a:r>
            <a:r>
              <a:rPr kumimoji="0" lang="en-GB" altLang="en-US" sz="2400" b="0" i="0" u="none" strike="noStrike" cap="none" normalizeH="0" baseline="0">
                <a:ln>
                  <a:noFill/>
                </a:ln>
                <a:solidFill>
                  <a:schemeClr val="tx1"/>
                </a:solidFill>
                <a:effectLst/>
              </a:rPr>
              <a:t>Combines hyper-local benefits with the efficiency of a single regional contract.</a:t>
            </a:r>
          </a:p>
          <a:p>
            <a:pPr marL="0" marR="0" lvl="0" indent="0" algn="l" defTabSz="914400" rtl="0" eaLnBrk="0" fontAlgn="base" latinLnBrk="0" hangingPunct="0">
              <a:lnSpc>
                <a:spcPct val="100000"/>
              </a:lnSpc>
              <a:spcBef>
                <a:spcPct val="0"/>
              </a:spcBef>
              <a:spcAft>
                <a:spcPct val="0"/>
              </a:spcAft>
              <a:buClrTx/>
              <a:buSzTx/>
              <a:buNone/>
              <a:tabLst/>
            </a:pPr>
            <a:endParaRPr kumimoji="0" lang="en-GB" altLang="en-US" sz="24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None/>
              <a:tabLst/>
            </a:pPr>
            <a:r>
              <a:rPr kumimoji="0" lang="en-GB" altLang="en-US" sz="2400" b="1" i="0" u="none" strike="noStrike" cap="none" normalizeH="0" baseline="0">
                <a:ln>
                  <a:noFill/>
                </a:ln>
                <a:solidFill>
                  <a:schemeClr val="tx1"/>
                </a:solidFill>
                <a:effectLst/>
              </a:rPr>
              <a:t>Shared expertise: </a:t>
            </a:r>
            <a:r>
              <a:rPr kumimoji="0" lang="en-GB" altLang="en-US" sz="2400" b="0" i="0" u="none" strike="noStrike" cap="none" normalizeH="0" baseline="0">
                <a:ln>
                  <a:noFill/>
                </a:ln>
                <a:solidFill>
                  <a:schemeClr val="tx1"/>
                </a:solidFill>
                <a:effectLst/>
              </a:rPr>
              <a:t>Pools skills and capacity effectively.</a:t>
            </a:r>
          </a:p>
          <a:p>
            <a:pPr marL="0" marR="0" lvl="0" indent="0" algn="l" defTabSz="914400" rtl="0" eaLnBrk="0" fontAlgn="base" latinLnBrk="0" hangingPunct="0">
              <a:lnSpc>
                <a:spcPct val="100000"/>
              </a:lnSpc>
              <a:spcBef>
                <a:spcPct val="0"/>
              </a:spcBef>
              <a:spcAft>
                <a:spcPct val="0"/>
              </a:spcAft>
              <a:buClrTx/>
              <a:buSzTx/>
              <a:buNone/>
              <a:tabLst/>
            </a:pPr>
            <a:endParaRPr kumimoji="0" lang="en-GB" altLang="en-US" sz="24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None/>
              <a:tabLst/>
            </a:pPr>
            <a:r>
              <a:rPr kumimoji="0" lang="en-GB" altLang="en-US" sz="2400" b="1" i="0" u="none" strike="noStrike" cap="none" normalizeH="0" baseline="0">
                <a:ln>
                  <a:noFill/>
                </a:ln>
                <a:solidFill>
                  <a:schemeClr val="tx1"/>
                </a:solidFill>
                <a:effectLst/>
              </a:rPr>
              <a:t>Integrated learning: </a:t>
            </a:r>
            <a:r>
              <a:rPr kumimoji="0" lang="en-GB" altLang="en-US" sz="2400" b="0" i="0" u="none" strike="noStrike" cap="none" normalizeH="0" baseline="0">
                <a:ln>
                  <a:noFill/>
                </a:ln>
                <a:solidFill>
                  <a:schemeClr val="tx1"/>
                </a:solidFill>
                <a:effectLst/>
              </a:rPr>
              <a:t>Embeds knowledge-sharing within the project. </a:t>
            </a:r>
          </a:p>
        </p:txBody>
      </p:sp>
    </p:spTree>
    <p:extLst>
      <p:ext uri="{BB962C8B-B14F-4D97-AF65-F5344CB8AC3E}">
        <p14:creationId xmlns:p14="http://schemas.microsoft.com/office/powerpoint/2010/main" val="4731207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8F4486-0AE1-14A5-A572-AC0F1C6345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ABC751-1B37-143B-BDFF-A8224BDC8128}"/>
              </a:ext>
            </a:extLst>
          </p:cNvPr>
          <p:cNvSpPr>
            <a:spLocks noGrp="1"/>
          </p:cNvSpPr>
          <p:nvPr>
            <p:ph type="title"/>
          </p:nvPr>
        </p:nvSpPr>
        <p:spPr>
          <a:xfrm>
            <a:off x="579120" y="2429889"/>
            <a:ext cx="10515600" cy="1325563"/>
          </a:xfrm>
        </p:spPr>
        <p:txBody>
          <a:bodyPr>
            <a:normAutofit/>
          </a:bodyPr>
          <a:lstStyle/>
          <a:p>
            <a:r>
              <a:rPr lang="en-GB" sz="4800"/>
              <a:t>Project organisation</a:t>
            </a:r>
          </a:p>
        </p:txBody>
      </p:sp>
      <p:pic>
        <p:nvPicPr>
          <p:cNvPr id="7" name="Picture 6" descr="A cartoon of a neighborhood with solar panels&#10;&#10;Description automatically generated">
            <a:extLst>
              <a:ext uri="{FF2B5EF4-FFF2-40B4-BE49-F238E27FC236}">
                <a16:creationId xmlns:a16="http://schemas.microsoft.com/office/drawing/2014/main" id="{7DE0AC15-0B80-93D8-A939-1FE9CDA27133}"/>
              </a:ext>
            </a:extLst>
          </p:cNvPr>
          <p:cNvPicPr>
            <a:picLocks noChangeAspect="1"/>
          </p:cNvPicPr>
          <p:nvPr/>
        </p:nvPicPr>
        <p:blipFill>
          <a:blip r:embed="rId2" cstate="screen">
            <a:alphaModFix amt="18000"/>
            <a:extLst>
              <a:ext uri="{28A0092B-C50C-407E-A947-70E740481C1C}">
                <a14:useLocalDpi xmlns:a14="http://schemas.microsoft.com/office/drawing/2010/main"/>
              </a:ext>
            </a:extLst>
          </a:blip>
          <a:srcRect/>
          <a:stretch/>
        </p:blipFill>
        <p:spPr>
          <a:xfrm>
            <a:off x="6322140" y="1"/>
            <a:ext cx="5869860" cy="6217920"/>
          </a:xfrm>
          <a:prstGeom prst="rect">
            <a:avLst/>
          </a:prstGeom>
        </p:spPr>
      </p:pic>
    </p:spTree>
    <p:extLst>
      <p:ext uri="{BB962C8B-B14F-4D97-AF65-F5344CB8AC3E}">
        <p14:creationId xmlns:p14="http://schemas.microsoft.com/office/powerpoint/2010/main" val="13833721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0D4903-93EC-30A0-D9E4-A14F2C099C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59A6EE-A04E-BB5C-F4A5-0AD0EC85F54A}"/>
              </a:ext>
            </a:extLst>
          </p:cNvPr>
          <p:cNvSpPr>
            <a:spLocks noGrp="1"/>
          </p:cNvSpPr>
          <p:nvPr>
            <p:ph type="title"/>
          </p:nvPr>
        </p:nvSpPr>
        <p:spPr/>
        <p:txBody>
          <a:bodyPr/>
          <a:lstStyle/>
          <a:p>
            <a:r>
              <a:rPr lang="en-GB"/>
              <a:t>Project organisational structure</a:t>
            </a:r>
          </a:p>
        </p:txBody>
      </p:sp>
      <p:sp>
        <p:nvSpPr>
          <p:cNvPr id="3" name="Content Placeholder 2">
            <a:extLst>
              <a:ext uri="{FF2B5EF4-FFF2-40B4-BE49-F238E27FC236}">
                <a16:creationId xmlns:a16="http://schemas.microsoft.com/office/drawing/2014/main" id="{3BBC0857-0D6C-2F70-CB65-F041F34DDA64}"/>
              </a:ext>
            </a:extLst>
          </p:cNvPr>
          <p:cNvSpPr>
            <a:spLocks noGrp="1"/>
          </p:cNvSpPr>
          <p:nvPr>
            <p:ph idx="1"/>
          </p:nvPr>
        </p:nvSpPr>
        <p:spPr>
          <a:xfrm>
            <a:off x="838200" y="1770824"/>
            <a:ext cx="10515600" cy="3648669"/>
          </a:xfrm>
        </p:spPr>
        <p:txBody>
          <a:bodyPr>
            <a:normAutofit/>
          </a:bodyPr>
          <a:lstStyle/>
          <a:p>
            <a:r>
              <a:rPr lang="en-GB" sz="2000"/>
              <a:t>How to turn a consortium into a functioning project structure?</a:t>
            </a:r>
          </a:p>
          <a:p>
            <a:r>
              <a:rPr lang="en-GB" sz="2000"/>
              <a:t>Clear from the outset that PEC didn’t have the resource to lead all elements of the LEAD project.</a:t>
            </a:r>
          </a:p>
          <a:p>
            <a:r>
              <a:rPr lang="en-GB" sz="2000"/>
              <a:t>Neither did we want to:</a:t>
            </a:r>
          </a:p>
          <a:p>
            <a:pPr lvl="1"/>
            <a:r>
              <a:rPr lang="en-GB" sz="1600"/>
              <a:t>Project management responsibility </a:t>
            </a:r>
          </a:p>
          <a:p>
            <a:pPr lvl="1"/>
            <a:r>
              <a:rPr lang="en-GB" sz="1600"/>
              <a:t>Financial risk</a:t>
            </a:r>
          </a:p>
          <a:p>
            <a:pPr lvl="1"/>
            <a:r>
              <a:rPr lang="en-GB" sz="1600"/>
              <a:t>Reputational risk</a:t>
            </a:r>
          </a:p>
          <a:p>
            <a:pPr lvl="1"/>
            <a:r>
              <a:rPr lang="en-GB" sz="1600"/>
              <a:t>Lack of knowledge about local contexts where partners operate</a:t>
            </a:r>
          </a:p>
          <a:p>
            <a:r>
              <a:rPr lang="en-GB" sz="2000"/>
              <a:t>Lessens the value that partners can contribute if one dominates, and we wanted to draw on the full breadth of experience and skills available to drive innovation.</a:t>
            </a:r>
          </a:p>
          <a:p>
            <a:r>
              <a:rPr lang="en-GB" sz="2000"/>
              <a:t>We needed to try something new and innovative.</a:t>
            </a:r>
            <a:endParaRPr lang="en-GB" sz="1600"/>
          </a:p>
          <a:p>
            <a:pPr lvl="1"/>
            <a:endParaRPr lang="en-GB" sz="1600"/>
          </a:p>
        </p:txBody>
      </p:sp>
    </p:spTree>
    <p:extLst>
      <p:ext uri="{BB962C8B-B14F-4D97-AF65-F5344CB8AC3E}">
        <p14:creationId xmlns:p14="http://schemas.microsoft.com/office/powerpoint/2010/main" val="28742230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C611A-5A24-FF98-FE50-7EC3922246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260571-2C5C-5D88-5596-A4F59AB761D5}"/>
              </a:ext>
            </a:extLst>
          </p:cNvPr>
          <p:cNvSpPr>
            <a:spLocks noGrp="1"/>
          </p:cNvSpPr>
          <p:nvPr>
            <p:ph type="title"/>
          </p:nvPr>
        </p:nvSpPr>
        <p:spPr/>
        <p:txBody>
          <a:bodyPr/>
          <a:lstStyle/>
          <a:p>
            <a:r>
              <a:rPr lang="en-GB"/>
              <a:t>Project organisational structure</a:t>
            </a:r>
          </a:p>
        </p:txBody>
      </p:sp>
      <p:sp>
        <p:nvSpPr>
          <p:cNvPr id="3" name="Content Placeholder 2">
            <a:extLst>
              <a:ext uri="{FF2B5EF4-FFF2-40B4-BE49-F238E27FC236}">
                <a16:creationId xmlns:a16="http://schemas.microsoft.com/office/drawing/2014/main" id="{E0BFC471-B005-5CB1-6EA2-08B30F675930}"/>
              </a:ext>
            </a:extLst>
          </p:cNvPr>
          <p:cNvSpPr>
            <a:spLocks noGrp="1"/>
          </p:cNvSpPr>
          <p:nvPr>
            <p:ph idx="1"/>
          </p:nvPr>
        </p:nvSpPr>
        <p:spPr>
          <a:xfrm>
            <a:off x="746760" y="2301113"/>
            <a:ext cx="7821168" cy="2773807"/>
          </a:xfrm>
        </p:spPr>
        <p:txBody>
          <a:bodyPr>
            <a:normAutofit/>
          </a:bodyPr>
          <a:lstStyle/>
          <a:p>
            <a:r>
              <a:rPr lang="en-GB" sz="2000"/>
              <a:t>The risk with a collaborative project is that it either: </a:t>
            </a:r>
          </a:p>
          <a:p>
            <a:pPr lvl="1"/>
            <a:r>
              <a:rPr lang="en-GB" sz="2000"/>
              <a:t>Becomes a talking shop where little is achieved… </a:t>
            </a:r>
          </a:p>
          <a:p>
            <a:pPr lvl="1"/>
            <a:r>
              <a:rPr lang="en-GB" sz="2000"/>
              <a:t>Or a collection of individual projects that don’t fully utilise the value of collaboration and partnership.</a:t>
            </a:r>
          </a:p>
          <a:p>
            <a:r>
              <a:rPr lang="en-GB" sz="2000"/>
              <a:t>Finding the sweet spot between delivery, discussion and collaborative creativity can be tricky!</a:t>
            </a:r>
          </a:p>
          <a:p>
            <a:endParaRPr lang="en-GB" sz="2000"/>
          </a:p>
        </p:txBody>
      </p:sp>
      <p:pic>
        <p:nvPicPr>
          <p:cNvPr id="4" name="Picture 3" descr="A person and child looking at a plant&#10;&#10;Description automatically generated with medium confidence">
            <a:extLst>
              <a:ext uri="{FF2B5EF4-FFF2-40B4-BE49-F238E27FC236}">
                <a16:creationId xmlns:a16="http://schemas.microsoft.com/office/drawing/2014/main" id="{E22CFEFF-F50F-2D82-306A-5A62F64B163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567928" y="1690688"/>
            <a:ext cx="3401568" cy="3401568"/>
          </a:xfrm>
          <a:prstGeom prst="rect">
            <a:avLst/>
          </a:prstGeom>
        </p:spPr>
      </p:pic>
    </p:spTree>
    <p:extLst>
      <p:ext uri="{BB962C8B-B14F-4D97-AF65-F5344CB8AC3E}">
        <p14:creationId xmlns:p14="http://schemas.microsoft.com/office/powerpoint/2010/main" val="14611408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8E1A23-9516-E948-53AB-9DD8E5FECE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FA28A7-C17D-2C18-4675-BB57FC5D09A4}"/>
              </a:ext>
            </a:extLst>
          </p:cNvPr>
          <p:cNvSpPr>
            <a:spLocks noGrp="1"/>
          </p:cNvSpPr>
          <p:nvPr>
            <p:ph type="title"/>
          </p:nvPr>
        </p:nvSpPr>
        <p:spPr/>
        <p:txBody>
          <a:bodyPr/>
          <a:lstStyle/>
          <a:p>
            <a:r>
              <a:rPr lang="en-GB"/>
              <a:t>Project organisational structure</a:t>
            </a:r>
          </a:p>
        </p:txBody>
      </p:sp>
      <p:sp>
        <p:nvSpPr>
          <p:cNvPr id="3" name="Content Placeholder 2">
            <a:extLst>
              <a:ext uri="{FF2B5EF4-FFF2-40B4-BE49-F238E27FC236}">
                <a16:creationId xmlns:a16="http://schemas.microsoft.com/office/drawing/2014/main" id="{87831C47-807E-EE7A-1305-6EA3466F655C}"/>
              </a:ext>
            </a:extLst>
          </p:cNvPr>
          <p:cNvSpPr>
            <a:spLocks noGrp="1"/>
          </p:cNvSpPr>
          <p:nvPr>
            <p:ph idx="1"/>
          </p:nvPr>
        </p:nvSpPr>
        <p:spPr>
          <a:xfrm>
            <a:off x="838200" y="1874101"/>
            <a:ext cx="7110743" cy="4351338"/>
          </a:xfrm>
        </p:spPr>
        <p:txBody>
          <a:bodyPr>
            <a:normAutofit/>
          </a:bodyPr>
          <a:lstStyle/>
          <a:p>
            <a:r>
              <a:rPr lang="en-GB" sz="1800"/>
              <a:t>In designing the organisational structure for our LEAD project, we took inspiration from a model called Living Systems. </a:t>
            </a:r>
          </a:p>
          <a:p>
            <a:r>
              <a:rPr lang="en-GB" sz="1800"/>
              <a:t>This is a model that PEC has been experimenting with in recent years.</a:t>
            </a:r>
          </a:p>
          <a:p>
            <a:r>
              <a:rPr lang="en-GB" sz="1800"/>
              <a:t>Key to our implementation of this model have been the formation of teams with a defined operational purpose within which they have the autonomy to make decisions and take action.</a:t>
            </a:r>
          </a:p>
          <a:p>
            <a:r>
              <a:rPr lang="en-GB" sz="1800"/>
              <a:t>Teams are made up of individuals with an interest or skills relevant to the team’s purpose, regardless of their day-to-day job role.</a:t>
            </a:r>
          </a:p>
          <a:p>
            <a:r>
              <a:rPr lang="en-GB" sz="1800"/>
              <a:t>Teams have a flat, non-hierarchical structure.</a:t>
            </a:r>
          </a:p>
          <a:p>
            <a:r>
              <a:rPr lang="en-GB" sz="1800"/>
              <a:t>A written mandate – defining their purpose, accountabilities, decision making scope, membership.</a:t>
            </a:r>
          </a:p>
          <a:p>
            <a:endParaRPr lang="en-GB" sz="1800"/>
          </a:p>
        </p:txBody>
      </p:sp>
      <p:pic>
        <p:nvPicPr>
          <p:cNvPr id="1028" name="Picture 4" descr="Reinventing Organizations: A Guide to Creating Organizations Inspired by  the Next Stage in Human Consciousness: A Guide to Creating Organizations ...">
            <a:extLst>
              <a:ext uri="{FF2B5EF4-FFF2-40B4-BE49-F238E27FC236}">
                <a16:creationId xmlns:a16="http://schemas.microsoft.com/office/drawing/2014/main" id="{53331C9B-FB9A-FA45-B6FC-CF5408AAF0DF}"/>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461894" y="492740"/>
            <a:ext cx="3573439" cy="5358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69233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78CA8D-D81E-E480-F70B-BAD5C29C8B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7109BB-1D26-7A7A-19C9-AE907FC7A300}"/>
              </a:ext>
            </a:extLst>
          </p:cNvPr>
          <p:cNvSpPr>
            <a:spLocks noGrp="1"/>
          </p:cNvSpPr>
          <p:nvPr>
            <p:ph type="title"/>
          </p:nvPr>
        </p:nvSpPr>
        <p:spPr/>
        <p:txBody>
          <a:bodyPr/>
          <a:lstStyle/>
          <a:p>
            <a:r>
              <a:rPr lang="en-GB"/>
              <a:t>Project organisational structure</a:t>
            </a:r>
          </a:p>
        </p:txBody>
      </p:sp>
      <p:sp>
        <p:nvSpPr>
          <p:cNvPr id="3" name="Content Placeholder 2">
            <a:extLst>
              <a:ext uri="{FF2B5EF4-FFF2-40B4-BE49-F238E27FC236}">
                <a16:creationId xmlns:a16="http://schemas.microsoft.com/office/drawing/2014/main" id="{D990C7D4-3EB5-5A29-D5A9-AADE4A0F2E24}"/>
              </a:ext>
            </a:extLst>
          </p:cNvPr>
          <p:cNvSpPr>
            <a:spLocks noGrp="1"/>
          </p:cNvSpPr>
          <p:nvPr>
            <p:ph idx="1"/>
          </p:nvPr>
        </p:nvSpPr>
        <p:spPr/>
        <p:txBody>
          <a:bodyPr>
            <a:normAutofit/>
          </a:bodyPr>
          <a:lstStyle/>
          <a:p>
            <a:r>
              <a:rPr lang="en-GB" sz="2000"/>
              <a:t>The Living Systems approach to organisation allowed decision making and action to be distributed and led by those in the consortium with best skillset to do so.</a:t>
            </a:r>
          </a:p>
          <a:p>
            <a:r>
              <a:rPr lang="en-GB" sz="2000"/>
              <a:t>Each partner organisation would also be responsible for its own ‘mini-project’ in their geographical area and KPIs.</a:t>
            </a:r>
          </a:p>
          <a:p>
            <a:r>
              <a:rPr lang="en-GB" sz="2000"/>
              <a:t>Vital to have:</a:t>
            </a:r>
          </a:p>
          <a:p>
            <a:pPr lvl="1"/>
            <a:r>
              <a:rPr lang="en-GB" sz="1800"/>
              <a:t>Effective channels of communication</a:t>
            </a:r>
          </a:p>
          <a:p>
            <a:pPr lvl="1"/>
            <a:r>
              <a:rPr lang="en-GB" sz="1800"/>
              <a:t>Coordination and organisation</a:t>
            </a:r>
          </a:p>
          <a:p>
            <a:pPr lvl="1"/>
            <a:r>
              <a:rPr lang="en-GB" sz="1800"/>
              <a:t>Decision making responsibilities</a:t>
            </a:r>
          </a:p>
          <a:p>
            <a:pPr lvl="1"/>
            <a:r>
              <a:rPr lang="en-GB" sz="1800"/>
              <a:t>Overarching project management functions</a:t>
            </a:r>
          </a:p>
          <a:p>
            <a:pPr lvl="1"/>
            <a:r>
              <a:rPr lang="en-GB" sz="1800"/>
              <a:t>Clarity on activities and tasks</a:t>
            </a:r>
          </a:p>
          <a:p>
            <a:endParaRPr lang="en-GB" sz="2000"/>
          </a:p>
        </p:txBody>
      </p:sp>
      <p:pic>
        <p:nvPicPr>
          <p:cNvPr id="5" name="Picture 4" descr="A drawing of a person moving a house&#10;&#10;Description automatically generated">
            <a:extLst>
              <a:ext uri="{FF2B5EF4-FFF2-40B4-BE49-F238E27FC236}">
                <a16:creationId xmlns:a16="http://schemas.microsoft.com/office/drawing/2014/main" id="{74A9B982-4474-62A4-A419-8F3148495AB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631067" y="3163824"/>
            <a:ext cx="2789790" cy="2791564"/>
          </a:xfrm>
          <a:prstGeom prst="rect">
            <a:avLst/>
          </a:prstGeom>
        </p:spPr>
      </p:pic>
    </p:spTree>
    <p:extLst>
      <p:ext uri="{BB962C8B-B14F-4D97-AF65-F5344CB8AC3E}">
        <p14:creationId xmlns:p14="http://schemas.microsoft.com/office/powerpoint/2010/main" val="13418470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4C274-D050-CB51-6956-C60A41B30BEF}"/>
            </a:ext>
          </a:extLst>
        </p:cNvPr>
        <p:cNvGrpSpPr/>
        <p:nvPr/>
      </p:nvGrpSpPr>
      <p:grpSpPr>
        <a:xfrm>
          <a:off x="0" y="0"/>
          <a:ext cx="0" cy="0"/>
          <a:chOff x="0" y="0"/>
          <a:chExt cx="0" cy="0"/>
        </a:xfrm>
      </p:grpSpPr>
      <p:pic>
        <p:nvPicPr>
          <p:cNvPr id="39" name="Graphic 38" descr="Connections outline">
            <a:extLst>
              <a:ext uri="{FF2B5EF4-FFF2-40B4-BE49-F238E27FC236}">
                <a16:creationId xmlns:a16="http://schemas.microsoft.com/office/drawing/2014/main" id="{47D84615-49DF-CF80-600D-C3C17F93000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414330" y="2342198"/>
            <a:ext cx="1618641" cy="1618641"/>
          </a:xfrm>
          <a:prstGeom prst="rect">
            <a:avLst/>
          </a:prstGeom>
        </p:spPr>
      </p:pic>
      <p:sp>
        <p:nvSpPr>
          <p:cNvPr id="15" name="Oval 14">
            <a:extLst>
              <a:ext uri="{FF2B5EF4-FFF2-40B4-BE49-F238E27FC236}">
                <a16:creationId xmlns:a16="http://schemas.microsoft.com/office/drawing/2014/main" id="{7A97607E-789A-A42E-AE0F-F2321A740E05}"/>
              </a:ext>
            </a:extLst>
          </p:cNvPr>
          <p:cNvSpPr/>
          <p:nvPr/>
        </p:nvSpPr>
        <p:spPr>
          <a:xfrm>
            <a:off x="241907" y="293076"/>
            <a:ext cx="5791200" cy="5791200"/>
          </a:xfrm>
          <a:prstGeom prst="ellipse">
            <a:avLst/>
          </a:prstGeom>
          <a:gradFill>
            <a:gsLst>
              <a:gs pos="69000">
                <a:schemeClr val="bg1">
                  <a:alpha val="0"/>
                </a:schemeClr>
              </a:gs>
              <a:gs pos="54000">
                <a:srgbClr val="1FD0FF">
                  <a:alpha val="30000"/>
                </a:srgbClr>
              </a:gs>
              <a:gs pos="0">
                <a:schemeClr val="bg1">
                  <a:alpha val="0"/>
                </a:schemeClr>
              </a:gs>
              <a:gs pos="32000">
                <a:schemeClr val="bg1">
                  <a:alpha val="0"/>
                </a:schemeClr>
              </a:gs>
            </a:gsLst>
            <a:path path="circle">
              <a:fillToRect l="50000" t="50000" r="50000" b="5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4800AC4E-2416-359D-169F-04D1ED31F13A}"/>
              </a:ext>
            </a:extLst>
          </p:cNvPr>
          <p:cNvSpPr/>
          <p:nvPr/>
        </p:nvSpPr>
        <p:spPr>
          <a:xfrm>
            <a:off x="1715371" y="2214241"/>
            <a:ext cx="729702" cy="729702"/>
          </a:xfrm>
          <a:prstGeom prst="ellipse">
            <a:avLst/>
          </a:prstGeom>
          <a:solidFill>
            <a:srgbClr val="D2FEFF"/>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900">
                <a:solidFill>
                  <a:schemeClr val="tx1"/>
                </a:solidFill>
              </a:rPr>
              <a:t>Data</a:t>
            </a:r>
          </a:p>
        </p:txBody>
      </p:sp>
      <p:sp>
        <p:nvSpPr>
          <p:cNvPr id="7" name="Oval 6">
            <a:extLst>
              <a:ext uri="{FF2B5EF4-FFF2-40B4-BE49-F238E27FC236}">
                <a16:creationId xmlns:a16="http://schemas.microsoft.com/office/drawing/2014/main" id="{D5174BD3-354F-498E-FB88-CC61813644C5}"/>
              </a:ext>
            </a:extLst>
          </p:cNvPr>
          <p:cNvSpPr/>
          <p:nvPr/>
        </p:nvSpPr>
        <p:spPr>
          <a:xfrm>
            <a:off x="3983981" y="2931623"/>
            <a:ext cx="729702" cy="729702"/>
          </a:xfrm>
          <a:prstGeom prst="ellipse">
            <a:avLst/>
          </a:prstGeom>
          <a:solidFill>
            <a:srgbClr val="D2FEFF"/>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900">
                <a:solidFill>
                  <a:schemeClr val="tx1"/>
                </a:solidFill>
              </a:rPr>
              <a:t>Evaluation &amp; Learning</a:t>
            </a:r>
          </a:p>
        </p:txBody>
      </p:sp>
      <p:sp>
        <p:nvSpPr>
          <p:cNvPr id="8" name="Oval 7">
            <a:extLst>
              <a:ext uri="{FF2B5EF4-FFF2-40B4-BE49-F238E27FC236}">
                <a16:creationId xmlns:a16="http://schemas.microsoft.com/office/drawing/2014/main" id="{72E0B58F-C4D4-F30C-7393-BE2857A8B905}"/>
              </a:ext>
            </a:extLst>
          </p:cNvPr>
          <p:cNvSpPr/>
          <p:nvPr/>
        </p:nvSpPr>
        <p:spPr>
          <a:xfrm>
            <a:off x="1539197" y="3137899"/>
            <a:ext cx="920275" cy="724351"/>
          </a:xfrm>
          <a:prstGeom prst="ellipse">
            <a:avLst/>
          </a:prstGeom>
          <a:solidFill>
            <a:srgbClr val="D2FEFF"/>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900">
                <a:solidFill>
                  <a:schemeClr val="tx1"/>
                </a:solidFill>
              </a:rPr>
              <a:t>Professionali-sing Service</a:t>
            </a:r>
          </a:p>
        </p:txBody>
      </p:sp>
      <p:sp>
        <p:nvSpPr>
          <p:cNvPr id="9" name="Oval 8">
            <a:extLst>
              <a:ext uri="{FF2B5EF4-FFF2-40B4-BE49-F238E27FC236}">
                <a16:creationId xmlns:a16="http://schemas.microsoft.com/office/drawing/2014/main" id="{514EA3A8-6415-5303-75F0-4A97E68AE910}"/>
              </a:ext>
            </a:extLst>
          </p:cNvPr>
          <p:cNvSpPr/>
          <p:nvPr/>
        </p:nvSpPr>
        <p:spPr>
          <a:xfrm>
            <a:off x="2624927" y="1574346"/>
            <a:ext cx="729702" cy="729702"/>
          </a:xfrm>
          <a:prstGeom prst="ellipse">
            <a:avLst/>
          </a:prstGeom>
          <a:solidFill>
            <a:srgbClr val="D2FEFF"/>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900">
                <a:solidFill>
                  <a:schemeClr val="tx1"/>
                </a:solidFill>
              </a:rPr>
              <a:t>Messaging &amp; Comms</a:t>
            </a:r>
          </a:p>
        </p:txBody>
      </p:sp>
      <p:sp>
        <p:nvSpPr>
          <p:cNvPr id="10" name="Oval 9">
            <a:extLst>
              <a:ext uri="{FF2B5EF4-FFF2-40B4-BE49-F238E27FC236}">
                <a16:creationId xmlns:a16="http://schemas.microsoft.com/office/drawing/2014/main" id="{70F48A51-526F-D2A4-239A-86BDC9771A1E}"/>
              </a:ext>
            </a:extLst>
          </p:cNvPr>
          <p:cNvSpPr/>
          <p:nvPr/>
        </p:nvSpPr>
        <p:spPr>
          <a:xfrm>
            <a:off x="3448750" y="3862249"/>
            <a:ext cx="729702" cy="729702"/>
          </a:xfrm>
          <a:prstGeom prst="ellipse">
            <a:avLst/>
          </a:prstGeom>
          <a:solidFill>
            <a:srgbClr val="D2FEFF"/>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900">
                <a:solidFill>
                  <a:schemeClr val="tx1"/>
                </a:solidFill>
              </a:rPr>
              <a:t>Advisors</a:t>
            </a:r>
          </a:p>
        </p:txBody>
      </p:sp>
      <p:sp>
        <p:nvSpPr>
          <p:cNvPr id="11" name="Oval 10">
            <a:extLst>
              <a:ext uri="{FF2B5EF4-FFF2-40B4-BE49-F238E27FC236}">
                <a16:creationId xmlns:a16="http://schemas.microsoft.com/office/drawing/2014/main" id="{4DC34E6E-3724-A332-5067-E888FFA70048}"/>
              </a:ext>
            </a:extLst>
          </p:cNvPr>
          <p:cNvSpPr/>
          <p:nvPr/>
        </p:nvSpPr>
        <p:spPr>
          <a:xfrm>
            <a:off x="2451072" y="3919895"/>
            <a:ext cx="729702" cy="729702"/>
          </a:xfrm>
          <a:prstGeom prst="ellipse">
            <a:avLst/>
          </a:prstGeom>
          <a:solidFill>
            <a:srgbClr val="D2FEFF"/>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900">
                <a:solidFill>
                  <a:schemeClr val="tx1"/>
                </a:solidFill>
              </a:rPr>
              <a:t>Technical</a:t>
            </a:r>
          </a:p>
        </p:txBody>
      </p:sp>
      <p:sp>
        <p:nvSpPr>
          <p:cNvPr id="12" name="Oval 11">
            <a:extLst>
              <a:ext uri="{FF2B5EF4-FFF2-40B4-BE49-F238E27FC236}">
                <a16:creationId xmlns:a16="http://schemas.microsoft.com/office/drawing/2014/main" id="{AA6E01CC-29F5-F387-C20B-417FDC547BC5}"/>
              </a:ext>
            </a:extLst>
          </p:cNvPr>
          <p:cNvSpPr/>
          <p:nvPr/>
        </p:nvSpPr>
        <p:spPr>
          <a:xfrm>
            <a:off x="3715505" y="1894501"/>
            <a:ext cx="925897" cy="764614"/>
          </a:xfrm>
          <a:prstGeom prst="ellipse">
            <a:avLst/>
          </a:prstGeom>
          <a:solidFill>
            <a:srgbClr val="D2FEFF"/>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GB" sz="900">
                <a:solidFill>
                  <a:schemeClr val="tx1"/>
                </a:solidFill>
              </a:rPr>
              <a:t>Project management</a:t>
            </a:r>
          </a:p>
        </p:txBody>
      </p:sp>
      <p:sp>
        <p:nvSpPr>
          <p:cNvPr id="13" name="Oval 12">
            <a:extLst>
              <a:ext uri="{FF2B5EF4-FFF2-40B4-BE49-F238E27FC236}">
                <a16:creationId xmlns:a16="http://schemas.microsoft.com/office/drawing/2014/main" id="{6E922975-7901-ACC3-6689-465845CAB475}"/>
              </a:ext>
            </a:extLst>
          </p:cNvPr>
          <p:cNvSpPr/>
          <p:nvPr/>
        </p:nvSpPr>
        <p:spPr>
          <a:xfrm>
            <a:off x="2334080" y="2276807"/>
            <a:ext cx="1722184" cy="1722184"/>
          </a:xfrm>
          <a:prstGeom prst="ellipse">
            <a:avLst/>
          </a:prstGeom>
          <a:gradFill flip="none" rotWithShape="1">
            <a:gsLst>
              <a:gs pos="0">
                <a:srgbClr val="FF95BA"/>
              </a:gs>
              <a:gs pos="66000">
                <a:schemeClr val="bg1">
                  <a:alpha val="0"/>
                </a:schemeClr>
              </a:gs>
              <a:gs pos="100000">
                <a:schemeClr val="bg1">
                  <a:alpha val="0"/>
                </a:scheme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Interconnector Forum</a:t>
            </a:r>
          </a:p>
        </p:txBody>
      </p:sp>
      <p:sp>
        <p:nvSpPr>
          <p:cNvPr id="16" name="Oval 15">
            <a:extLst>
              <a:ext uri="{FF2B5EF4-FFF2-40B4-BE49-F238E27FC236}">
                <a16:creationId xmlns:a16="http://schemas.microsoft.com/office/drawing/2014/main" id="{0EFA7D7E-88F7-3A51-CC14-DF352C6275BF}"/>
              </a:ext>
            </a:extLst>
          </p:cNvPr>
          <p:cNvSpPr/>
          <p:nvPr/>
        </p:nvSpPr>
        <p:spPr>
          <a:xfrm>
            <a:off x="241908" y="2461858"/>
            <a:ext cx="910978" cy="795649"/>
          </a:xfrm>
          <a:prstGeom prst="ellipse">
            <a:avLst/>
          </a:prstGeom>
          <a:solidFill>
            <a:srgbClr val="E1FFCA"/>
          </a:solidFill>
          <a:ln>
            <a:solidFill>
              <a:srgbClr val="B2C9A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900">
                <a:solidFill>
                  <a:schemeClr val="tx1"/>
                </a:solidFill>
              </a:rPr>
              <a:t>Plymouth (PEC)</a:t>
            </a:r>
          </a:p>
        </p:txBody>
      </p:sp>
      <p:sp>
        <p:nvSpPr>
          <p:cNvPr id="17" name="Oval 16">
            <a:extLst>
              <a:ext uri="{FF2B5EF4-FFF2-40B4-BE49-F238E27FC236}">
                <a16:creationId xmlns:a16="http://schemas.microsoft.com/office/drawing/2014/main" id="{DBE20735-1605-BCE2-90F3-9C4ED0EA8978}"/>
              </a:ext>
            </a:extLst>
          </p:cNvPr>
          <p:cNvSpPr/>
          <p:nvPr/>
        </p:nvSpPr>
        <p:spPr>
          <a:xfrm>
            <a:off x="3790740" y="402177"/>
            <a:ext cx="922943" cy="795649"/>
          </a:xfrm>
          <a:prstGeom prst="ellipse">
            <a:avLst/>
          </a:prstGeom>
          <a:solidFill>
            <a:srgbClr val="E1FFCA"/>
          </a:solidFill>
          <a:ln>
            <a:solidFill>
              <a:srgbClr val="B2C9A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900">
                <a:solidFill>
                  <a:schemeClr val="tx1"/>
                </a:solidFill>
              </a:rPr>
              <a:t>South Dartmoor</a:t>
            </a:r>
          </a:p>
          <a:p>
            <a:pPr algn="ctr"/>
            <a:r>
              <a:rPr lang="en-GB" sz="900">
                <a:solidFill>
                  <a:schemeClr val="tx1"/>
                </a:solidFill>
              </a:rPr>
              <a:t>(SDCE)</a:t>
            </a:r>
          </a:p>
        </p:txBody>
      </p:sp>
      <p:sp>
        <p:nvSpPr>
          <p:cNvPr id="18" name="Oval 17">
            <a:extLst>
              <a:ext uri="{FF2B5EF4-FFF2-40B4-BE49-F238E27FC236}">
                <a16:creationId xmlns:a16="http://schemas.microsoft.com/office/drawing/2014/main" id="{8CD0FB88-07FC-59B1-CCA5-1F60E064FEF8}"/>
              </a:ext>
            </a:extLst>
          </p:cNvPr>
          <p:cNvSpPr/>
          <p:nvPr/>
        </p:nvSpPr>
        <p:spPr>
          <a:xfrm>
            <a:off x="1538431" y="4860083"/>
            <a:ext cx="795649" cy="795649"/>
          </a:xfrm>
          <a:prstGeom prst="ellipse">
            <a:avLst/>
          </a:prstGeom>
          <a:solidFill>
            <a:srgbClr val="E1FFCA"/>
          </a:solidFill>
          <a:ln>
            <a:solidFill>
              <a:srgbClr val="B2C9A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900">
                <a:solidFill>
                  <a:schemeClr val="tx1"/>
                </a:solidFill>
              </a:rPr>
              <a:t>361</a:t>
            </a:r>
          </a:p>
        </p:txBody>
      </p:sp>
      <p:sp>
        <p:nvSpPr>
          <p:cNvPr id="19" name="Oval 18">
            <a:extLst>
              <a:ext uri="{FF2B5EF4-FFF2-40B4-BE49-F238E27FC236}">
                <a16:creationId xmlns:a16="http://schemas.microsoft.com/office/drawing/2014/main" id="{A88DB9CE-F04C-F235-CA3F-7E2C2B857A21}"/>
              </a:ext>
            </a:extLst>
          </p:cNvPr>
          <p:cNvSpPr/>
          <p:nvPr/>
        </p:nvSpPr>
        <p:spPr>
          <a:xfrm>
            <a:off x="3785616" y="4860083"/>
            <a:ext cx="928067" cy="795649"/>
          </a:xfrm>
          <a:prstGeom prst="ellipse">
            <a:avLst/>
          </a:prstGeom>
          <a:solidFill>
            <a:srgbClr val="E1FFCA"/>
          </a:solidFill>
          <a:ln>
            <a:solidFill>
              <a:srgbClr val="B2C9A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900">
                <a:solidFill>
                  <a:schemeClr val="tx1"/>
                </a:solidFill>
              </a:rPr>
              <a:t>Cornwall (CEP)</a:t>
            </a:r>
          </a:p>
        </p:txBody>
      </p:sp>
      <p:sp>
        <p:nvSpPr>
          <p:cNvPr id="20" name="Oval 19">
            <a:extLst>
              <a:ext uri="{FF2B5EF4-FFF2-40B4-BE49-F238E27FC236}">
                <a16:creationId xmlns:a16="http://schemas.microsoft.com/office/drawing/2014/main" id="{F079A63D-26F3-6407-D1D8-CCA0E1316309}"/>
              </a:ext>
            </a:extLst>
          </p:cNvPr>
          <p:cNvSpPr/>
          <p:nvPr/>
        </p:nvSpPr>
        <p:spPr>
          <a:xfrm>
            <a:off x="5163884" y="2461857"/>
            <a:ext cx="795649" cy="795649"/>
          </a:xfrm>
          <a:prstGeom prst="ellipse">
            <a:avLst/>
          </a:prstGeom>
          <a:solidFill>
            <a:srgbClr val="E1FFCA"/>
          </a:solidFill>
          <a:ln>
            <a:solidFill>
              <a:srgbClr val="B2C9A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900">
                <a:solidFill>
                  <a:schemeClr val="tx1"/>
                </a:solidFill>
              </a:rPr>
              <a:t>Exeter (ECOE)</a:t>
            </a:r>
          </a:p>
        </p:txBody>
      </p:sp>
      <p:sp>
        <p:nvSpPr>
          <p:cNvPr id="22" name="Oval 21">
            <a:extLst>
              <a:ext uri="{FF2B5EF4-FFF2-40B4-BE49-F238E27FC236}">
                <a16:creationId xmlns:a16="http://schemas.microsoft.com/office/drawing/2014/main" id="{BCCE62AA-442C-AE23-5C38-2E30C92DA3D1}"/>
              </a:ext>
            </a:extLst>
          </p:cNvPr>
          <p:cNvSpPr/>
          <p:nvPr/>
        </p:nvSpPr>
        <p:spPr>
          <a:xfrm>
            <a:off x="1715371" y="394006"/>
            <a:ext cx="831184" cy="795649"/>
          </a:xfrm>
          <a:prstGeom prst="ellipse">
            <a:avLst/>
          </a:prstGeom>
          <a:solidFill>
            <a:srgbClr val="E1FFCA"/>
          </a:solidFill>
          <a:ln>
            <a:solidFill>
              <a:srgbClr val="B2C9A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900">
                <a:solidFill>
                  <a:schemeClr val="tx1"/>
                </a:solidFill>
              </a:rPr>
              <a:t>Tamar (TEC)</a:t>
            </a:r>
          </a:p>
        </p:txBody>
      </p:sp>
      <p:sp>
        <p:nvSpPr>
          <p:cNvPr id="25" name="Rounded Rectangle 24">
            <a:extLst>
              <a:ext uri="{FF2B5EF4-FFF2-40B4-BE49-F238E27FC236}">
                <a16:creationId xmlns:a16="http://schemas.microsoft.com/office/drawing/2014/main" id="{A3536495-95F3-3C00-7B94-85894B5BE9E2}"/>
              </a:ext>
            </a:extLst>
          </p:cNvPr>
          <p:cNvSpPr/>
          <p:nvPr/>
        </p:nvSpPr>
        <p:spPr>
          <a:xfrm>
            <a:off x="241906" y="1233406"/>
            <a:ext cx="1152539" cy="366252"/>
          </a:xfrm>
          <a:prstGeom prst="roundRect">
            <a:avLst/>
          </a:prstGeom>
          <a:solidFill>
            <a:srgbClr val="E5D7FF"/>
          </a:solidFill>
          <a:ln>
            <a:solidFill>
              <a:srgbClr val="E5D7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Plymouth City Council</a:t>
            </a:r>
          </a:p>
        </p:txBody>
      </p:sp>
      <p:sp>
        <p:nvSpPr>
          <p:cNvPr id="26" name="Rounded Rectangle 25">
            <a:extLst>
              <a:ext uri="{FF2B5EF4-FFF2-40B4-BE49-F238E27FC236}">
                <a16:creationId xmlns:a16="http://schemas.microsoft.com/office/drawing/2014/main" id="{FC94E575-6365-0777-59BB-C3646F3A7122}"/>
              </a:ext>
            </a:extLst>
          </p:cNvPr>
          <p:cNvSpPr/>
          <p:nvPr/>
        </p:nvSpPr>
        <p:spPr>
          <a:xfrm>
            <a:off x="241906" y="1756069"/>
            <a:ext cx="1152539" cy="366252"/>
          </a:xfrm>
          <a:prstGeom prst="roundRect">
            <a:avLst/>
          </a:prstGeom>
          <a:solidFill>
            <a:srgbClr val="E5D7FF"/>
          </a:solidFill>
          <a:ln>
            <a:solidFill>
              <a:srgbClr val="E5D7FF">
                <a:alpha val="71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Devon County Council</a:t>
            </a:r>
          </a:p>
        </p:txBody>
      </p:sp>
      <p:sp>
        <p:nvSpPr>
          <p:cNvPr id="28" name="Oval 27">
            <a:extLst>
              <a:ext uri="{FF2B5EF4-FFF2-40B4-BE49-F238E27FC236}">
                <a16:creationId xmlns:a16="http://schemas.microsoft.com/office/drawing/2014/main" id="{BCA967AF-6A76-64E6-D83C-4E6CAB9135AB}"/>
              </a:ext>
            </a:extLst>
          </p:cNvPr>
          <p:cNvSpPr/>
          <p:nvPr/>
        </p:nvSpPr>
        <p:spPr>
          <a:xfrm>
            <a:off x="7484644" y="855338"/>
            <a:ext cx="4756056" cy="4756056"/>
          </a:xfrm>
          <a:prstGeom prst="ellipse">
            <a:avLst/>
          </a:prstGeom>
          <a:gradFill>
            <a:gsLst>
              <a:gs pos="69000">
                <a:schemeClr val="bg1">
                  <a:alpha val="0"/>
                </a:schemeClr>
              </a:gs>
              <a:gs pos="54000">
                <a:srgbClr val="7DFFE9">
                  <a:alpha val="45882"/>
                </a:srgbClr>
              </a:gs>
              <a:gs pos="0">
                <a:schemeClr val="bg1">
                  <a:alpha val="0"/>
                </a:schemeClr>
              </a:gs>
              <a:gs pos="32000">
                <a:schemeClr val="bg1">
                  <a:alpha val="0"/>
                </a:schemeClr>
              </a:gs>
            </a:gsLst>
            <a:path path="circle">
              <a:fillToRect l="50000" t="50000" r="50000" b="5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EBD7917A-4AC8-0627-EEEE-C14D9ED225C6}"/>
              </a:ext>
            </a:extLst>
          </p:cNvPr>
          <p:cNvSpPr/>
          <p:nvPr/>
        </p:nvSpPr>
        <p:spPr>
          <a:xfrm>
            <a:off x="10293125" y="2509135"/>
            <a:ext cx="998072" cy="602718"/>
          </a:xfrm>
          <a:prstGeom prst="ellipse">
            <a:avLst/>
          </a:prstGeom>
          <a:solidFill>
            <a:srgbClr val="C4E0FF">
              <a:alpha val="74902"/>
            </a:srgbClr>
          </a:solidFill>
          <a:ln>
            <a:solidFill>
              <a:srgbClr val="1FD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a:solidFill>
                  <a:schemeClr val="tx1"/>
                </a:solidFill>
              </a:rPr>
              <a:t>DESNZ</a:t>
            </a:r>
          </a:p>
        </p:txBody>
      </p:sp>
      <p:sp>
        <p:nvSpPr>
          <p:cNvPr id="30" name="Oval 29">
            <a:extLst>
              <a:ext uri="{FF2B5EF4-FFF2-40B4-BE49-F238E27FC236}">
                <a16:creationId xmlns:a16="http://schemas.microsoft.com/office/drawing/2014/main" id="{74D87D67-FCA9-2F6F-5DE1-CC8E6B679D32}"/>
              </a:ext>
            </a:extLst>
          </p:cNvPr>
          <p:cNvSpPr/>
          <p:nvPr/>
        </p:nvSpPr>
        <p:spPr>
          <a:xfrm>
            <a:off x="10243281" y="3355991"/>
            <a:ext cx="1120695" cy="602718"/>
          </a:xfrm>
          <a:prstGeom prst="ellipse">
            <a:avLst/>
          </a:prstGeom>
          <a:solidFill>
            <a:srgbClr val="C4E0FF">
              <a:alpha val="74902"/>
            </a:srgbClr>
          </a:solidFill>
          <a:ln>
            <a:solidFill>
              <a:srgbClr val="1FD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a:solidFill>
                  <a:schemeClr val="tx1"/>
                </a:solidFill>
              </a:rPr>
              <a:t>Energy Saving Devon</a:t>
            </a:r>
          </a:p>
        </p:txBody>
      </p:sp>
      <p:sp>
        <p:nvSpPr>
          <p:cNvPr id="31" name="Oval 30">
            <a:extLst>
              <a:ext uri="{FF2B5EF4-FFF2-40B4-BE49-F238E27FC236}">
                <a16:creationId xmlns:a16="http://schemas.microsoft.com/office/drawing/2014/main" id="{90E27075-97FD-61B8-3596-5911A6570F92}"/>
              </a:ext>
            </a:extLst>
          </p:cNvPr>
          <p:cNvSpPr/>
          <p:nvPr/>
        </p:nvSpPr>
        <p:spPr>
          <a:xfrm>
            <a:off x="8440449" y="2766294"/>
            <a:ext cx="1120695" cy="602718"/>
          </a:xfrm>
          <a:prstGeom prst="ellipse">
            <a:avLst/>
          </a:prstGeom>
          <a:solidFill>
            <a:srgbClr val="0D6E8A">
              <a:alpha val="74902"/>
            </a:srgbClr>
          </a:solidFill>
          <a:ln w="28575">
            <a:solidFill>
              <a:srgbClr val="2522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a:solidFill>
                  <a:schemeClr val="bg1"/>
                </a:solidFill>
              </a:rPr>
              <a:t>Target Market</a:t>
            </a:r>
          </a:p>
        </p:txBody>
      </p:sp>
      <p:sp>
        <p:nvSpPr>
          <p:cNvPr id="32" name="Oval 31">
            <a:extLst>
              <a:ext uri="{FF2B5EF4-FFF2-40B4-BE49-F238E27FC236}">
                <a16:creationId xmlns:a16="http://schemas.microsoft.com/office/drawing/2014/main" id="{D015078E-3214-48ED-362A-4FBE029C5E45}"/>
              </a:ext>
            </a:extLst>
          </p:cNvPr>
          <p:cNvSpPr/>
          <p:nvPr/>
        </p:nvSpPr>
        <p:spPr>
          <a:xfrm>
            <a:off x="8873597" y="1762857"/>
            <a:ext cx="1618676" cy="602718"/>
          </a:xfrm>
          <a:prstGeom prst="ellipse">
            <a:avLst/>
          </a:prstGeom>
          <a:solidFill>
            <a:srgbClr val="C4E0FF">
              <a:alpha val="74902"/>
            </a:srgbClr>
          </a:solidFill>
          <a:ln>
            <a:solidFill>
              <a:srgbClr val="1FD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a:solidFill>
                  <a:schemeClr val="tx1"/>
                </a:solidFill>
              </a:rPr>
              <a:t>Devon Community Energy Network</a:t>
            </a:r>
          </a:p>
        </p:txBody>
      </p:sp>
      <p:sp>
        <p:nvSpPr>
          <p:cNvPr id="33" name="Oval 32">
            <a:extLst>
              <a:ext uri="{FF2B5EF4-FFF2-40B4-BE49-F238E27FC236}">
                <a16:creationId xmlns:a16="http://schemas.microsoft.com/office/drawing/2014/main" id="{EE85624F-F3C3-CAE7-3741-F4AC8C0009D8}"/>
              </a:ext>
            </a:extLst>
          </p:cNvPr>
          <p:cNvSpPr/>
          <p:nvPr/>
        </p:nvSpPr>
        <p:spPr>
          <a:xfrm>
            <a:off x="9122586" y="3858131"/>
            <a:ext cx="1120695" cy="602718"/>
          </a:xfrm>
          <a:prstGeom prst="ellipse">
            <a:avLst/>
          </a:prstGeom>
          <a:solidFill>
            <a:srgbClr val="C4E0FF">
              <a:alpha val="74902"/>
            </a:srgbClr>
          </a:solidFill>
          <a:ln>
            <a:solidFill>
              <a:srgbClr val="1FD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a:solidFill>
                  <a:schemeClr val="tx1"/>
                </a:solidFill>
              </a:rPr>
              <a:t>SWNZH</a:t>
            </a:r>
          </a:p>
        </p:txBody>
      </p:sp>
      <p:cxnSp>
        <p:nvCxnSpPr>
          <p:cNvPr id="42" name="Straight Arrow Connector 41">
            <a:extLst>
              <a:ext uri="{FF2B5EF4-FFF2-40B4-BE49-F238E27FC236}">
                <a16:creationId xmlns:a16="http://schemas.microsoft.com/office/drawing/2014/main" id="{E99403D0-19A8-E41E-24BF-720150337975}"/>
              </a:ext>
            </a:extLst>
          </p:cNvPr>
          <p:cNvCxnSpPr>
            <a:cxnSpLocks/>
          </p:cNvCxnSpPr>
          <p:nvPr/>
        </p:nvCxnSpPr>
        <p:spPr>
          <a:xfrm flipV="1">
            <a:off x="6096000" y="2931623"/>
            <a:ext cx="1652954" cy="12320"/>
          </a:xfrm>
          <a:prstGeom prst="straightConnector1">
            <a:avLst/>
          </a:prstGeom>
          <a:ln w="152400">
            <a:solidFill>
              <a:schemeClr val="bg1">
                <a:lumMod val="6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Rounded Rectangle 1">
            <a:extLst>
              <a:ext uri="{FF2B5EF4-FFF2-40B4-BE49-F238E27FC236}">
                <a16:creationId xmlns:a16="http://schemas.microsoft.com/office/drawing/2014/main" id="{A76BE1AC-5880-78C1-AF20-0E2EE4BDBED8}"/>
              </a:ext>
            </a:extLst>
          </p:cNvPr>
          <p:cNvSpPr/>
          <p:nvPr/>
        </p:nvSpPr>
        <p:spPr>
          <a:xfrm>
            <a:off x="241906" y="3815865"/>
            <a:ext cx="1152539" cy="366252"/>
          </a:xfrm>
          <a:prstGeom prst="roundRect">
            <a:avLst/>
          </a:prstGeom>
          <a:solidFill>
            <a:srgbClr val="FFD579"/>
          </a:solidFill>
          <a:ln>
            <a:solidFill>
              <a:srgbClr val="E5D7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Dartmoor Energy</a:t>
            </a:r>
          </a:p>
        </p:txBody>
      </p:sp>
    </p:spTree>
    <p:extLst>
      <p:ext uri="{BB962C8B-B14F-4D97-AF65-F5344CB8AC3E}">
        <p14:creationId xmlns:p14="http://schemas.microsoft.com/office/powerpoint/2010/main" val="1978286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28" grpId="0" animBg="1"/>
      <p:bldP spid="29" grpId="0" animBg="1"/>
      <p:bldP spid="30" grpId="0" animBg="1"/>
      <p:bldP spid="31" grpId="0" animBg="1"/>
      <p:bldP spid="32" grpId="0" animBg="1"/>
      <p:bldP spid="3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506AD5-2D64-EE92-C8FC-1AC2C866C80E}"/>
            </a:ext>
          </a:extLst>
        </p:cNvPr>
        <p:cNvGrpSpPr/>
        <p:nvPr/>
      </p:nvGrpSpPr>
      <p:grpSpPr>
        <a:xfrm>
          <a:off x="0" y="0"/>
          <a:ext cx="0" cy="0"/>
          <a:chOff x="0" y="0"/>
          <a:chExt cx="0" cy="0"/>
        </a:xfrm>
      </p:grpSpPr>
      <p:pic>
        <p:nvPicPr>
          <p:cNvPr id="8" name="Picture 7" descr="A group of people standing in a field&#10;&#10;Description automatically generated">
            <a:extLst>
              <a:ext uri="{FF2B5EF4-FFF2-40B4-BE49-F238E27FC236}">
                <a16:creationId xmlns:a16="http://schemas.microsoft.com/office/drawing/2014/main" id="{5417487C-3596-47E5-2228-99E5437932F3}"/>
              </a:ext>
            </a:extLst>
          </p:cNvPr>
          <p:cNvPicPr>
            <a:picLocks noChangeAspect="1"/>
          </p:cNvPicPr>
          <p:nvPr/>
        </p:nvPicPr>
        <p:blipFill>
          <a:blip r:embed="rId2" cstate="screen">
            <a:alphaModFix/>
            <a:extLst>
              <a:ext uri="{28A0092B-C50C-407E-A947-70E740481C1C}">
                <a14:useLocalDpi xmlns:a14="http://schemas.microsoft.com/office/drawing/2010/main"/>
              </a:ext>
            </a:extLst>
          </a:blip>
          <a:srcRect/>
          <a:stretch/>
        </p:blipFill>
        <p:spPr>
          <a:xfrm>
            <a:off x="285749" y="314325"/>
            <a:ext cx="11610976" cy="5814026"/>
          </a:xfrm>
          <a:prstGeom prst="rect">
            <a:avLst/>
          </a:prstGeom>
        </p:spPr>
      </p:pic>
    </p:spTree>
    <p:extLst>
      <p:ext uri="{BB962C8B-B14F-4D97-AF65-F5344CB8AC3E}">
        <p14:creationId xmlns:p14="http://schemas.microsoft.com/office/powerpoint/2010/main" val="20788464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AEF211-BE00-7D0A-7ED7-5AAAC87D86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EAEF3E-86DB-CA82-DEB1-6B4CC7CFA5BF}"/>
              </a:ext>
            </a:extLst>
          </p:cNvPr>
          <p:cNvSpPr>
            <a:spLocks noGrp="1"/>
          </p:cNvSpPr>
          <p:nvPr>
            <p:ph type="title"/>
          </p:nvPr>
        </p:nvSpPr>
        <p:spPr/>
        <p:txBody>
          <a:bodyPr/>
          <a:lstStyle/>
          <a:p>
            <a:r>
              <a:rPr lang="en-GB"/>
              <a:t>Project organisational structure</a:t>
            </a:r>
          </a:p>
        </p:txBody>
      </p:sp>
      <p:sp>
        <p:nvSpPr>
          <p:cNvPr id="3" name="Content Placeholder 2">
            <a:extLst>
              <a:ext uri="{FF2B5EF4-FFF2-40B4-BE49-F238E27FC236}">
                <a16:creationId xmlns:a16="http://schemas.microsoft.com/office/drawing/2014/main" id="{1A7B7BFC-FC34-050C-CA66-3E848D5E4B97}"/>
              </a:ext>
            </a:extLst>
          </p:cNvPr>
          <p:cNvSpPr>
            <a:spLocks noGrp="1"/>
          </p:cNvSpPr>
          <p:nvPr>
            <p:ph idx="1"/>
          </p:nvPr>
        </p:nvSpPr>
        <p:spPr/>
        <p:txBody>
          <a:bodyPr>
            <a:normAutofit/>
          </a:bodyPr>
          <a:lstStyle/>
          <a:p>
            <a:pPr marL="457200" lvl="1" indent="0">
              <a:buNone/>
            </a:pPr>
            <a:endParaRPr lang="en-GB" sz="1600"/>
          </a:p>
          <a:p>
            <a:r>
              <a:rPr lang="en-GB" sz="2000"/>
              <a:t>Important roles created and defined:</a:t>
            </a:r>
          </a:p>
          <a:p>
            <a:pPr lvl="1"/>
            <a:r>
              <a:rPr lang="en-GB" sz="1600"/>
              <a:t>Interconnectors</a:t>
            </a:r>
          </a:p>
          <a:p>
            <a:pPr lvl="1"/>
            <a:r>
              <a:rPr lang="en-GB" sz="1600"/>
              <a:t>Coordinators</a:t>
            </a:r>
          </a:p>
          <a:p>
            <a:pPr lvl="1"/>
            <a:r>
              <a:rPr lang="en-GB" sz="1600"/>
              <a:t>Organisation leads</a:t>
            </a:r>
          </a:p>
          <a:p>
            <a:pPr lvl="1"/>
            <a:r>
              <a:rPr lang="en-GB" sz="1600"/>
              <a:t>Project Managers (whole project and partner projects)</a:t>
            </a:r>
          </a:p>
          <a:p>
            <a:r>
              <a:rPr lang="en-GB" sz="2000"/>
              <a:t>Each role has a written mandate.</a:t>
            </a:r>
          </a:p>
          <a:p>
            <a:r>
              <a:rPr lang="en-GB" sz="2000"/>
              <a:t>Each team has a written mandate.</a:t>
            </a:r>
          </a:p>
          <a:p>
            <a:r>
              <a:rPr lang="en-GB" sz="2000"/>
              <a:t>Accessible by all so that everyone understands clearly where responsibilities lie</a:t>
            </a:r>
          </a:p>
          <a:p>
            <a:pPr lvl="1"/>
            <a:endParaRPr lang="en-GB" sz="1600"/>
          </a:p>
        </p:txBody>
      </p:sp>
      <p:pic>
        <p:nvPicPr>
          <p:cNvPr id="5" name="Graphic 4" descr="Connections outline">
            <a:extLst>
              <a:ext uri="{FF2B5EF4-FFF2-40B4-BE49-F238E27FC236}">
                <a16:creationId xmlns:a16="http://schemas.microsoft.com/office/drawing/2014/main" id="{1E9B3237-461D-C2AF-0AED-2262605D0D6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90773" y="1690688"/>
            <a:ext cx="2635566" cy="2635566"/>
          </a:xfrm>
          <a:prstGeom prst="rect">
            <a:avLst/>
          </a:prstGeom>
        </p:spPr>
      </p:pic>
    </p:spTree>
    <p:extLst>
      <p:ext uri="{BB962C8B-B14F-4D97-AF65-F5344CB8AC3E}">
        <p14:creationId xmlns:p14="http://schemas.microsoft.com/office/powerpoint/2010/main" val="1514937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9D205-D065-1C20-338D-9D99E00ADAA3}"/>
              </a:ext>
            </a:extLst>
          </p:cNvPr>
          <p:cNvSpPr>
            <a:spLocks noGrp="1"/>
          </p:cNvSpPr>
          <p:nvPr>
            <p:ph type="title"/>
          </p:nvPr>
        </p:nvSpPr>
        <p:spPr/>
        <p:txBody>
          <a:bodyPr/>
          <a:lstStyle/>
          <a:p>
            <a:r>
              <a:rPr lang="en-GB"/>
              <a:t>Our Mission</a:t>
            </a:r>
          </a:p>
        </p:txBody>
      </p:sp>
      <p:sp>
        <p:nvSpPr>
          <p:cNvPr id="4" name="Content Placeholder 2">
            <a:extLst>
              <a:ext uri="{FF2B5EF4-FFF2-40B4-BE49-F238E27FC236}">
                <a16:creationId xmlns:a16="http://schemas.microsoft.com/office/drawing/2014/main" id="{C29CFEA0-300C-F38E-43BC-9CF480BDCC69}"/>
              </a:ext>
            </a:extLst>
          </p:cNvPr>
          <p:cNvSpPr>
            <a:spLocks noGrp="1"/>
          </p:cNvSpPr>
          <p:nvPr/>
        </p:nvSpPr>
        <p:spPr>
          <a:xfrm>
            <a:off x="1995505" y="1855847"/>
            <a:ext cx="10031602" cy="415114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2200"/>
              </a:spcAft>
              <a:buNone/>
            </a:pPr>
            <a:r>
              <a:rPr lang="en-GB">
                <a:solidFill>
                  <a:srgbClr val="262261"/>
                </a:solidFill>
              </a:rPr>
              <a:t>Bring local people and organisations together to tackle fuel poverty and the climate crisis.</a:t>
            </a:r>
            <a:endParaRPr lang="en-GB" b="1">
              <a:solidFill>
                <a:srgbClr val="262261"/>
              </a:solidFill>
            </a:endParaRPr>
          </a:p>
          <a:p>
            <a:pPr marL="0" lvl="0" indent="0">
              <a:lnSpc>
                <a:spcPct val="100000"/>
              </a:lnSpc>
              <a:spcAft>
                <a:spcPts val="2200"/>
              </a:spcAft>
              <a:buNone/>
            </a:pPr>
            <a:r>
              <a:rPr lang="en-GB">
                <a:solidFill>
                  <a:srgbClr val="262261"/>
                </a:solidFill>
              </a:rPr>
              <a:t>Increase local ownership and influence over local energy solutions.</a:t>
            </a:r>
            <a:endParaRPr lang="en-GB"/>
          </a:p>
          <a:p>
            <a:pPr marL="0" lvl="0" indent="0">
              <a:lnSpc>
                <a:spcPct val="100000"/>
              </a:lnSpc>
              <a:spcAft>
                <a:spcPts val="2200"/>
              </a:spcAft>
              <a:buNone/>
            </a:pPr>
            <a:r>
              <a:rPr lang="en-GB">
                <a:solidFill>
                  <a:srgbClr val="262261"/>
                </a:solidFill>
              </a:rPr>
              <a:t>Improve community confidence to engage in the zero carbon transition.</a:t>
            </a:r>
          </a:p>
          <a:p>
            <a:pPr marL="0" lvl="0" indent="0">
              <a:lnSpc>
                <a:spcPct val="100000"/>
              </a:lnSpc>
              <a:spcAft>
                <a:spcPts val="2200"/>
              </a:spcAft>
              <a:buNone/>
            </a:pPr>
            <a:r>
              <a:rPr lang="en-GB">
                <a:solidFill>
                  <a:srgbClr val="262261"/>
                </a:solidFill>
              </a:rPr>
              <a:t>Enable people to heat and power their homes affordably.</a:t>
            </a:r>
          </a:p>
          <a:p>
            <a:pPr marL="0" lvl="0" indent="0">
              <a:spcAft>
                <a:spcPts val="1000"/>
              </a:spcAft>
              <a:buNone/>
            </a:pPr>
            <a:endParaRPr lang="en-GB" b="1">
              <a:solidFill>
                <a:srgbClr val="262261"/>
              </a:solidFill>
              <a:latin typeface="Dosis Extra Bold"/>
            </a:endParaRPr>
          </a:p>
          <a:p>
            <a:pPr lvl="0"/>
            <a:endParaRPr lang="en-GB" b="1">
              <a:solidFill>
                <a:srgbClr val="262261"/>
              </a:solidFill>
              <a:latin typeface="Dosis Extra Bold"/>
            </a:endParaRPr>
          </a:p>
          <a:p>
            <a:pPr marL="0" indent="0">
              <a:buNone/>
            </a:pPr>
            <a:endParaRPr lang="en-GB"/>
          </a:p>
        </p:txBody>
      </p:sp>
      <p:pic>
        <p:nvPicPr>
          <p:cNvPr id="3081" name="Picture 9">
            <a:extLst>
              <a:ext uri="{FF2B5EF4-FFF2-40B4-BE49-F238E27FC236}">
                <a16:creationId xmlns:a16="http://schemas.microsoft.com/office/drawing/2014/main" id="{46498A43-A9F1-52A7-0FFA-F5305B791DBC}"/>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38200" y="5100411"/>
            <a:ext cx="821090" cy="777875"/>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a:extLst>
              <a:ext uri="{FF2B5EF4-FFF2-40B4-BE49-F238E27FC236}">
                <a16:creationId xmlns:a16="http://schemas.microsoft.com/office/drawing/2014/main" id="{1F843A18-D816-DF84-E624-64A1E1C92F3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38200" y="4045333"/>
            <a:ext cx="840298" cy="816289"/>
          </a:xfrm>
          <a:prstGeom prst="rect">
            <a:avLst/>
          </a:prstGeom>
          <a:noFill/>
          <a:extLst>
            <a:ext uri="{909E8E84-426E-40DD-AFC4-6F175D3DCCD1}">
              <a14:hiddenFill xmlns:a14="http://schemas.microsoft.com/office/drawing/2010/main">
                <a:solidFill>
                  <a:srgbClr val="FFFFFF"/>
                </a:solidFill>
              </a14:hiddenFill>
            </a:ext>
          </a:extLst>
        </p:spPr>
      </p:pic>
      <p:pic>
        <p:nvPicPr>
          <p:cNvPr id="3083" name="Picture 11">
            <a:extLst>
              <a:ext uri="{FF2B5EF4-FFF2-40B4-BE49-F238E27FC236}">
                <a16:creationId xmlns:a16="http://schemas.microsoft.com/office/drawing/2014/main" id="{229EC551-CF15-D704-C415-3398700B9668}"/>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38200" y="3009462"/>
            <a:ext cx="792280" cy="797082"/>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a:extLst>
              <a:ext uri="{FF2B5EF4-FFF2-40B4-BE49-F238E27FC236}">
                <a16:creationId xmlns:a16="http://schemas.microsoft.com/office/drawing/2014/main" id="{E7913582-6A71-05FA-C468-3F8037E8F6B1}"/>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38200" y="1956336"/>
            <a:ext cx="859503" cy="787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11787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4D1C1E-D362-F72D-D196-888A69F128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7B1057-8B8E-D410-7DF4-DA0C431E8AA2}"/>
              </a:ext>
            </a:extLst>
          </p:cNvPr>
          <p:cNvSpPr>
            <a:spLocks noGrp="1"/>
          </p:cNvSpPr>
          <p:nvPr>
            <p:ph type="title"/>
          </p:nvPr>
        </p:nvSpPr>
        <p:spPr/>
        <p:txBody>
          <a:bodyPr/>
          <a:lstStyle/>
          <a:p>
            <a:r>
              <a:rPr lang="en-GB"/>
              <a:t>Project organisational structure</a:t>
            </a:r>
          </a:p>
        </p:txBody>
      </p:sp>
      <p:sp>
        <p:nvSpPr>
          <p:cNvPr id="3" name="Content Placeholder 2">
            <a:extLst>
              <a:ext uri="{FF2B5EF4-FFF2-40B4-BE49-F238E27FC236}">
                <a16:creationId xmlns:a16="http://schemas.microsoft.com/office/drawing/2014/main" id="{768170F9-DA04-A719-E528-F70368D2CF24}"/>
              </a:ext>
            </a:extLst>
          </p:cNvPr>
          <p:cNvSpPr>
            <a:spLocks noGrp="1"/>
          </p:cNvSpPr>
          <p:nvPr>
            <p:ph idx="1"/>
          </p:nvPr>
        </p:nvSpPr>
        <p:spPr>
          <a:xfrm>
            <a:off x="504825" y="1690688"/>
            <a:ext cx="8884532" cy="4351338"/>
          </a:xfrm>
        </p:spPr>
        <p:txBody>
          <a:bodyPr>
            <a:normAutofit/>
          </a:bodyPr>
          <a:lstStyle/>
          <a:p>
            <a:r>
              <a:rPr lang="en-GB" sz="2000"/>
              <a:t>Teams meet as and when they need to – led by their Interconnector and Coordinator.</a:t>
            </a:r>
          </a:p>
          <a:p>
            <a:r>
              <a:rPr lang="en-GB" sz="2000"/>
              <a:t>Monthly Interconnector Forums have 2 standing agenda items</a:t>
            </a:r>
          </a:p>
          <a:p>
            <a:pPr lvl="1"/>
            <a:r>
              <a:rPr lang="en-GB" sz="1600"/>
              <a:t>Team Updates</a:t>
            </a:r>
          </a:p>
          <a:p>
            <a:pPr lvl="1"/>
            <a:r>
              <a:rPr lang="en-GB" sz="1600"/>
              <a:t>Organisational Updates</a:t>
            </a:r>
          </a:p>
          <a:p>
            <a:r>
              <a:rPr lang="en-GB" sz="2000"/>
              <a:t>Interconnectors prepare a standard slide template that prompts them to consider:</a:t>
            </a:r>
          </a:p>
          <a:p>
            <a:pPr lvl="1"/>
            <a:r>
              <a:rPr lang="en-GB" sz="1600"/>
              <a:t>Achievements</a:t>
            </a:r>
          </a:p>
          <a:p>
            <a:pPr lvl="1"/>
            <a:r>
              <a:rPr lang="en-GB" sz="1600"/>
              <a:t>Inter-dependencies</a:t>
            </a:r>
          </a:p>
          <a:p>
            <a:pPr lvl="1"/>
            <a:r>
              <a:rPr lang="en-GB" sz="1600"/>
              <a:t>Outstanding work items</a:t>
            </a:r>
          </a:p>
          <a:p>
            <a:pPr lvl="1"/>
            <a:r>
              <a:rPr lang="en-GB" sz="1600"/>
              <a:t>Risks</a:t>
            </a:r>
          </a:p>
          <a:p>
            <a:r>
              <a:rPr lang="en-GB" sz="2000"/>
              <a:t>These form a ready-made summary of the project that can be taken back to teams/organisations where needed to facilitate good communication.</a:t>
            </a:r>
          </a:p>
          <a:p>
            <a:pPr lvl="1"/>
            <a:endParaRPr lang="en-GB" sz="1600"/>
          </a:p>
        </p:txBody>
      </p:sp>
      <p:pic>
        <p:nvPicPr>
          <p:cNvPr id="4" name="Picture 3" descr="A person pointing at a person's feet&#10;&#10;Description automatically generated">
            <a:extLst>
              <a:ext uri="{FF2B5EF4-FFF2-40B4-BE49-F238E27FC236}">
                <a16:creationId xmlns:a16="http://schemas.microsoft.com/office/drawing/2014/main" id="{C4EE4A5C-2D46-B9BA-1853-07486F24C17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649613" y="694211"/>
            <a:ext cx="3226436" cy="2734789"/>
          </a:xfrm>
          <a:prstGeom prst="rect">
            <a:avLst/>
          </a:prstGeom>
        </p:spPr>
      </p:pic>
    </p:spTree>
    <p:extLst>
      <p:ext uri="{BB962C8B-B14F-4D97-AF65-F5344CB8AC3E}">
        <p14:creationId xmlns:p14="http://schemas.microsoft.com/office/powerpoint/2010/main" val="4802365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BB2A7F-8BB6-89F1-5298-C13A95DAF4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678286-F0EE-1922-2F46-8C7FE9C8C913}"/>
              </a:ext>
            </a:extLst>
          </p:cNvPr>
          <p:cNvSpPr>
            <a:spLocks noGrp="1"/>
          </p:cNvSpPr>
          <p:nvPr>
            <p:ph type="title"/>
          </p:nvPr>
        </p:nvSpPr>
        <p:spPr/>
        <p:txBody>
          <a:bodyPr/>
          <a:lstStyle/>
          <a:p>
            <a:r>
              <a:rPr lang="en-GB"/>
              <a:t>Project organisational structure</a:t>
            </a:r>
          </a:p>
        </p:txBody>
      </p:sp>
      <p:sp>
        <p:nvSpPr>
          <p:cNvPr id="3" name="Content Placeholder 2">
            <a:extLst>
              <a:ext uri="{FF2B5EF4-FFF2-40B4-BE49-F238E27FC236}">
                <a16:creationId xmlns:a16="http://schemas.microsoft.com/office/drawing/2014/main" id="{0A0A13EE-A714-5D2E-D772-41A47CA66DC0}"/>
              </a:ext>
            </a:extLst>
          </p:cNvPr>
          <p:cNvSpPr>
            <a:spLocks noGrp="1"/>
          </p:cNvSpPr>
          <p:nvPr>
            <p:ph idx="1"/>
          </p:nvPr>
        </p:nvSpPr>
        <p:spPr>
          <a:xfrm>
            <a:off x="481361" y="1690688"/>
            <a:ext cx="9169800" cy="4351338"/>
          </a:xfrm>
        </p:spPr>
        <p:txBody>
          <a:bodyPr>
            <a:normAutofit/>
          </a:bodyPr>
          <a:lstStyle/>
          <a:p>
            <a:r>
              <a:rPr lang="en-GB" sz="2000"/>
              <a:t>Social connection between teams</a:t>
            </a:r>
          </a:p>
          <a:p>
            <a:pPr lvl="1"/>
            <a:r>
              <a:rPr lang="en-GB" sz="1600"/>
              <a:t>We wanted to create a sense of a single LEAD team working towards delivering the projects aims </a:t>
            </a:r>
          </a:p>
          <a:p>
            <a:pPr lvl="1"/>
            <a:r>
              <a:rPr lang="en-GB" sz="1600"/>
              <a:t>Two consortium wide events – time to get to know one another</a:t>
            </a:r>
          </a:p>
          <a:p>
            <a:pPr lvl="1"/>
            <a:r>
              <a:rPr lang="en-GB" sz="1600"/>
              <a:t>Check-ins at start of meetings </a:t>
            </a:r>
          </a:p>
          <a:p>
            <a:pPr lvl="1"/>
            <a:r>
              <a:rPr lang="en-GB" sz="1600"/>
              <a:t>Strived to build a strong collaborative ethos, friendly, ‘in this together’, recognition that everyone is coming with different experience, skills and perspectives</a:t>
            </a:r>
          </a:p>
          <a:p>
            <a:r>
              <a:rPr lang="en-GB" sz="2000"/>
              <a:t>Decision making processes</a:t>
            </a:r>
          </a:p>
          <a:p>
            <a:pPr lvl="1"/>
            <a:r>
              <a:rPr lang="en-GB" sz="1600"/>
              <a:t>PEC holding the relationship with the funder</a:t>
            </a:r>
          </a:p>
          <a:p>
            <a:pPr lvl="1"/>
            <a:r>
              <a:rPr lang="en-GB" sz="1600"/>
              <a:t>But… project decisions taken in the project teams and at the Interconnector Forum</a:t>
            </a:r>
          </a:p>
          <a:p>
            <a:r>
              <a:rPr lang="en-GB" sz="2000"/>
              <a:t>Clarity of tasks/budgets/responsibilities</a:t>
            </a:r>
          </a:p>
          <a:p>
            <a:r>
              <a:rPr lang="en-GB" sz="2000"/>
              <a:t>Shared resources – SharePoint, BookStack, Taiga kanban boards</a:t>
            </a:r>
          </a:p>
        </p:txBody>
      </p:sp>
      <p:pic>
        <p:nvPicPr>
          <p:cNvPr id="4" name="Picture 3" descr="A drawing of a house with solar panels&#10;&#10;Description automatically generated">
            <a:extLst>
              <a:ext uri="{FF2B5EF4-FFF2-40B4-BE49-F238E27FC236}">
                <a16:creationId xmlns:a16="http://schemas.microsoft.com/office/drawing/2014/main" id="{4DFADF70-50FB-7DE3-8AC4-E5B9241E398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469419" y="3630745"/>
            <a:ext cx="3241220" cy="2504116"/>
          </a:xfrm>
          <a:prstGeom prst="rect">
            <a:avLst/>
          </a:prstGeom>
        </p:spPr>
      </p:pic>
    </p:spTree>
    <p:extLst>
      <p:ext uri="{BB962C8B-B14F-4D97-AF65-F5344CB8AC3E}">
        <p14:creationId xmlns:p14="http://schemas.microsoft.com/office/powerpoint/2010/main" val="18911683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9764A-2CEE-D354-5A5E-81C36FB354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132C75-CE2A-0055-A14A-50D4728C136E}"/>
              </a:ext>
            </a:extLst>
          </p:cNvPr>
          <p:cNvSpPr>
            <a:spLocks noGrp="1"/>
          </p:cNvSpPr>
          <p:nvPr>
            <p:ph type="title"/>
          </p:nvPr>
        </p:nvSpPr>
        <p:spPr/>
        <p:txBody>
          <a:bodyPr/>
          <a:lstStyle/>
          <a:p>
            <a:r>
              <a:rPr lang="en-GB"/>
              <a:t>Knowledge platform - bookstack</a:t>
            </a:r>
          </a:p>
        </p:txBody>
      </p:sp>
      <p:sp>
        <p:nvSpPr>
          <p:cNvPr id="3" name="Content Placeholder 2">
            <a:extLst>
              <a:ext uri="{FF2B5EF4-FFF2-40B4-BE49-F238E27FC236}">
                <a16:creationId xmlns:a16="http://schemas.microsoft.com/office/drawing/2014/main" id="{172D73A8-79FE-A3DB-7B27-0AE4EE57A146}"/>
              </a:ext>
            </a:extLst>
          </p:cNvPr>
          <p:cNvSpPr>
            <a:spLocks noGrp="1"/>
          </p:cNvSpPr>
          <p:nvPr>
            <p:ph idx="1"/>
          </p:nvPr>
        </p:nvSpPr>
        <p:spPr>
          <a:xfrm>
            <a:off x="473456" y="1690688"/>
            <a:ext cx="7182899" cy="4351338"/>
          </a:xfrm>
        </p:spPr>
        <p:txBody>
          <a:bodyPr>
            <a:normAutofit/>
          </a:bodyPr>
          <a:lstStyle/>
          <a:p>
            <a:r>
              <a:rPr lang="en-GB" sz="2000"/>
              <a:t>We use an open-source knowledge platform called Bookstack as a shared project resource.</a:t>
            </a:r>
          </a:p>
          <a:p>
            <a:r>
              <a:rPr lang="en-GB" sz="2000"/>
              <a:t>Essentially a wiki that can be contributed to by project members – simple, clean and intuitive to use. Keeps things tidy!</a:t>
            </a:r>
          </a:p>
          <a:p>
            <a:r>
              <a:rPr lang="en-GB" sz="2000"/>
              <a:t>Cheap to operate.</a:t>
            </a:r>
          </a:p>
          <a:p>
            <a:r>
              <a:rPr lang="en-GB" sz="2000"/>
              <a:t>Allows modifiable guidance resources, e.g. how to complete claims, to be prepared and shared across all teams without the need for numerous email chains.</a:t>
            </a:r>
          </a:p>
          <a:p>
            <a:r>
              <a:rPr lang="en-GB" sz="2000"/>
              <a:t>Also used as a shared notebook space by each project team</a:t>
            </a:r>
          </a:p>
          <a:p>
            <a:endParaRPr lang="en-GB" sz="2000"/>
          </a:p>
          <a:p>
            <a:endParaRPr lang="en-GB" sz="2000"/>
          </a:p>
        </p:txBody>
      </p:sp>
      <p:pic>
        <p:nvPicPr>
          <p:cNvPr id="5" name="Picture 4" descr="A cartoon of a house with solar panels&#10;&#10;Description automatically generated">
            <a:extLst>
              <a:ext uri="{FF2B5EF4-FFF2-40B4-BE49-F238E27FC236}">
                <a16:creationId xmlns:a16="http://schemas.microsoft.com/office/drawing/2014/main" id="{90A74684-8189-B884-9A6E-E3F109AA220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16373" y="1562100"/>
            <a:ext cx="3697445" cy="2600325"/>
          </a:xfrm>
          <a:prstGeom prst="rect">
            <a:avLst/>
          </a:prstGeom>
        </p:spPr>
      </p:pic>
    </p:spTree>
    <p:extLst>
      <p:ext uri="{BB962C8B-B14F-4D97-AF65-F5344CB8AC3E}">
        <p14:creationId xmlns:p14="http://schemas.microsoft.com/office/powerpoint/2010/main" val="5511287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E92DFA-5554-4CBC-6374-003CCC7F2E6E}"/>
            </a:ext>
          </a:extLst>
        </p:cNvPr>
        <p:cNvGrpSpPr/>
        <p:nvPr/>
      </p:nvGrpSpPr>
      <p:grpSpPr>
        <a:xfrm>
          <a:off x="0" y="0"/>
          <a:ext cx="0" cy="0"/>
          <a:chOff x="0" y="0"/>
          <a:chExt cx="0" cy="0"/>
        </a:xfrm>
      </p:grpSpPr>
      <p:pic>
        <p:nvPicPr>
          <p:cNvPr id="5" name="Picture 4" descr="A person on a ladder looking at a flower&#10;&#10;Description automatically generated">
            <a:extLst>
              <a:ext uri="{FF2B5EF4-FFF2-40B4-BE49-F238E27FC236}">
                <a16:creationId xmlns:a16="http://schemas.microsoft.com/office/drawing/2014/main" id="{AD6275B0-0EE0-3E46-49C3-8E9C6C5D2B7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112800" y="557784"/>
            <a:ext cx="4079200" cy="4081666"/>
          </a:xfrm>
          <a:prstGeom prst="rect">
            <a:avLst/>
          </a:prstGeom>
        </p:spPr>
      </p:pic>
      <p:sp>
        <p:nvSpPr>
          <p:cNvPr id="2" name="Title 1">
            <a:extLst>
              <a:ext uri="{FF2B5EF4-FFF2-40B4-BE49-F238E27FC236}">
                <a16:creationId xmlns:a16="http://schemas.microsoft.com/office/drawing/2014/main" id="{6B15A37E-B03B-2F78-D4E2-31E4D4301175}"/>
              </a:ext>
            </a:extLst>
          </p:cNvPr>
          <p:cNvSpPr>
            <a:spLocks noGrp="1"/>
          </p:cNvSpPr>
          <p:nvPr>
            <p:ph type="title"/>
          </p:nvPr>
        </p:nvSpPr>
        <p:spPr/>
        <p:txBody>
          <a:bodyPr/>
          <a:lstStyle/>
          <a:p>
            <a:r>
              <a:rPr lang="en-GB"/>
              <a:t>Kanban Board - taiga</a:t>
            </a:r>
          </a:p>
        </p:txBody>
      </p:sp>
      <p:sp>
        <p:nvSpPr>
          <p:cNvPr id="3" name="Content Placeholder 2">
            <a:extLst>
              <a:ext uri="{FF2B5EF4-FFF2-40B4-BE49-F238E27FC236}">
                <a16:creationId xmlns:a16="http://schemas.microsoft.com/office/drawing/2014/main" id="{539331C2-815B-9F6A-4528-501EEAF997AB}"/>
              </a:ext>
            </a:extLst>
          </p:cNvPr>
          <p:cNvSpPr>
            <a:spLocks noGrp="1"/>
          </p:cNvSpPr>
          <p:nvPr>
            <p:ph idx="1"/>
          </p:nvPr>
        </p:nvSpPr>
        <p:spPr>
          <a:xfrm>
            <a:off x="838200" y="1825625"/>
            <a:ext cx="7045712" cy="4351338"/>
          </a:xfrm>
        </p:spPr>
        <p:txBody>
          <a:bodyPr>
            <a:normAutofit/>
          </a:bodyPr>
          <a:lstStyle/>
          <a:p>
            <a:r>
              <a:rPr lang="en-GB" sz="2000"/>
              <a:t>Open-source Kanban Board software</a:t>
            </a:r>
          </a:p>
          <a:p>
            <a:r>
              <a:rPr lang="en-GB" sz="2000"/>
              <a:t>Allowed a shared picture of what each team was doing and its progress.</a:t>
            </a:r>
          </a:p>
          <a:p>
            <a:r>
              <a:rPr lang="en-GB" sz="2000"/>
              <a:t>Captures who is responsible for different tasks and their status.</a:t>
            </a:r>
          </a:p>
          <a:p>
            <a:r>
              <a:rPr lang="en-GB" sz="2000"/>
              <a:t>Didn’t work as well as it could have but some teams found useful.</a:t>
            </a:r>
          </a:p>
        </p:txBody>
      </p:sp>
    </p:spTree>
    <p:extLst>
      <p:ext uri="{BB962C8B-B14F-4D97-AF65-F5344CB8AC3E}">
        <p14:creationId xmlns:p14="http://schemas.microsoft.com/office/powerpoint/2010/main" val="3283948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A4091-42FB-BC8A-4C1C-154A9D0B271A}"/>
              </a:ext>
            </a:extLst>
          </p:cNvPr>
          <p:cNvSpPr>
            <a:spLocks noGrp="1"/>
          </p:cNvSpPr>
          <p:nvPr>
            <p:ph type="title"/>
          </p:nvPr>
        </p:nvSpPr>
        <p:spPr/>
        <p:txBody>
          <a:bodyPr/>
          <a:lstStyle/>
          <a:p>
            <a:r>
              <a:rPr lang="en-GB"/>
              <a:t>Lessons learnt</a:t>
            </a:r>
          </a:p>
        </p:txBody>
      </p:sp>
      <p:sp>
        <p:nvSpPr>
          <p:cNvPr id="3" name="Content Placeholder 2">
            <a:extLst>
              <a:ext uri="{FF2B5EF4-FFF2-40B4-BE49-F238E27FC236}">
                <a16:creationId xmlns:a16="http://schemas.microsoft.com/office/drawing/2014/main" id="{66E85D16-47EE-3B8F-A19E-37E9AF64A707}"/>
              </a:ext>
            </a:extLst>
          </p:cNvPr>
          <p:cNvSpPr>
            <a:spLocks noGrp="1"/>
          </p:cNvSpPr>
          <p:nvPr>
            <p:ph idx="1"/>
          </p:nvPr>
        </p:nvSpPr>
        <p:spPr>
          <a:xfrm>
            <a:off x="838200" y="1690687"/>
            <a:ext cx="10515600" cy="4351338"/>
          </a:xfrm>
        </p:spPr>
        <p:txBody>
          <a:bodyPr>
            <a:normAutofit/>
          </a:bodyPr>
          <a:lstStyle/>
          <a:p>
            <a:r>
              <a:rPr lang="en-GB" sz="2000"/>
              <a:t>Communication is key to making this work.</a:t>
            </a:r>
          </a:p>
          <a:p>
            <a:r>
              <a:rPr lang="en-GB" sz="2000"/>
              <a:t>Look out for work that overlaps.</a:t>
            </a:r>
          </a:p>
          <a:p>
            <a:r>
              <a:rPr lang="en-GB" sz="2000"/>
              <a:t>Look out for 1 or 2 individuals picking up all the work.</a:t>
            </a:r>
          </a:p>
          <a:p>
            <a:r>
              <a:rPr lang="en-GB" sz="2000"/>
              <a:t>Allow team membership to be flexible.</a:t>
            </a:r>
          </a:p>
          <a:p>
            <a:r>
              <a:rPr lang="en-GB" sz="2000"/>
              <a:t>Allow team’s work remit to be open to change as project progresses.</a:t>
            </a:r>
          </a:p>
          <a:p>
            <a:r>
              <a:rPr lang="en-GB" sz="2000"/>
              <a:t>Make space for experimentation and for things to evolve.</a:t>
            </a:r>
          </a:p>
          <a:p>
            <a:r>
              <a:rPr lang="en-GB" sz="2000"/>
              <a:t>Interconnectors often become team leaders – be mindful of how/where this is happening.</a:t>
            </a:r>
          </a:p>
          <a:p>
            <a:r>
              <a:rPr lang="en-GB" sz="2000"/>
              <a:t>It’s worked well for our consortium as a structure that fosters shared ownership and uses skills from across the consortium to innovate and problem solve. </a:t>
            </a:r>
          </a:p>
          <a:p>
            <a:r>
              <a:rPr lang="en-GB" sz="2000"/>
              <a:t>But… not sure the team model is the best approach for all work areas. In future we may have more individuals funded to work on a particular work stream, directed by a Steering Group.</a:t>
            </a:r>
          </a:p>
          <a:p>
            <a:endParaRPr lang="en-GB" sz="2000"/>
          </a:p>
          <a:p>
            <a:endParaRPr lang="en-GB" sz="2000"/>
          </a:p>
        </p:txBody>
      </p:sp>
      <p:pic>
        <p:nvPicPr>
          <p:cNvPr id="4" name="Picture 3" descr="A person rolling a roll of carpet&#10;&#10;Description automatically generated">
            <a:extLst>
              <a:ext uri="{FF2B5EF4-FFF2-40B4-BE49-F238E27FC236}">
                <a16:creationId xmlns:a16="http://schemas.microsoft.com/office/drawing/2014/main" id="{705428BB-6922-1CC8-4769-188B243CEBA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947354" y="322775"/>
            <a:ext cx="2735825" cy="2735825"/>
          </a:xfrm>
          <a:prstGeom prst="rect">
            <a:avLst/>
          </a:prstGeom>
        </p:spPr>
      </p:pic>
    </p:spTree>
    <p:extLst>
      <p:ext uri="{BB962C8B-B14F-4D97-AF65-F5344CB8AC3E}">
        <p14:creationId xmlns:p14="http://schemas.microsoft.com/office/powerpoint/2010/main" val="20163937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84A09C-6902-FA67-A60E-B21BF7BB48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8BA890-D539-9EC3-5FDF-398D4BF491C1}"/>
              </a:ext>
            </a:extLst>
          </p:cNvPr>
          <p:cNvSpPr>
            <a:spLocks noGrp="1"/>
          </p:cNvSpPr>
          <p:nvPr>
            <p:ph type="title"/>
          </p:nvPr>
        </p:nvSpPr>
        <p:spPr/>
        <p:txBody>
          <a:bodyPr/>
          <a:lstStyle/>
          <a:p>
            <a:r>
              <a:rPr lang="en-GB"/>
              <a:t>Project operational systems</a:t>
            </a:r>
          </a:p>
        </p:txBody>
      </p:sp>
      <p:sp>
        <p:nvSpPr>
          <p:cNvPr id="3" name="Content Placeholder 2">
            <a:extLst>
              <a:ext uri="{FF2B5EF4-FFF2-40B4-BE49-F238E27FC236}">
                <a16:creationId xmlns:a16="http://schemas.microsoft.com/office/drawing/2014/main" id="{4C055A03-D814-6DDB-C001-B99AB003F357}"/>
              </a:ext>
            </a:extLst>
          </p:cNvPr>
          <p:cNvSpPr>
            <a:spLocks noGrp="1"/>
          </p:cNvSpPr>
          <p:nvPr>
            <p:ph idx="1"/>
          </p:nvPr>
        </p:nvSpPr>
        <p:spPr>
          <a:xfrm>
            <a:off x="1215673" y="2279012"/>
            <a:ext cx="5084766" cy="2299975"/>
          </a:xfrm>
        </p:spPr>
        <p:txBody>
          <a:bodyPr>
            <a:normAutofit/>
          </a:bodyPr>
          <a:lstStyle/>
          <a:p>
            <a:r>
              <a:rPr lang="en-GB" sz="2400"/>
              <a:t>Devolved system for managing:</a:t>
            </a:r>
          </a:p>
          <a:p>
            <a:pPr marL="0" indent="0">
              <a:buNone/>
            </a:pPr>
            <a:endParaRPr lang="en-GB" sz="2000"/>
          </a:p>
          <a:p>
            <a:pPr lvl="1"/>
            <a:r>
              <a:rPr lang="en-GB"/>
              <a:t>Budget</a:t>
            </a:r>
          </a:p>
          <a:p>
            <a:pPr lvl="1"/>
            <a:r>
              <a:rPr lang="en-GB"/>
              <a:t>Tasks</a:t>
            </a:r>
          </a:p>
          <a:p>
            <a:pPr lvl="1"/>
            <a:r>
              <a:rPr lang="en-GB"/>
              <a:t>Claims</a:t>
            </a:r>
          </a:p>
        </p:txBody>
      </p:sp>
      <p:pic>
        <p:nvPicPr>
          <p:cNvPr id="4" name="Picture 3" descr="A cartoon of a neighborhood with solar panels&#10;&#10;Description automatically generated">
            <a:extLst>
              <a:ext uri="{FF2B5EF4-FFF2-40B4-BE49-F238E27FC236}">
                <a16:creationId xmlns:a16="http://schemas.microsoft.com/office/drawing/2014/main" id="{3EA483E2-086B-88AF-0EE2-B637DB2FB57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57830" y="117987"/>
            <a:ext cx="4108030" cy="5949368"/>
          </a:xfrm>
          <a:prstGeom prst="rect">
            <a:avLst/>
          </a:prstGeom>
        </p:spPr>
      </p:pic>
    </p:spTree>
    <p:extLst>
      <p:ext uri="{BB962C8B-B14F-4D97-AF65-F5344CB8AC3E}">
        <p14:creationId xmlns:p14="http://schemas.microsoft.com/office/powerpoint/2010/main" val="35929303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3D0C44-3E8E-ACFE-DC96-4924FBF84C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53DB74-4C6A-CF6E-45F9-5AEC6F00960C}"/>
              </a:ext>
            </a:extLst>
          </p:cNvPr>
          <p:cNvSpPr>
            <a:spLocks noGrp="1"/>
          </p:cNvSpPr>
          <p:nvPr>
            <p:ph type="title"/>
          </p:nvPr>
        </p:nvSpPr>
        <p:spPr/>
        <p:txBody>
          <a:bodyPr/>
          <a:lstStyle/>
          <a:p>
            <a:r>
              <a:rPr lang="en-GB"/>
              <a:t>Budget management</a:t>
            </a:r>
          </a:p>
        </p:txBody>
      </p:sp>
      <p:sp>
        <p:nvSpPr>
          <p:cNvPr id="3" name="Content Placeholder 2">
            <a:extLst>
              <a:ext uri="{FF2B5EF4-FFF2-40B4-BE49-F238E27FC236}">
                <a16:creationId xmlns:a16="http://schemas.microsoft.com/office/drawing/2014/main" id="{64AC1388-604B-D174-E318-4F1BDD19A72A}"/>
              </a:ext>
            </a:extLst>
          </p:cNvPr>
          <p:cNvSpPr>
            <a:spLocks noGrp="1"/>
          </p:cNvSpPr>
          <p:nvPr>
            <p:ph idx="1"/>
          </p:nvPr>
        </p:nvSpPr>
        <p:spPr>
          <a:xfrm>
            <a:off x="481584" y="1816481"/>
            <a:ext cx="7437120" cy="4351338"/>
          </a:xfrm>
        </p:spPr>
        <p:txBody>
          <a:bodyPr>
            <a:normAutofit/>
          </a:bodyPr>
          <a:lstStyle/>
          <a:p>
            <a:r>
              <a:rPr lang="en-GB" sz="2000"/>
              <a:t>With 6 partners delivering work, we needed a budget management approach that was clear and straightforward for PEC and the partners whilst meeting audit requirements.</a:t>
            </a:r>
          </a:p>
          <a:p>
            <a:r>
              <a:rPr lang="en-GB" sz="2000"/>
              <a:t>Devolution of budget/task responsibility to the teams and organisations was key.</a:t>
            </a:r>
          </a:p>
          <a:p>
            <a:r>
              <a:rPr lang="en-GB" sz="2000"/>
              <a:t>We decided to manage this largely from a ‘payment on delivery’ perspective (service KPIs, report completed, case studies generated, service established etc.). </a:t>
            </a:r>
          </a:p>
          <a:p>
            <a:r>
              <a:rPr lang="en-GB" sz="2000"/>
              <a:t>There are also elements of ‘management’ payments and direct cost claims, but these are kept to a minimum.</a:t>
            </a:r>
          </a:p>
          <a:p>
            <a:pPr marL="0" indent="0">
              <a:buNone/>
            </a:pPr>
            <a:endParaRPr lang="en-GB" sz="2000"/>
          </a:p>
          <a:p>
            <a:endParaRPr lang="en-GB" sz="2000"/>
          </a:p>
        </p:txBody>
      </p:sp>
      <p:pic>
        <p:nvPicPr>
          <p:cNvPr id="5" name="Picture 4" descr="A cartoon of people on a balcony&#10;&#10;Description automatically generated">
            <a:extLst>
              <a:ext uri="{FF2B5EF4-FFF2-40B4-BE49-F238E27FC236}">
                <a16:creationId xmlns:a16="http://schemas.microsoft.com/office/drawing/2014/main" id="{391B7862-5E63-CECC-6F0E-CFAC12F066A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15184" y="1690688"/>
            <a:ext cx="4030512" cy="3017520"/>
          </a:xfrm>
          <a:prstGeom prst="rect">
            <a:avLst/>
          </a:prstGeom>
        </p:spPr>
      </p:pic>
    </p:spTree>
    <p:extLst>
      <p:ext uri="{BB962C8B-B14F-4D97-AF65-F5344CB8AC3E}">
        <p14:creationId xmlns:p14="http://schemas.microsoft.com/office/powerpoint/2010/main" val="39046093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622450-9883-5365-1FF1-B0DD52434B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7CC50E-AE54-9A23-FFE2-48AB1A1BACF0}"/>
              </a:ext>
            </a:extLst>
          </p:cNvPr>
          <p:cNvSpPr>
            <a:spLocks noGrp="1"/>
          </p:cNvSpPr>
          <p:nvPr>
            <p:ph type="title"/>
          </p:nvPr>
        </p:nvSpPr>
        <p:spPr/>
        <p:txBody>
          <a:bodyPr/>
          <a:lstStyle/>
          <a:p>
            <a:r>
              <a:rPr lang="en-GB"/>
              <a:t>Budget and task management</a:t>
            </a:r>
          </a:p>
        </p:txBody>
      </p:sp>
      <p:sp>
        <p:nvSpPr>
          <p:cNvPr id="3" name="Content Placeholder 2">
            <a:extLst>
              <a:ext uri="{FF2B5EF4-FFF2-40B4-BE49-F238E27FC236}">
                <a16:creationId xmlns:a16="http://schemas.microsoft.com/office/drawing/2014/main" id="{9C92CAEF-3D90-8210-6EC5-79B49E60E550}"/>
              </a:ext>
            </a:extLst>
          </p:cNvPr>
          <p:cNvSpPr>
            <a:spLocks noGrp="1"/>
          </p:cNvSpPr>
          <p:nvPr>
            <p:ph idx="1"/>
          </p:nvPr>
        </p:nvSpPr>
        <p:spPr>
          <a:xfrm>
            <a:off x="664464" y="1775142"/>
            <a:ext cx="7693152" cy="4351338"/>
          </a:xfrm>
        </p:spPr>
        <p:txBody>
          <a:bodyPr>
            <a:normAutofit/>
          </a:bodyPr>
          <a:lstStyle/>
          <a:p>
            <a:r>
              <a:rPr lang="en-GB" sz="2000"/>
              <a:t>A single Delivery Budget spreadsheet runs to 450 individual task/budget lines</a:t>
            </a:r>
          </a:p>
          <a:p>
            <a:r>
              <a:rPr lang="en-GB" sz="2000"/>
              <a:t>Easy to filter by Core Budget Area/Cost type/Unit Responsible/Year etc. </a:t>
            </a:r>
          </a:p>
          <a:p>
            <a:r>
              <a:rPr lang="en-GB" sz="2000"/>
              <a:t>Captures starting and remaining budget values</a:t>
            </a:r>
          </a:p>
          <a:p>
            <a:r>
              <a:rPr lang="en-GB" sz="2000"/>
              <a:t>Captures brief task description</a:t>
            </a:r>
          </a:p>
          <a:p>
            <a:r>
              <a:rPr lang="en-GB" sz="2000"/>
              <a:t>Located on PEC’s SharePoint and accessible to all</a:t>
            </a:r>
          </a:p>
          <a:p>
            <a:r>
              <a:rPr lang="en-GB" sz="2000"/>
              <a:t>Ensures single version of the truth </a:t>
            </a:r>
          </a:p>
          <a:p>
            <a:r>
              <a:rPr lang="en-GB" sz="2000"/>
              <a:t>Enables tracking of spend against the agreed core budget lines in our Grant Agreement</a:t>
            </a:r>
          </a:p>
          <a:p>
            <a:endParaRPr lang="en-GB" sz="2000"/>
          </a:p>
          <a:p>
            <a:endParaRPr lang="en-GB" sz="2000"/>
          </a:p>
          <a:p>
            <a:endParaRPr lang="en-GB" sz="2000"/>
          </a:p>
          <a:p>
            <a:endParaRPr lang="en-GB" sz="2000"/>
          </a:p>
          <a:p>
            <a:endParaRPr lang="en-GB" sz="2000"/>
          </a:p>
        </p:txBody>
      </p:sp>
      <p:pic>
        <p:nvPicPr>
          <p:cNvPr id="5" name="Picture 4" descr="A person and child looking at a plant&#10;&#10;Description automatically generated with medium confidence">
            <a:extLst>
              <a:ext uri="{FF2B5EF4-FFF2-40B4-BE49-F238E27FC236}">
                <a16:creationId xmlns:a16="http://schemas.microsoft.com/office/drawing/2014/main" id="{D048AE90-D095-F6D8-0A04-E84869073AE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567928" y="1690688"/>
            <a:ext cx="3401568" cy="3401568"/>
          </a:xfrm>
          <a:prstGeom prst="rect">
            <a:avLst/>
          </a:prstGeom>
        </p:spPr>
      </p:pic>
    </p:spTree>
    <p:extLst>
      <p:ext uri="{BB962C8B-B14F-4D97-AF65-F5344CB8AC3E}">
        <p14:creationId xmlns:p14="http://schemas.microsoft.com/office/powerpoint/2010/main" val="23960248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0A9100-AF6F-944D-3726-5A99A4764F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E3C7C1-695C-95A8-FC4A-FB214D51E690}"/>
              </a:ext>
            </a:extLst>
          </p:cNvPr>
          <p:cNvSpPr>
            <a:spLocks noGrp="1"/>
          </p:cNvSpPr>
          <p:nvPr>
            <p:ph type="title"/>
          </p:nvPr>
        </p:nvSpPr>
        <p:spPr/>
        <p:txBody>
          <a:bodyPr/>
          <a:lstStyle/>
          <a:p>
            <a:r>
              <a:rPr lang="en-GB"/>
              <a:t>Budget and claims process</a:t>
            </a:r>
          </a:p>
        </p:txBody>
      </p:sp>
      <p:sp>
        <p:nvSpPr>
          <p:cNvPr id="3" name="Content Placeholder 2">
            <a:extLst>
              <a:ext uri="{FF2B5EF4-FFF2-40B4-BE49-F238E27FC236}">
                <a16:creationId xmlns:a16="http://schemas.microsoft.com/office/drawing/2014/main" id="{8610F204-49FB-277E-6B8A-7D3D856C4D87}"/>
              </a:ext>
            </a:extLst>
          </p:cNvPr>
          <p:cNvSpPr>
            <a:spLocks noGrp="1"/>
          </p:cNvSpPr>
          <p:nvPr>
            <p:ph idx="1"/>
          </p:nvPr>
        </p:nvSpPr>
        <p:spPr>
          <a:xfrm>
            <a:off x="385355" y="1999797"/>
            <a:ext cx="10515600" cy="4351338"/>
          </a:xfrm>
        </p:spPr>
        <p:txBody>
          <a:bodyPr>
            <a:normAutofit/>
          </a:bodyPr>
          <a:lstStyle/>
          <a:p>
            <a:r>
              <a:rPr lang="en-GB" sz="2000"/>
              <a:t>Our Delivery Budget spreadsheet forms the basis for our quarterly claims.</a:t>
            </a:r>
          </a:p>
          <a:p>
            <a:pPr marL="0" indent="0">
              <a:buNone/>
            </a:pPr>
            <a:endParaRPr lang="en-GB" sz="2000"/>
          </a:p>
          <a:p>
            <a:pPr marL="914400" lvl="1" indent="-457200">
              <a:buFont typeface="+mj-lt"/>
              <a:buAutoNum type="arabicPeriod"/>
            </a:pPr>
            <a:r>
              <a:rPr lang="en-GB" sz="1600"/>
              <a:t>We prepare a claim form for each team and organisation each quarter with available budget lines.</a:t>
            </a:r>
          </a:p>
          <a:p>
            <a:pPr marL="914400" lvl="1" indent="-457200">
              <a:buFont typeface="+mj-lt"/>
              <a:buAutoNum type="arabicPeriod"/>
            </a:pPr>
            <a:r>
              <a:rPr lang="en-GB" sz="1600"/>
              <a:t>Each team returns their claim form with their claim allocated to their budget lines.</a:t>
            </a:r>
          </a:p>
          <a:p>
            <a:pPr marL="914400" lvl="1" indent="-457200">
              <a:buFont typeface="+mj-lt"/>
              <a:buAutoNum type="arabicPeriod"/>
            </a:pPr>
            <a:r>
              <a:rPr lang="en-GB" sz="1600"/>
              <a:t>The claim form also captures a link to evidence supporting each claim line – saved to SharePoint.</a:t>
            </a:r>
          </a:p>
          <a:p>
            <a:pPr marL="914400" lvl="1" indent="-457200">
              <a:buFont typeface="+mj-lt"/>
              <a:buAutoNum type="arabicPeriod"/>
            </a:pPr>
            <a:r>
              <a:rPr lang="en-GB" sz="1600"/>
              <a:t>These are checked and approved by the PEC team.</a:t>
            </a:r>
          </a:p>
          <a:p>
            <a:pPr marL="914400" lvl="1" indent="-457200">
              <a:buFont typeface="+mj-lt"/>
              <a:buAutoNum type="arabicPeriod"/>
            </a:pPr>
            <a:r>
              <a:rPr lang="en-GB" sz="1600"/>
              <a:t>Team claims are allocated to each organisation depending on the staff involved in that team.</a:t>
            </a:r>
          </a:p>
          <a:p>
            <a:pPr marL="914400" lvl="1" indent="-457200">
              <a:buFont typeface="+mj-lt"/>
              <a:buAutoNum type="arabicPeriod"/>
            </a:pPr>
            <a:r>
              <a:rPr lang="en-GB" sz="1600"/>
              <a:t>Each organisation is provided with a claim summary that outlines what they should invoice for.</a:t>
            </a:r>
          </a:p>
          <a:p>
            <a:pPr marL="914400" lvl="1" indent="-457200">
              <a:buFont typeface="+mj-lt"/>
              <a:buAutoNum type="arabicPeriod"/>
            </a:pPr>
            <a:r>
              <a:rPr lang="en-GB" sz="1600"/>
              <a:t>A compiled claim is generated by PEC for submission.</a:t>
            </a:r>
          </a:p>
          <a:p>
            <a:pPr marL="457200" lvl="1" indent="0">
              <a:buNone/>
            </a:pPr>
            <a:endParaRPr lang="en-GB" sz="1600"/>
          </a:p>
          <a:p>
            <a:r>
              <a:rPr lang="en-GB" sz="2000"/>
              <a:t>This helps to generate a clear audit trail as we go, ensuring evidence is provided and can be easily tracked to support any lines queried. </a:t>
            </a:r>
          </a:p>
          <a:p>
            <a:endParaRPr lang="en-GB" sz="2000"/>
          </a:p>
        </p:txBody>
      </p:sp>
      <p:pic>
        <p:nvPicPr>
          <p:cNvPr id="4" name="Picture 3" descr="A family sitting on a couch&#10;&#10;Description automatically generated">
            <a:extLst>
              <a:ext uri="{FF2B5EF4-FFF2-40B4-BE49-F238E27FC236}">
                <a16:creationId xmlns:a16="http://schemas.microsoft.com/office/drawing/2014/main" id="{2154E36A-6D7E-8CCD-C9B6-21B7A2A1C43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593847" y="350838"/>
            <a:ext cx="3212798" cy="2087809"/>
          </a:xfrm>
          <a:prstGeom prst="rect">
            <a:avLst/>
          </a:prstGeom>
        </p:spPr>
      </p:pic>
    </p:spTree>
    <p:extLst>
      <p:ext uri="{BB962C8B-B14F-4D97-AF65-F5344CB8AC3E}">
        <p14:creationId xmlns:p14="http://schemas.microsoft.com/office/powerpoint/2010/main" val="17450150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ouple of people sitting at a table under an umbrella&#10;&#10;Description automatically generated">
            <a:extLst>
              <a:ext uri="{FF2B5EF4-FFF2-40B4-BE49-F238E27FC236}">
                <a16:creationId xmlns:a16="http://schemas.microsoft.com/office/drawing/2014/main" id="{4378EAA3-FF0C-D2B5-283F-6776E715CBE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60711" y="79023"/>
            <a:ext cx="7443005" cy="6152444"/>
          </a:xfrm>
          <a:prstGeom prst="rect">
            <a:avLst/>
          </a:prstGeom>
        </p:spPr>
      </p:pic>
      <p:sp>
        <p:nvSpPr>
          <p:cNvPr id="6" name="Rectangle 5">
            <a:extLst>
              <a:ext uri="{FF2B5EF4-FFF2-40B4-BE49-F238E27FC236}">
                <a16:creationId xmlns:a16="http://schemas.microsoft.com/office/drawing/2014/main" id="{380AE201-B738-DDE7-A354-884BC364D427}"/>
              </a:ext>
            </a:extLst>
          </p:cNvPr>
          <p:cNvSpPr/>
          <p:nvPr/>
        </p:nvSpPr>
        <p:spPr>
          <a:xfrm>
            <a:off x="0" y="0"/>
            <a:ext cx="12192000" cy="6231467"/>
          </a:xfrm>
          <a:prstGeom prst="rect">
            <a:avLst/>
          </a:prstGeom>
          <a:solidFill>
            <a:srgbClr val="FFFFFF">
              <a:alpha val="8313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BA4CB04-9E01-542F-CD28-7F42AD697E9A}"/>
              </a:ext>
            </a:extLst>
          </p:cNvPr>
          <p:cNvSpPr>
            <a:spLocks noGrp="1"/>
          </p:cNvSpPr>
          <p:nvPr>
            <p:ph type="title"/>
          </p:nvPr>
        </p:nvSpPr>
        <p:spPr>
          <a:xfrm>
            <a:off x="355900" y="1603022"/>
            <a:ext cx="3843567" cy="3036711"/>
          </a:xfrm>
        </p:spPr>
        <p:txBody>
          <a:bodyPr>
            <a:noAutofit/>
          </a:bodyPr>
          <a:lstStyle/>
          <a:p>
            <a:r>
              <a:rPr lang="en-GB" sz="4800"/>
              <a:t>Reflections</a:t>
            </a:r>
          </a:p>
        </p:txBody>
      </p:sp>
    </p:spTree>
    <p:extLst>
      <p:ext uri="{BB962C8B-B14F-4D97-AF65-F5344CB8AC3E}">
        <p14:creationId xmlns:p14="http://schemas.microsoft.com/office/powerpoint/2010/main" val="719574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919E7-A9BA-FC2E-64F2-5379BAE80656}"/>
              </a:ext>
            </a:extLst>
          </p:cNvPr>
          <p:cNvSpPr>
            <a:spLocks noGrp="1"/>
          </p:cNvSpPr>
          <p:nvPr>
            <p:ph type="title"/>
          </p:nvPr>
        </p:nvSpPr>
        <p:spPr/>
        <p:txBody>
          <a:bodyPr/>
          <a:lstStyle/>
          <a:p>
            <a:r>
              <a:rPr lang="en-GB"/>
              <a:t>Our activities </a:t>
            </a:r>
          </a:p>
        </p:txBody>
      </p:sp>
      <p:sp>
        <p:nvSpPr>
          <p:cNvPr id="4" name="TextBox 3">
            <a:extLst>
              <a:ext uri="{FF2B5EF4-FFF2-40B4-BE49-F238E27FC236}">
                <a16:creationId xmlns:a16="http://schemas.microsoft.com/office/drawing/2014/main" id="{E133131A-E93C-6BAA-C458-320ED347CFFA}"/>
              </a:ext>
            </a:extLst>
          </p:cNvPr>
          <p:cNvSpPr txBox="1"/>
          <p:nvPr/>
        </p:nvSpPr>
        <p:spPr>
          <a:xfrm>
            <a:off x="401935" y="1690688"/>
            <a:ext cx="8048729" cy="5447645"/>
          </a:xfrm>
          <a:prstGeom prst="rect">
            <a:avLst/>
          </a:prstGeom>
          <a:noFill/>
        </p:spPr>
        <p:txBody>
          <a:bodyPr wrap="square" rtlCol="0">
            <a:spAutoFit/>
          </a:bodyPr>
          <a:lstStyle/>
          <a:p>
            <a:pPr marL="285750" indent="-285750">
              <a:spcAft>
                <a:spcPts val="1800"/>
              </a:spcAft>
              <a:buFont typeface="Arial" panose="020B0604020202020204" pitchFamily="34" charset="0"/>
              <a:buChar char="•"/>
            </a:pPr>
            <a:r>
              <a:rPr lang="en-GB" sz="2400"/>
              <a:t>Operate and expand 5MW of solar power in the city.</a:t>
            </a:r>
          </a:p>
          <a:p>
            <a:pPr marL="285750" indent="-285750">
              <a:spcAft>
                <a:spcPts val="1800"/>
              </a:spcAft>
              <a:buFont typeface="Arial" panose="020B0604020202020204" pitchFamily="34" charset="0"/>
              <a:buChar char="•"/>
            </a:pPr>
            <a:r>
              <a:rPr lang="en-GB" sz="2400"/>
              <a:t>Provide 1:1 support to 1,600 fuel-poor households annually, saving £800k.</a:t>
            </a:r>
          </a:p>
          <a:p>
            <a:pPr marL="285750" indent="-285750">
              <a:spcAft>
                <a:spcPts val="1800"/>
              </a:spcAft>
              <a:buFont typeface="Arial" panose="020B0604020202020204" pitchFamily="34" charset="0"/>
              <a:buChar char="•"/>
            </a:pPr>
            <a:r>
              <a:rPr lang="en-GB" sz="2400"/>
              <a:t>Helped 320+ low-income households' access £4m+ for retrofits since 2021.</a:t>
            </a:r>
          </a:p>
          <a:p>
            <a:pPr marL="285750" indent="-285750">
              <a:spcAft>
                <a:spcPts val="1800"/>
              </a:spcAft>
              <a:buFont typeface="Arial" panose="020B0604020202020204" pitchFamily="34" charset="0"/>
              <a:buChar char="•"/>
            </a:pPr>
            <a:r>
              <a:rPr lang="en-GB" sz="2400"/>
              <a:t>Turnover £2.2m+ with over 30 staff.</a:t>
            </a:r>
          </a:p>
          <a:p>
            <a:pPr marL="285750" indent="-285750">
              <a:spcAft>
                <a:spcPts val="1800"/>
              </a:spcAft>
              <a:buFont typeface="Arial" panose="020B0604020202020204" pitchFamily="34" charset="0"/>
              <a:buChar char="•"/>
            </a:pPr>
            <a:r>
              <a:rPr lang="en-GB" sz="2400"/>
              <a:t>Innovate and pilot new approaches to create change. </a:t>
            </a:r>
          </a:p>
          <a:p>
            <a:pPr marL="285750" indent="-285750">
              <a:spcAft>
                <a:spcPts val="1800"/>
              </a:spcAft>
              <a:buFont typeface="Arial" panose="020B0604020202020204" pitchFamily="34" charset="0"/>
              <a:buChar char="•"/>
            </a:pPr>
            <a:r>
              <a:rPr lang="en-GB" sz="2400"/>
              <a:t>Champion a fair, low-carbon city through community and strategic leadership.</a:t>
            </a:r>
          </a:p>
          <a:p>
            <a:pPr marL="285750" indent="-285750">
              <a:buFont typeface="Arial" panose="020B0604020202020204" pitchFamily="34" charset="0"/>
              <a:buChar char="•"/>
            </a:pPr>
            <a:endParaRPr lang="en-GB" sz="2400"/>
          </a:p>
          <a:p>
            <a:endParaRPr lang="en-GB"/>
          </a:p>
        </p:txBody>
      </p:sp>
      <p:pic>
        <p:nvPicPr>
          <p:cNvPr id="4101" name="Picture 5">
            <a:extLst>
              <a:ext uri="{FF2B5EF4-FFF2-40B4-BE49-F238E27FC236}">
                <a16:creationId xmlns:a16="http://schemas.microsoft.com/office/drawing/2014/main" id="{D671857F-F0BD-11FA-2AC6-63B8A918B52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284208" y="141010"/>
            <a:ext cx="2069590" cy="1325564"/>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a:extLst>
              <a:ext uri="{FF2B5EF4-FFF2-40B4-BE49-F238E27FC236}">
                <a16:creationId xmlns:a16="http://schemas.microsoft.com/office/drawing/2014/main" id="{10CDF668-E005-6A1C-C9E6-CC3DFA3E9140}"/>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284208" y="4816697"/>
            <a:ext cx="2069592" cy="138123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erson and person standing next to a table&#10;&#10;Description automatically generated">
            <a:extLst>
              <a:ext uri="{FF2B5EF4-FFF2-40B4-BE49-F238E27FC236}">
                <a16:creationId xmlns:a16="http://schemas.microsoft.com/office/drawing/2014/main" id="{4EF274A0-859F-2F13-0FE7-0638360FFC63}"/>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9284208" y="1662461"/>
            <a:ext cx="2069590" cy="1381232"/>
          </a:xfrm>
          <a:prstGeom prst="rect">
            <a:avLst/>
          </a:prstGeom>
        </p:spPr>
      </p:pic>
      <p:pic>
        <p:nvPicPr>
          <p:cNvPr id="9" name="Picture 8" descr="A person standing in a doorway&#10;&#10;Description automatically generated">
            <a:extLst>
              <a:ext uri="{FF2B5EF4-FFF2-40B4-BE49-F238E27FC236}">
                <a16:creationId xmlns:a16="http://schemas.microsoft.com/office/drawing/2014/main" id="{B64C1ABB-4821-01C6-776C-10202904BB3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284208" y="3239579"/>
            <a:ext cx="2072353" cy="1381231"/>
          </a:xfrm>
          <a:prstGeom prst="rect">
            <a:avLst/>
          </a:prstGeom>
        </p:spPr>
      </p:pic>
    </p:spTree>
    <p:extLst>
      <p:ext uri="{BB962C8B-B14F-4D97-AF65-F5344CB8AC3E}">
        <p14:creationId xmlns:p14="http://schemas.microsoft.com/office/powerpoint/2010/main" val="23971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A4091-42FB-BC8A-4C1C-154A9D0B271A}"/>
              </a:ext>
            </a:extLst>
          </p:cNvPr>
          <p:cNvSpPr>
            <a:spLocks noGrp="1"/>
          </p:cNvSpPr>
          <p:nvPr>
            <p:ph type="title"/>
          </p:nvPr>
        </p:nvSpPr>
        <p:spPr/>
        <p:txBody>
          <a:bodyPr/>
          <a:lstStyle/>
          <a:p>
            <a:r>
              <a:rPr lang="en-GB"/>
              <a:t>Project aims – how are we doing</a:t>
            </a:r>
          </a:p>
        </p:txBody>
      </p:sp>
      <p:sp>
        <p:nvSpPr>
          <p:cNvPr id="3" name="Content Placeholder 2">
            <a:extLst>
              <a:ext uri="{FF2B5EF4-FFF2-40B4-BE49-F238E27FC236}">
                <a16:creationId xmlns:a16="http://schemas.microsoft.com/office/drawing/2014/main" id="{66E85D16-47EE-3B8F-A19E-37E9AF64A707}"/>
              </a:ext>
            </a:extLst>
          </p:cNvPr>
          <p:cNvSpPr>
            <a:spLocks noGrp="1"/>
          </p:cNvSpPr>
          <p:nvPr>
            <p:ph idx="1"/>
          </p:nvPr>
        </p:nvSpPr>
        <p:spPr>
          <a:xfrm>
            <a:off x="1430690" y="2029354"/>
            <a:ext cx="8909932" cy="4351338"/>
          </a:xfrm>
        </p:spPr>
        <p:txBody>
          <a:bodyPr>
            <a:normAutofit/>
          </a:bodyPr>
          <a:lstStyle/>
          <a:p>
            <a:pPr marL="0" indent="0">
              <a:spcAft>
                <a:spcPts val="1800"/>
              </a:spcAft>
              <a:buNone/>
            </a:pPr>
            <a:r>
              <a:rPr lang="en-GB" sz="2400"/>
              <a:t>A consortium delivering a consistent ‘funnel’ of services.</a:t>
            </a:r>
          </a:p>
          <a:p>
            <a:pPr marL="0" indent="0">
              <a:spcAft>
                <a:spcPts val="1800"/>
              </a:spcAft>
              <a:buNone/>
            </a:pPr>
            <a:r>
              <a:rPr lang="en-GB" sz="2400"/>
              <a:t>Partners working within this framework to customise services to meet local community needs.</a:t>
            </a:r>
          </a:p>
          <a:p>
            <a:pPr marL="0" indent="0">
              <a:spcAft>
                <a:spcPts val="1800"/>
              </a:spcAft>
              <a:buNone/>
            </a:pPr>
            <a:r>
              <a:rPr lang="en-GB" sz="2400"/>
              <a:t>Collaborative resource development to improve delivery.</a:t>
            </a:r>
          </a:p>
          <a:p>
            <a:pPr marL="0" indent="0">
              <a:spcAft>
                <a:spcPts val="1800"/>
              </a:spcAft>
              <a:buNone/>
            </a:pPr>
            <a:r>
              <a:rPr lang="en-GB" sz="2400"/>
              <a:t>Opportunities for mutual learning and relationship building.</a:t>
            </a:r>
          </a:p>
          <a:p>
            <a:pPr marL="0" indent="0">
              <a:spcAft>
                <a:spcPts val="1800"/>
              </a:spcAft>
              <a:buNone/>
            </a:pPr>
            <a:r>
              <a:rPr lang="en-GB" sz="2400"/>
              <a:t>A refined, impactful retrofit service established by March 2025. </a:t>
            </a:r>
          </a:p>
        </p:txBody>
      </p:sp>
      <p:pic>
        <p:nvPicPr>
          <p:cNvPr id="6" name="Graphic 5" descr="Badge Tick with solid fill">
            <a:extLst>
              <a:ext uri="{FF2B5EF4-FFF2-40B4-BE49-F238E27FC236}">
                <a16:creationId xmlns:a16="http://schemas.microsoft.com/office/drawing/2014/main" id="{5E9AD281-0AB8-3E63-2D36-1EB6B411A69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8200" y="1927754"/>
            <a:ext cx="592490" cy="592490"/>
          </a:xfrm>
          <a:prstGeom prst="rect">
            <a:avLst/>
          </a:prstGeom>
        </p:spPr>
      </p:pic>
      <p:pic>
        <p:nvPicPr>
          <p:cNvPr id="7" name="Graphic 6" descr="Badge Tick with solid fill">
            <a:extLst>
              <a:ext uri="{FF2B5EF4-FFF2-40B4-BE49-F238E27FC236}">
                <a16:creationId xmlns:a16="http://schemas.microsoft.com/office/drawing/2014/main" id="{ED518004-B12A-BD6F-A1F5-15643C1FD69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8200" y="2762427"/>
            <a:ext cx="592490" cy="592490"/>
          </a:xfrm>
          <a:prstGeom prst="rect">
            <a:avLst/>
          </a:prstGeom>
        </p:spPr>
      </p:pic>
      <p:pic>
        <p:nvPicPr>
          <p:cNvPr id="8" name="Graphic 7" descr="Badge Tick with solid fill">
            <a:extLst>
              <a:ext uri="{FF2B5EF4-FFF2-40B4-BE49-F238E27FC236}">
                <a16:creationId xmlns:a16="http://schemas.microsoft.com/office/drawing/2014/main" id="{054F352E-D1B4-F8A7-DC1E-E5D68648899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8200" y="3645960"/>
            <a:ext cx="592490" cy="592490"/>
          </a:xfrm>
          <a:prstGeom prst="rect">
            <a:avLst/>
          </a:prstGeom>
        </p:spPr>
      </p:pic>
      <p:pic>
        <p:nvPicPr>
          <p:cNvPr id="9" name="Graphic 8" descr="Badge Tick with solid fill">
            <a:extLst>
              <a:ext uri="{FF2B5EF4-FFF2-40B4-BE49-F238E27FC236}">
                <a16:creationId xmlns:a16="http://schemas.microsoft.com/office/drawing/2014/main" id="{32EC0E93-A28A-DBD5-F313-87F85647E15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8200" y="4340050"/>
            <a:ext cx="592490" cy="592490"/>
          </a:xfrm>
          <a:prstGeom prst="rect">
            <a:avLst/>
          </a:prstGeom>
        </p:spPr>
      </p:pic>
      <p:pic>
        <p:nvPicPr>
          <p:cNvPr id="10" name="Graphic 9" descr="Badge Tick with solid fill">
            <a:extLst>
              <a:ext uri="{FF2B5EF4-FFF2-40B4-BE49-F238E27FC236}">
                <a16:creationId xmlns:a16="http://schemas.microsoft.com/office/drawing/2014/main" id="{47F98A5F-35CE-987F-49E0-31EE1D292C5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8200" y="4958644"/>
            <a:ext cx="592490" cy="592490"/>
          </a:xfrm>
          <a:prstGeom prst="rect">
            <a:avLst/>
          </a:prstGeom>
        </p:spPr>
      </p:pic>
    </p:spTree>
    <p:extLst>
      <p:ext uri="{BB962C8B-B14F-4D97-AF65-F5344CB8AC3E}">
        <p14:creationId xmlns:p14="http://schemas.microsoft.com/office/powerpoint/2010/main" val="5857921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3B422-4E28-B787-CCD8-E7A9DD02AAB0}"/>
              </a:ext>
            </a:extLst>
          </p:cNvPr>
          <p:cNvSpPr>
            <a:spLocks noGrp="1"/>
          </p:cNvSpPr>
          <p:nvPr>
            <p:ph type="title"/>
          </p:nvPr>
        </p:nvSpPr>
        <p:spPr/>
        <p:txBody>
          <a:bodyPr/>
          <a:lstStyle/>
          <a:p>
            <a:r>
              <a:rPr lang="en-GB"/>
              <a:t>Has it been effective at delivering?</a:t>
            </a:r>
          </a:p>
        </p:txBody>
      </p:sp>
      <p:graphicFrame>
        <p:nvGraphicFramePr>
          <p:cNvPr id="6" name="Content Placeholder 5">
            <a:extLst>
              <a:ext uri="{FF2B5EF4-FFF2-40B4-BE49-F238E27FC236}">
                <a16:creationId xmlns:a16="http://schemas.microsoft.com/office/drawing/2014/main" id="{E91F2505-726F-ECD4-1876-1D052C72871C}"/>
              </a:ext>
            </a:extLst>
          </p:cNvPr>
          <p:cNvGraphicFramePr>
            <a:graphicFrameLocks noGrp="1"/>
          </p:cNvGraphicFramePr>
          <p:nvPr>
            <p:ph idx="1"/>
            <p:extLst>
              <p:ext uri="{D42A27DB-BD31-4B8C-83A1-F6EECF244321}">
                <p14:modId xmlns:p14="http://schemas.microsoft.com/office/powerpoint/2010/main" val="3061389038"/>
              </p:ext>
            </p:extLst>
          </p:nvPr>
        </p:nvGraphicFramePr>
        <p:xfrm>
          <a:off x="838200" y="1893357"/>
          <a:ext cx="4140200" cy="4033310"/>
        </p:xfrm>
        <a:graphic>
          <a:graphicData uri="http://schemas.openxmlformats.org/drawingml/2006/table">
            <a:tbl>
              <a:tblPr firstRow="1" bandRow="1">
                <a:tableStyleId>{2D5ABB26-0587-4C30-8999-92F81FD0307C}</a:tableStyleId>
              </a:tblPr>
              <a:tblGrid>
                <a:gridCol w="2070100">
                  <a:extLst>
                    <a:ext uri="{9D8B030D-6E8A-4147-A177-3AD203B41FA5}">
                      <a16:colId xmlns:a16="http://schemas.microsoft.com/office/drawing/2014/main" val="1660053214"/>
                    </a:ext>
                  </a:extLst>
                </a:gridCol>
                <a:gridCol w="2070100">
                  <a:extLst>
                    <a:ext uri="{9D8B030D-6E8A-4147-A177-3AD203B41FA5}">
                      <a16:colId xmlns:a16="http://schemas.microsoft.com/office/drawing/2014/main" val="4074192442"/>
                    </a:ext>
                  </a:extLst>
                </a:gridCol>
              </a:tblGrid>
              <a:tr h="562635">
                <a:tc>
                  <a:txBody>
                    <a:bodyPr/>
                    <a:lstStyle/>
                    <a:p>
                      <a:r>
                        <a:rPr lang="en-GB" b="1"/>
                        <a:t>Deliverable</a:t>
                      </a:r>
                    </a:p>
                  </a:txBody>
                  <a:tcPr>
                    <a:lnB w="12700" cap="flat" cmpd="sng" algn="ctr">
                      <a:solidFill>
                        <a:schemeClr val="tx1"/>
                      </a:solidFill>
                      <a:prstDash val="solid"/>
                      <a:round/>
                      <a:headEnd type="none" w="med" len="med"/>
                      <a:tailEnd type="none" w="med" len="med"/>
                    </a:lnB>
                  </a:tcPr>
                </a:tc>
                <a:tc>
                  <a:txBody>
                    <a:bodyPr/>
                    <a:lstStyle/>
                    <a:p>
                      <a:r>
                        <a:rPr lang="en-GB" b="1"/>
                        <a:t>Target</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18395301"/>
                  </a:ext>
                </a:extLst>
              </a:tr>
              <a:tr h="727010">
                <a:tc>
                  <a:txBody>
                    <a:bodyPr/>
                    <a:lstStyle/>
                    <a:p>
                      <a:r>
                        <a:rPr lang="en-GB"/>
                        <a:t>In person retrofit advice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a:t>1570</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12473911"/>
                  </a:ext>
                </a:extLst>
              </a:tr>
              <a:tr h="727010">
                <a:tc>
                  <a:txBody>
                    <a:bodyPr/>
                    <a:lstStyle/>
                    <a:p>
                      <a:r>
                        <a:rPr lang="en-GB"/>
                        <a:t>Whole House Plans Completed</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a:t>299</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71271854"/>
                  </a:ext>
                </a:extLst>
              </a:tr>
              <a:tr h="727010">
                <a:tc>
                  <a:txBody>
                    <a:bodyPr/>
                    <a:lstStyle/>
                    <a:p>
                      <a:r>
                        <a:rPr lang="en-GB"/>
                        <a:t>People engaged in community</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a:t>10850</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98245743"/>
                  </a:ext>
                </a:extLst>
              </a:tr>
              <a:tr h="562635">
                <a:tc>
                  <a:txBody>
                    <a:bodyPr/>
                    <a:lstStyle/>
                    <a:p>
                      <a:r>
                        <a:rPr lang="en-GB"/>
                        <a:t>Measures installed</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a:t>440</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22449690"/>
                  </a:ext>
                </a:extLst>
              </a:tr>
              <a:tr h="727010">
                <a:tc>
                  <a:txBody>
                    <a:bodyPr/>
                    <a:lstStyle/>
                    <a:p>
                      <a:r>
                        <a:rPr lang="en-GB"/>
                        <a:t>Customer satisfaction</a:t>
                      </a:r>
                    </a:p>
                  </a:txBody>
                  <a:tcPr>
                    <a:lnT w="12700" cap="flat" cmpd="sng" algn="ctr">
                      <a:solidFill>
                        <a:schemeClr val="tx1"/>
                      </a:solidFill>
                      <a:prstDash val="solid"/>
                      <a:round/>
                      <a:headEnd type="none" w="med" len="med"/>
                      <a:tailEnd type="none" w="med" len="med"/>
                    </a:lnT>
                  </a:tcPr>
                </a:tc>
                <a:tc>
                  <a:txBody>
                    <a:bodyPr/>
                    <a:lstStyle/>
                    <a:p>
                      <a:r>
                        <a:rPr lang="en-GB"/>
                        <a:t>80%</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238309599"/>
                  </a:ext>
                </a:extLst>
              </a:tr>
            </a:tbl>
          </a:graphicData>
        </a:graphic>
      </p:graphicFrame>
      <p:cxnSp>
        <p:nvCxnSpPr>
          <p:cNvPr id="8" name="Straight Connector 7">
            <a:extLst>
              <a:ext uri="{FF2B5EF4-FFF2-40B4-BE49-F238E27FC236}">
                <a16:creationId xmlns:a16="http://schemas.microsoft.com/office/drawing/2014/main" id="{5E9E024A-8896-C4D9-9D5E-4AF5DCF4F2B4}"/>
              </a:ext>
            </a:extLst>
          </p:cNvPr>
          <p:cNvCxnSpPr>
            <a:cxnSpLocks/>
          </p:cNvCxnSpPr>
          <p:nvPr/>
        </p:nvCxnSpPr>
        <p:spPr>
          <a:xfrm>
            <a:off x="10385778" y="2043290"/>
            <a:ext cx="0" cy="3883377"/>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837E86DD-C86C-A247-76B0-8D50F8B868AB}"/>
              </a:ext>
            </a:extLst>
          </p:cNvPr>
          <p:cNvSpPr/>
          <p:nvPr/>
        </p:nvSpPr>
        <p:spPr>
          <a:xfrm>
            <a:off x="4978400" y="2720623"/>
            <a:ext cx="5576711" cy="214489"/>
          </a:xfrm>
          <a:prstGeom prst="rect">
            <a:avLst/>
          </a:prstGeom>
          <a:solidFill>
            <a:srgbClr val="AF3A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32135016-A33E-42B5-E8E6-EC008E3F58C2}"/>
              </a:ext>
            </a:extLst>
          </p:cNvPr>
          <p:cNvSpPr/>
          <p:nvPr/>
        </p:nvSpPr>
        <p:spPr>
          <a:xfrm>
            <a:off x="4978400" y="3448755"/>
            <a:ext cx="2494845" cy="214489"/>
          </a:xfrm>
          <a:prstGeom prst="rect">
            <a:avLst/>
          </a:prstGeom>
          <a:solidFill>
            <a:srgbClr val="AF3A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E8965062-91B2-3D73-8688-6D8610DB5090}"/>
              </a:ext>
            </a:extLst>
          </p:cNvPr>
          <p:cNvSpPr/>
          <p:nvPr/>
        </p:nvSpPr>
        <p:spPr>
          <a:xfrm>
            <a:off x="4978399" y="4159952"/>
            <a:ext cx="4967111" cy="214489"/>
          </a:xfrm>
          <a:prstGeom prst="rect">
            <a:avLst/>
          </a:prstGeom>
          <a:solidFill>
            <a:srgbClr val="AF3A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03D6B7F8-D380-E322-9E51-6D0CC957CBD7}"/>
              </a:ext>
            </a:extLst>
          </p:cNvPr>
          <p:cNvSpPr/>
          <p:nvPr/>
        </p:nvSpPr>
        <p:spPr>
          <a:xfrm>
            <a:off x="4978399" y="4809056"/>
            <a:ext cx="2822224" cy="214489"/>
          </a:xfrm>
          <a:prstGeom prst="rect">
            <a:avLst/>
          </a:prstGeom>
          <a:solidFill>
            <a:srgbClr val="AF3A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83D06D10-B0D5-95EA-4652-8DC8FCB25D4D}"/>
              </a:ext>
            </a:extLst>
          </p:cNvPr>
          <p:cNvSpPr/>
          <p:nvPr/>
        </p:nvSpPr>
        <p:spPr>
          <a:xfrm>
            <a:off x="4978398" y="5384792"/>
            <a:ext cx="5689601" cy="214489"/>
          </a:xfrm>
          <a:prstGeom prst="rect">
            <a:avLst/>
          </a:prstGeom>
          <a:solidFill>
            <a:srgbClr val="AF3A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31628131-4F57-D77E-B948-D66AF966E40D}"/>
              </a:ext>
            </a:extLst>
          </p:cNvPr>
          <p:cNvSpPr txBox="1"/>
          <p:nvPr/>
        </p:nvSpPr>
        <p:spPr>
          <a:xfrm>
            <a:off x="10092265" y="1769710"/>
            <a:ext cx="790223" cy="276999"/>
          </a:xfrm>
          <a:prstGeom prst="rect">
            <a:avLst/>
          </a:prstGeom>
          <a:noFill/>
        </p:spPr>
        <p:txBody>
          <a:bodyPr wrap="square" rtlCol="0">
            <a:spAutoFit/>
          </a:bodyPr>
          <a:lstStyle/>
          <a:p>
            <a:r>
              <a:rPr lang="en-GB" sz="1200"/>
              <a:t>Target</a:t>
            </a:r>
          </a:p>
        </p:txBody>
      </p:sp>
    </p:spTree>
    <p:extLst>
      <p:ext uri="{BB962C8B-B14F-4D97-AF65-F5344CB8AC3E}">
        <p14:creationId xmlns:p14="http://schemas.microsoft.com/office/powerpoint/2010/main" val="42776353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CDE3B-84C2-2F8F-5976-1A4B7CD3E4C4}"/>
              </a:ext>
            </a:extLst>
          </p:cNvPr>
          <p:cNvSpPr>
            <a:spLocks noGrp="1"/>
          </p:cNvSpPr>
          <p:nvPr>
            <p:ph type="title"/>
          </p:nvPr>
        </p:nvSpPr>
        <p:spPr/>
        <p:txBody>
          <a:bodyPr/>
          <a:lstStyle/>
          <a:p>
            <a:r>
              <a:rPr lang="en-GB"/>
              <a:t>Consortium Experience </a:t>
            </a:r>
          </a:p>
        </p:txBody>
      </p:sp>
      <p:sp>
        <p:nvSpPr>
          <p:cNvPr id="3" name="Content Placeholder 2">
            <a:extLst>
              <a:ext uri="{FF2B5EF4-FFF2-40B4-BE49-F238E27FC236}">
                <a16:creationId xmlns:a16="http://schemas.microsoft.com/office/drawing/2014/main" id="{04A57E07-0A59-3DB9-49F6-B672416CBA50}"/>
              </a:ext>
            </a:extLst>
          </p:cNvPr>
          <p:cNvSpPr>
            <a:spLocks noGrp="1"/>
          </p:cNvSpPr>
          <p:nvPr>
            <p:ph idx="1"/>
          </p:nvPr>
        </p:nvSpPr>
        <p:spPr>
          <a:xfrm>
            <a:off x="838200" y="2494843"/>
            <a:ext cx="10515600" cy="3682119"/>
          </a:xfrm>
        </p:spPr>
        <p:txBody>
          <a:bodyPr/>
          <a:lstStyle/>
          <a:p>
            <a:pPr marL="0" indent="0">
              <a:spcAft>
                <a:spcPts val="1800"/>
              </a:spcAft>
              <a:buNone/>
            </a:pPr>
            <a:r>
              <a:rPr lang="en-GB" b="1"/>
              <a:t>Enabling</a:t>
            </a:r>
            <a:r>
              <a:rPr lang="en-GB"/>
              <a:t> – organisations have been able to grow services faster than if funded alone</a:t>
            </a:r>
          </a:p>
          <a:p>
            <a:pPr marL="0" indent="0">
              <a:spcAft>
                <a:spcPts val="1800"/>
              </a:spcAft>
              <a:buNone/>
            </a:pPr>
            <a:r>
              <a:rPr lang="en-GB" b="1"/>
              <a:t>Supported development </a:t>
            </a:r>
            <a:r>
              <a:rPr lang="en-GB"/>
              <a:t>– Peer learning has supported rich development of knowledge and understanding. </a:t>
            </a:r>
          </a:p>
          <a:p>
            <a:pPr marL="0" indent="0">
              <a:spcAft>
                <a:spcPts val="1800"/>
              </a:spcAft>
              <a:buNone/>
            </a:pPr>
            <a:r>
              <a:rPr lang="en-GB" b="1"/>
              <a:t>Wealth building </a:t>
            </a:r>
            <a:r>
              <a:rPr lang="en-GB"/>
              <a:t>– collaboration that will last beyond the project, making the region a fertile environment for retrofit services growth.</a:t>
            </a:r>
            <a:endParaRPr lang="en-GB" b="1"/>
          </a:p>
        </p:txBody>
      </p:sp>
    </p:spTree>
    <p:extLst>
      <p:ext uri="{BB962C8B-B14F-4D97-AF65-F5344CB8AC3E}">
        <p14:creationId xmlns:p14="http://schemas.microsoft.com/office/powerpoint/2010/main" val="11523403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E0A117-9B20-1C9A-318A-13452980C7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A76B86-3B2A-4EA9-7265-DE8C860A581E}"/>
              </a:ext>
            </a:extLst>
          </p:cNvPr>
          <p:cNvSpPr>
            <a:spLocks noGrp="1"/>
          </p:cNvSpPr>
          <p:nvPr>
            <p:ph type="title"/>
          </p:nvPr>
        </p:nvSpPr>
        <p:spPr/>
        <p:txBody>
          <a:bodyPr/>
          <a:lstStyle/>
          <a:p>
            <a:r>
              <a:rPr lang="en-GB"/>
              <a:t>Risks in model </a:t>
            </a:r>
          </a:p>
        </p:txBody>
      </p:sp>
      <p:sp>
        <p:nvSpPr>
          <p:cNvPr id="3" name="Content Placeholder 2">
            <a:extLst>
              <a:ext uri="{FF2B5EF4-FFF2-40B4-BE49-F238E27FC236}">
                <a16:creationId xmlns:a16="http://schemas.microsoft.com/office/drawing/2014/main" id="{35501521-5F5D-E109-EABF-9BE46B3DD550}"/>
              </a:ext>
            </a:extLst>
          </p:cNvPr>
          <p:cNvSpPr>
            <a:spLocks noGrp="1"/>
          </p:cNvSpPr>
          <p:nvPr>
            <p:ph idx="1"/>
          </p:nvPr>
        </p:nvSpPr>
        <p:spPr>
          <a:xfrm>
            <a:off x="838200" y="2517421"/>
            <a:ext cx="10515600" cy="3659541"/>
          </a:xfrm>
        </p:spPr>
        <p:txBody>
          <a:bodyPr>
            <a:normAutofit/>
          </a:bodyPr>
          <a:lstStyle/>
          <a:p>
            <a:pPr marL="0" indent="0">
              <a:spcAft>
                <a:spcPts val="1800"/>
              </a:spcAft>
              <a:buNone/>
            </a:pPr>
            <a:r>
              <a:rPr lang="en-GB" b="1"/>
              <a:t>Financial risk </a:t>
            </a:r>
            <a:r>
              <a:rPr lang="en-GB"/>
              <a:t>– if deliverables are not achievable within the budget, project quickly becomes loss leader for partners.</a:t>
            </a:r>
          </a:p>
          <a:p>
            <a:pPr marL="0" indent="0">
              <a:spcAft>
                <a:spcPts val="1800"/>
              </a:spcAft>
              <a:buNone/>
            </a:pPr>
            <a:r>
              <a:rPr lang="en-GB" b="1"/>
              <a:t>Lack of control – </a:t>
            </a:r>
            <a:r>
              <a:rPr lang="en-GB"/>
              <a:t>PEC cannot compel any partner to devote resource to the project. </a:t>
            </a:r>
          </a:p>
          <a:p>
            <a:pPr marL="0" indent="0">
              <a:spcAft>
                <a:spcPts val="1800"/>
              </a:spcAft>
              <a:buNone/>
            </a:pPr>
            <a:r>
              <a:rPr lang="en-GB" b="1"/>
              <a:t>Unfair working groups </a:t>
            </a:r>
            <a:r>
              <a:rPr lang="en-GB"/>
              <a:t>– work falling on certain individuals more than others.</a:t>
            </a:r>
          </a:p>
          <a:p>
            <a:endParaRPr lang="en-GB" b="1"/>
          </a:p>
        </p:txBody>
      </p:sp>
    </p:spTree>
    <p:extLst>
      <p:ext uri="{BB962C8B-B14F-4D97-AF65-F5344CB8AC3E}">
        <p14:creationId xmlns:p14="http://schemas.microsoft.com/office/powerpoint/2010/main" val="23892493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AA814-3B97-C9FB-3B7C-B038496C39B2}"/>
              </a:ext>
            </a:extLst>
          </p:cNvPr>
          <p:cNvSpPr>
            <a:spLocks noGrp="1"/>
          </p:cNvSpPr>
          <p:nvPr>
            <p:ph type="title"/>
          </p:nvPr>
        </p:nvSpPr>
        <p:spPr/>
        <p:txBody>
          <a:bodyPr/>
          <a:lstStyle/>
          <a:p>
            <a:r>
              <a:rPr lang="en-GB"/>
              <a:t>Our learning</a:t>
            </a:r>
          </a:p>
        </p:txBody>
      </p:sp>
      <p:sp>
        <p:nvSpPr>
          <p:cNvPr id="3" name="Content Placeholder 2">
            <a:extLst>
              <a:ext uri="{FF2B5EF4-FFF2-40B4-BE49-F238E27FC236}">
                <a16:creationId xmlns:a16="http://schemas.microsoft.com/office/drawing/2014/main" id="{42C794E9-8A9B-2F78-2228-F2BEF9597182}"/>
              </a:ext>
            </a:extLst>
          </p:cNvPr>
          <p:cNvSpPr>
            <a:spLocks noGrp="1"/>
          </p:cNvSpPr>
          <p:nvPr>
            <p:ph idx="1"/>
          </p:nvPr>
        </p:nvSpPr>
        <p:spPr/>
        <p:txBody>
          <a:bodyPr>
            <a:normAutofit/>
          </a:bodyPr>
          <a:lstStyle/>
          <a:p>
            <a:pPr marL="0" indent="0">
              <a:spcAft>
                <a:spcPts val="1800"/>
              </a:spcAft>
              <a:buNone/>
            </a:pPr>
            <a:r>
              <a:rPr lang="en-GB" b="1"/>
              <a:t>Hub and spoke model </a:t>
            </a:r>
            <a:r>
              <a:rPr lang="en-GB"/>
              <a:t>delivers the best of hyper local with the funder experience of a single regional hub. </a:t>
            </a:r>
          </a:p>
          <a:p>
            <a:pPr marL="0" indent="0">
              <a:spcAft>
                <a:spcPts val="1800"/>
              </a:spcAft>
              <a:buNone/>
            </a:pPr>
            <a:r>
              <a:rPr lang="en-GB" b="1"/>
              <a:t>Decentralised delivery </a:t>
            </a:r>
            <a:r>
              <a:rPr lang="en-GB"/>
              <a:t>responsibility and budget gets the best out of a consortium…. If well thought out and carefully costed*.</a:t>
            </a:r>
          </a:p>
          <a:p>
            <a:pPr marL="0" indent="0">
              <a:spcAft>
                <a:spcPts val="1800"/>
              </a:spcAft>
              <a:buNone/>
            </a:pPr>
            <a:r>
              <a:rPr lang="en-GB" b="1"/>
              <a:t>Learning and development </a:t>
            </a:r>
            <a:r>
              <a:rPr lang="en-GB"/>
              <a:t>is accelerated by working in consortia of equals.</a:t>
            </a:r>
          </a:p>
          <a:p>
            <a:pPr marL="0" indent="0">
              <a:spcAft>
                <a:spcPts val="1800"/>
              </a:spcAft>
              <a:buNone/>
            </a:pPr>
            <a:r>
              <a:rPr lang="en-GB" sz="1800"/>
              <a:t>*And there is trust and a base level of competence in the consortium</a:t>
            </a:r>
          </a:p>
        </p:txBody>
      </p:sp>
    </p:spTree>
    <p:extLst>
      <p:ext uri="{BB962C8B-B14F-4D97-AF65-F5344CB8AC3E}">
        <p14:creationId xmlns:p14="http://schemas.microsoft.com/office/powerpoint/2010/main" val="42904295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AA814-3B97-C9FB-3B7C-B038496C39B2}"/>
              </a:ext>
            </a:extLst>
          </p:cNvPr>
          <p:cNvSpPr>
            <a:spLocks noGrp="1"/>
          </p:cNvSpPr>
          <p:nvPr>
            <p:ph type="title"/>
          </p:nvPr>
        </p:nvSpPr>
        <p:spPr/>
        <p:txBody>
          <a:bodyPr/>
          <a:lstStyle/>
          <a:p>
            <a:r>
              <a:rPr lang="en-GB"/>
              <a:t>Our learning</a:t>
            </a:r>
          </a:p>
        </p:txBody>
      </p:sp>
      <p:sp>
        <p:nvSpPr>
          <p:cNvPr id="3" name="Content Placeholder 2">
            <a:extLst>
              <a:ext uri="{FF2B5EF4-FFF2-40B4-BE49-F238E27FC236}">
                <a16:creationId xmlns:a16="http://schemas.microsoft.com/office/drawing/2014/main" id="{42C794E9-8A9B-2F78-2228-F2BEF9597182}"/>
              </a:ext>
            </a:extLst>
          </p:cNvPr>
          <p:cNvSpPr>
            <a:spLocks noGrp="1"/>
          </p:cNvSpPr>
          <p:nvPr>
            <p:ph idx="1"/>
          </p:nvPr>
        </p:nvSpPr>
        <p:spPr/>
        <p:txBody>
          <a:bodyPr>
            <a:normAutofit/>
          </a:bodyPr>
          <a:lstStyle/>
          <a:p>
            <a:pPr marL="0" indent="0">
              <a:spcAft>
                <a:spcPts val="1800"/>
              </a:spcAft>
              <a:buNone/>
            </a:pPr>
            <a:endParaRPr lang="en-GB" b="1"/>
          </a:p>
          <a:p>
            <a:pPr marL="0" indent="0">
              <a:spcAft>
                <a:spcPts val="1800"/>
              </a:spcAft>
              <a:buNone/>
            </a:pPr>
            <a:r>
              <a:rPr lang="en-GB" b="1"/>
              <a:t>Centralisation </a:t>
            </a:r>
            <a:r>
              <a:rPr lang="en-GB"/>
              <a:t>is important for some things, like coordinating installers or large marketing campaigns. </a:t>
            </a:r>
          </a:p>
          <a:p>
            <a:pPr marL="0" indent="0">
              <a:spcAft>
                <a:spcPts val="1800"/>
              </a:spcAft>
              <a:buNone/>
            </a:pPr>
            <a:r>
              <a:rPr lang="en-GB" b="1"/>
              <a:t>Working groups</a:t>
            </a:r>
            <a:r>
              <a:rPr lang="en-GB"/>
              <a:t> aren’t always working. The shared knowledge is there but this doesn’t always translate to shared action. </a:t>
            </a:r>
          </a:p>
          <a:p>
            <a:pPr marL="0" indent="0">
              <a:spcAft>
                <a:spcPts val="1800"/>
              </a:spcAft>
              <a:buNone/>
            </a:pPr>
            <a:r>
              <a:rPr lang="en-GB" b="1"/>
              <a:t>Steering groups </a:t>
            </a:r>
            <a:r>
              <a:rPr lang="en-GB"/>
              <a:t>with well-resourced individual or small team delivering work may work better for some things.</a:t>
            </a:r>
          </a:p>
        </p:txBody>
      </p:sp>
    </p:spTree>
    <p:extLst>
      <p:ext uri="{BB962C8B-B14F-4D97-AF65-F5344CB8AC3E}">
        <p14:creationId xmlns:p14="http://schemas.microsoft.com/office/powerpoint/2010/main" val="13887444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96099-EE18-9E69-D912-1561B83DEB19}"/>
              </a:ext>
            </a:extLst>
          </p:cNvPr>
          <p:cNvSpPr>
            <a:spLocks noGrp="1"/>
          </p:cNvSpPr>
          <p:nvPr>
            <p:ph type="title"/>
          </p:nvPr>
        </p:nvSpPr>
        <p:spPr/>
        <p:txBody>
          <a:bodyPr/>
          <a:lstStyle/>
          <a:p>
            <a:r>
              <a:rPr lang="en-GB"/>
              <a:t>Lead organisation role profile</a:t>
            </a:r>
          </a:p>
        </p:txBody>
      </p:sp>
      <p:sp>
        <p:nvSpPr>
          <p:cNvPr id="3" name="Content Placeholder 2">
            <a:extLst>
              <a:ext uri="{FF2B5EF4-FFF2-40B4-BE49-F238E27FC236}">
                <a16:creationId xmlns:a16="http://schemas.microsoft.com/office/drawing/2014/main" id="{9F681420-EEA0-836A-C0FC-F529C84A1C3A}"/>
              </a:ext>
            </a:extLst>
          </p:cNvPr>
          <p:cNvSpPr>
            <a:spLocks noGrp="1"/>
          </p:cNvSpPr>
          <p:nvPr>
            <p:ph idx="1"/>
          </p:nvPr>
        </p:nvSpPr>
        <p:spPr>
          <a:xfrm>
            <a:off x="838200" y="2449689"/>
            <a:ext cx="10515600" cy="3727274"/>
          </a:xfrm>
        </p:spPr>
        <p:txBody>
          <a:bodyPr/>
          <a:lstStyle/>
          <a:p>
            <a:r>
              <a:rPr lang="en-GB"/>
              <a:t>Trusted by consortium</a:t>
            </a:r>
          </a:p>
          <a:p>
            <a:r>
              <a:rPr lang="en-GB"/>
              <a:t>Willing to be robust with funder to make the project work</a:t>
            </a:r>
          </a:p>
          <a:p>
            <a:r>
              <a:rPr lang="en-GB"/>
              <a:t>Good administrative skills</a:t>
            </a:r>
          </a:p>
          <a:p>
            <a:r>
              <a:rPr lang="en-GB"/>
              <a:t>Comfortable creating a detailed budget framework</a:t>
            </a:r>
          </a:p>
          <a:p>
            <a:r>
              <a:rPr lang="en-GB"/>
              <a:t>Comfortable in navigating flexibility within this framework</a:t>
            </a:r>
          </a:p>
          <a:p>
            <a:r>
              <a:rPr lang="en-GB"/>
              <a:t>Able to hold the key project aims and objectives through the noise</a:t>
            </a:r>
          </a:p>
        </p:txBody>
      </p:sp>
    </p:spTree>
    <p:extLst>
      <p:ext uri="{BB962C8B-B14F-4D97-AF65-F5344CB8AC3E}">
        <p14:creationId xmlns:p14="http://schemas.microsoft.com/office/powerpoint/2010/main" val="37290529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238258-BCFF-E81A-C8F0-751A04341093}"/>
              </a:ext>
            </a:extLst>
          </p:cNvPr>
          <p:cNvSpPr>
            <a:spLocks noGrp="1"/>
          </p:cNvSpPr>
          <p:nvPr>
            <p:ph idx="1"/>
          </p:nvPr>
        </p:nvSpPr>
        <p:spPr/>
        <p:txBody>
          <a:bodyPr/>
          <a:lstStyle/>
          <a:p>
            <a:pPr marL="0" indent="0">
              <a:buNone/>
            </a:pPr>
            <a:r>
              <a:rPr lang="en-GB" b="1"/>
              <a:t>Justin@plymouthenergycommunity.com</a:t>
            </a:r>
          </a:p>
          <a:p>
            <a:pPr marL="0" indent="0">
              <a:buNone/>
            </a:pPr>
            <a:r>
              <a:rPr lang="en-GB" b="1"/>
              <a:t>Dang@plymouthenergycommunity.com </a:t>
            </a:r>
          </a:p>
        </p:txBody>
      </p:sp>
    </p:spTree>
    <p:extLst>
      <p:ext uri="{BB962C8B-B14F-4D97-AF65-F5344CB8AC3E}">
        <p14:creationId xmlns:p14="http://schemas.microsoft.com/office/powerpoint/2010/main" val="4076301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BDC95-72A6-4BE4-BB4F-AD7CF034B6E0}"/>
              </a:ext>
            </a:extLst>
          </p:cNvPr>
          <p:cNvSpPr>
            <a:spLocks noGrp="1"/>
          </p:cNvSpPr>
          <p:nvPr>
            <p:ph type="title"/>
          </p:nvPr>
        </p:nvSpPr>
        <p:spPr/>
        <p:txBody>
          <a:bodyPr/>
          <a:lstStyle/>
          <a:p>
            <a:r>
              <a:rPr lang="en-GB"/>
              <a:t>Local retrofit hubs</a:t>
            </a:r>
          </a:p>
        </p:txBody>
      </p:sp>
      <p:sp>
        <p:nvSpPr>
          <p:cNvPr id="3" name="Content Placeholder 2">
            <a:extLst>
              <a:ext uri="{FF2B5EF4-FFF2-40B4-BE49-F238E27FC236}">
                <a16:creationId xmlns:a16="http://schemas.microsoft.com/office/drawing/2014/main" id="{7DA30655-CA18-0A84-792D-84770782ACDC}"/>
              </a:ext>
            </a:extLst>
          </p:cNvPr>
          <p:cNvSpPr>
            <a:spLocks noGrp="1"/>
          </p:cNvSpPr>
          <p:nvPr>
            <p:ph idx="1"/>
          </p:nvPr>
        </p:nvSpPr>
        <p:spPr>
          <a:xfrm>
            <a:off x="838200" y="1825625"/>
            <a:ext cx="7019630" cy="4351338"/>
          </a:xfrm>
        </p:spPr>
        <p:txBody>
          <a:bodyPr>
            <a:normAutofit/>
          </a:bodyPr>
          <a:lstStyle/>
          <a:p>
            <a:pPr marL="0" indent="0">
              <a:lnSpc>
                <a:spcPct val="100000"/>
              </a:lnSpc>
              <a:buNone/>
            </a:pPr>
            <a:r>
              <a:rPr lang="en-GB" sz="2000" i="1"/>
              <a:t>“Recommendation 111 - Government should support establishing </a:t>
            </a:r>
            <a:r>
              <a:rPr lang="en-GB" sz="2000" b="1" i="1"/>
              <a:t>retrofit hubs </a:t>
            </a:r>
            <a:r>
              <a:rPr lang="en-GB" sz="2000" i="1"/>
              <a:t>by 2025 to </a:t>
            </a:r>
            <a:r>
              <a:rPr lang="en-GB" sz="2000" b="1" i="1"/>
              <a:t>bridge the gap </a:t>
            </a:r>
            <a:r>
              <a:rPr lang="en-GB" sz="2000" i="1"/>
              <a:t>between households and suppliers” </a:t>
            </a:r>
          </a:p>
          <a:p>
            <a:pPr marL="0" indent="0">
              <a:buNone/>
            </a:pPr>
            <a:r>
              <a:rPr lang="en-GB" sz="2400"/>
              <a:t>Mission Zero Review</a:t>
            </a:r>
          </a:p>
          <a:p>
            <a:pPr marL="0" indent="0">
              <a:buNone/>
            </a:pPr>
            <a:endParaRPr lang="en-GB" sz="1600"/>
          </a:p>
          <a:p>
            <a:pPr marL="0" indent="0">
              <a:lnSpc>
                <a:spcPct val="100000"/>
              </a:lnSpc>
              <a:buNone/>
            </a:pPr>
            <a:r>
              <a:rPr lang="en-GB" sz="2000" i="1"/>
              <a:t>“Developing </a:t>
            </a:r>
            <a:r>
              <a:rPr lang="en-GB" sz="2000" b="1" i="1"/>
              <a:t>lasting partnerships </a:t>
            </a:r>
            <a:r>
              <a:rPr lang="en-GB" sz="2000" i="1"/>
              <a:t>and creating a </a:t>
            </a:r>
            <a:r>
              <a:rPr lang="en-GB" sz="2000" b="1" i="1"/>
              <a:t>culture of collaboration</a:t>
            </a:r>
            <a:r>
              <a:rPr lang="en-GB" sz="2000" i="1"/>
              <a:t> with other local authorities, regional agencies, social housing providers, academia, training providers, local businesses </a:t>
            </a:r>
            <a:r>
              <a:rPr lang="en-GB" sz="2000" b="1" i="1"/>
              <a:t>and community groups </a:t>
            </a:r>
            <a:r>
              <a:rPr lang="en-GB" sz="2000" i="1"/>
              <a:t>will be time consuming but will </a:t>
            </a:r>
            <a:r>
              <a:rPr lang="en-GB" sz="2000" b="1" i="1"/>
              <a:t>reap rewards over the medium term</a:t>
            </a:r>
            <a:r>
              <a:rPr lang="en-GB" sz="2000" i="1"/>
              <a:t>.”*</a:t>
            </a:r>
          </a:p>
          <a:p>
            <a:pPr marL="0" indent="0">
              <a:lnSpc>
                <a:spcPct val="100000"/>
              </a:lnSpc>
              <a:buNone/>
            </a:pPr>
            <a:r>
              <a:rPr lang="en-GB" sz="2400"/>
              <a:t>LGA Local Authority Domestic Retrofit Handbook 2023</a:t>
            </a:r>
          </a:p>
          <a:p>
            <a:pPr marL="0" indent="0">
              <a:lnSpc>
                <a:spcPct val="100000"/>
              </a:lnSpc>
              <a:buNone/>
            </a:pPr>
            <a:r>
              <a:rPr lang="en-GB" sz="1200"/>
              <a:t>*Bold text added by slide author</a:t>
            </a:r>
          </a:p>
        </p:txBody>
      </p:sp>
      <p:pic>
        <p:nvPicPr>
          <p:cNvPr id="4" name="Picture 3" descr="A cartoon of a neighborhood with solar panels&#10;&#10;Description automatically generated">
            <a:extLst>
              <a:ext uri="{FF2B5EF4-FFF2-40B4-BE49-F238E27FC236}">
                <a16:creationId xmlns:a16="http://schemas.microsoft.com/office/drawing/2014/main" id="{63996099-EB75-8D33-0D52-F209606506E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57830" y="117987"/>
            <a:ext cx="4108030" cy="5949368"/>
          </a:xfrm>
          <a:prstGeom prst="rect">
            <a:avLst/>
          </a:prstGeom>
        </p:spPr>
      </p:pic>
    </p:spTree>
    <p:extLst>
      <p:ext uri="{BB962C8B-B14F-4D97-AF65-F5344CB8AC3E}">
        <p14:creationId xmlns:p14="http://schemas.microsoft.com/office/powerpoint/2010/main" val="4086603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CC37A-BF5E-15DD-1705-920A18140789}"/>
              </a:ext>
            </a:extLst>
          </p:cNvPr>
          <p:cNvSpPr>
            <a:spLocks noGrp="1"/>
          </p:cNvSpPr>
          <p:nvPr>
            <p:ph type="title"/>
          </p:nvPr>
        </p:nvSpPr>
        <p:spPr/>
        <p:txBody>
          <a:bodyPr/>
          <a:lstStyle/>
          <a:p>
            <a:r>
              <a:rPr lang="en-GB"/>
              <a:t>The value of community energy in local delivery </a:t>
            </a:r>
          </a:p>
        </p:txBody>
      </p:sp>
      <p:sp>
        <p:nvSpPr>
          <p:cNvPr id="3" name="Content Placeholder 2">
            <a:extLst>
              <a:ext uri="{FF2B5EF4-FFF2-40B4-BE49-F238E27FC236}">
                <a16:creationId xmlns:a16="http://schemas.microsoft.com/office/drawing/2014/main" id="{6898161D-51D4-2780-D5E8-C3A5C66DB9B2}"/>
              </a:ext>
            </a:extLst>
          </p:cNvPr>
          <p:cNvSpPr>
            <a:spLocks noGrp="1"/>
          </p:cNvSpPr>
          <p:nvPr>
            <p:ph idx="1"/>
          </p:nvPr>
        </p:nvSpPr>
        <p:spPr>
          <a:xfrm>
            <a:off x="838200" y="1825625"/>
            <a:ext cx="7542125" cy="4351338"/>
          </a:xfrm>
        </p:spPr>
        <p:txBody>
          <a:bodyPr/>
          <a:lstStyle/>
          <a:p>
            <a:pPr>
              <a:spcAft>
                <a:spcPts val="600"/>
              </a:spcAft>
            </a:pPr>
            <a:r>
              <a:rPr lang="en-GB"/>
              <a:t>Trusted</a:t>
            </a:r>
          </a:p>
          <a:p>
            <a:pPr>
              <a:spcAft>
                <a:spcPts val="600"/>
              </a:spcAft>
            </a:pPr>
            <a:r>
              <a:rPr lang="en-GB"/>
              <a:t>Talking to the public already about energy </a:t>
            </a:r>
          </a:p>
          <a:p>
            <a:pPr>
              <a:spcAft>
                <a:spcPts val="600"/>
              </a:spcAft>
            </a:pPr>
            <a:r>
              <a:rPr lang="en-GB"/>
              <a:t>Integrate retrofit programmes with other support </a:t>
            </a:r>
          </a:p>
          <a:p>
            <a:pPr>
              <a:spcAft>
                <a:spcPts val="600"/>
              </a:spcAft>
            </a:pPr>
            <a:r>
              <a:rPr lang="en-GB"/>
              <a:t>Hyper local – understand the local people and their housing</a:t>
            </a:r>
          </a:p>
          <a:p>
            <a:pPr>
              <a:spcAft>
                <a:spcPts val="600"/>
              </a:spcAft>
            </a:pPr>
            <a:r>
              <a:rPr lang="en-GB"/>
              <a:t>Community focussed – can represent resident experience </a:t>
            </a:r>
          </a:p>
        </p:txBody>
      </p:sp>
    </p:spTree>
    <p:extLst>
      <p:ext uri="{BB962C8B-B14F-4D97-AF65-F5344CB8AC3E}">
        <p14:creationId xmlns:p14="http://schemas.microsoft.com/office/powerpoint/2010/main" val="77021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3A9A1DF-BBEF-4748-58F0-354DAC664EBB}"/>
              </a:ext>
            </a:extLst>
          </p:cNvPr>
          <p:cNvPicPr>
            <a:picLocks noChangeAspect="1"/>
          </p:cNvPicPr>
          <p:nvPr/>
        </p:nvPicPr>
        <p:blipFill>
          <a:blip r:embed="rId2"/>
          <a:stretch>
            <a:fillRect/>
          </a:stretch>
        </p:blipFill>
        <p:spPr>
          <a:xfrm>
            <a:off x="582804" y="841494"/>
            <a:ext cx="9564492" cy="4690600"/>
          </a:xfrm>
          <a:prstGeom prst="rect">
            <a:avLst/>
          </a:prstGeom>
        </p:spPr>
      </p:pic>
      <p:sp>
        <p:nvSpPr>
          <p:cNvPr id="4" name="TextBox 3">
            <a:extLst>
              <a:ext uri="{FF2B5EF4-FFF2-40B4-BE49-F238E27FC236}">
                <a16:creationId xmlns:a16="http://schemas.microsoft.com/office/drawing/2014/main" id="{2B7A3134-4F43-703B-EBBD-DE85AD59338B}"/>
              </a:ext>
            </a:extLst>
          </p:cNvPr>
          <p:cNvSpPr txBox="1"/>
          <p:nvPr/>
        </p:nvSpPr>
        <p:spPr>
          <a:xfrm>
            <a:off x="6419357" y="5529637"/>
            <a:ext cx="3727939" cy="369332"/>
          </a:xfrm>
          <a:prstGeom prst="rect">
            <a:avLst/>
          </a:prstGeom>
          <a:noFill/>
        </p:spPr>
        <p:txBody>
          <a:bodyPr wrap="square" rtlCol="0">
            <a:spAutoFit/>
          </a:bodyPr>
          <a:lstStyle/>
          <a:p>
            <a:r>
              <a:rPr lang="en-GB"/>
              <a:t>Survey of 4818 households in Devon </a:t>
            </a:r>
          </a:p>
        </p:txBody>
      </p:sp>
    </p:spTree>
    <p:extLst>
      <p:ext uri="{BB962C8B-B14F-4D97-AF65-F5344CB8AC3E}">
        <p14:creationId xmlns:p14="http://schemas.microsoft.com/office/powerpoint/2010/main" val="4087277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house with a few people walking on the stairs&#10;&#10;Description automatically generated with medium confidence">
            <a:extLst>
              <a:ext uri="{FF2B5EF4-FFF2-40B4-BE49-F238E27FC236}">
                <a16:creationId xmlns:a16="http://schemas.microsoft.com/office/drawing/2014/main" id="{F079B857-048F-0CFA-6CCE-434BE6DCD5B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69946" y="626534"/>
            <a:ext cx="8122054" cy="5208135"/>
          </a:xfrm>
          <a:prstGeom prst="rect">
            <a:avLst/>
          </a:prstGeom>
        </p:spPr>
      </p:pic>
      <p:sp>
        <p:nvSpPr>
          <p:cNvPr id="6" name="Rectangle 5">
            <a:extLst>
              <a:ext uri="{FF2B5EF4-FFF2-40B4-BE49-F238E27FC236}">
                <a16:creationId xmlns:a16="http://schemas.microsoft.com/office/drawing/2014/main" id="{380AE201-B738-DDE7-A354-884BC364D427}"/>
              </a:ext>
            </a:extLst>
          </p:cNvPr>
          <p:cNvSpPr/>
          <p:nvPr/>
        </p:nvSpPr>
        <p:spPr>
          <a:xfrm>
            <a:off x="0" y="-1"/>
            <a:ext cx="12192000" cy="6231467"/>
          </a:xfrm>
          <a:prstGeom prst="rect">
            <a:avLst/>
          </a:prstGeom>
          <a:solidFill>
            <a:srgbClr val="FFFFFF">
              <a:alpha val="8313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BA4CB04-9E01-542F-CD28-7F42AD697E9A}"/>
              </a:ext>
            </a:extLst>
          </p:cNvPr>
          <p:cNvSpPr>
            <a:spLocks noGrp="1"/>
          </p:cNvSpPr>
          <p:nvPr>
            <p:ph type="title"/>
          </p:nvPr>
        </p:nvSpPr>
        <p:spPr>
          <a:xfrm>
            <a:off x="355900" y="1603022"/>
            <a:ext cx="3843567" cy="3036711"/>
          </a:xfrm>
        </p:spPr>
        <p:txBody>
          <a:bodyPr>
            <a:noAutofit/>
          </a:bodyPr>
          <a:lstStyle/>
          <a:p>
            <a:r>
              <a:rPr lang="en-GB" sz="4800"/>
              <a:t>Collaboration in grant funded retrofit</a:t>
            </a:r>
          </a:p>
        </p:txBody>
      </p:sp>
    </p:spTree>
    <p:extLst>
      <p:ext uri="{BB962C8B-B14F-4D97-AF65-F5344CB8AC3E}">
        <p14:creationId xmlns:p14="http://schemas.microsoft.com/office/powerpoint/2010/main" val="687063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C3EEA-23D8-E0AD-ECC1-C1508BF78518}"/>
              </a:ext>
            </a:extLst>
          </p:cNvPr>
          <p:cNvSpPr>
            <a:spLocks noGrp="1"/>
          </p:cNvSpPr>
          <p:nvPr>
            <p:ph type="title"/>
          </p:nvPr>
        </p:nvSpPr>
        <p:spPr/>
        <p:txBody>
          <a:bodyPr/>
          <a:lstStyle/>
          <a:p>
            <a:r>
              <a:rPr lang="en-GB"/>
              <a:t>Community energy role – trusted advice</a:t>
            </a:r>
          </a:p>
        </p:txBody>
      </p:sp>
      <p:pic>
        <p:nvPicPr>
          <p:cNvPr id="5" name="Picture 4" descr="A pink circle with a white outline of a house and people&#10;&#10;Description automatically generated">
            <a:extLst>
              <a:ext uri="{FF2B5EF4-FFF2-40B4-BE49-F238E27FC236}">
                <a16:creationId xmlns:a16="http://schemas.microsoft.com/office/drawing/2014/main" id="{7B96B27D-D4D1-391E-1D61-55B805A3102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8200" y="1909187"/>
            <a:ext cx="710240" cy="710240"/>
          </a:xfrm>
          <a:prstGeom prst="rect">
            <a:avLst/>
          </a:prstGeom>
        </p:spPr>
      </p:pic>
      <p:pic>
        <p:nvPicPr>
          <p:cNvPr id="6" name="Picture 5" descr="A pink circle with a white outline of a house and people&#10;&#10;Description automatically generated">
            <a:extLst>
              <a:ext uri="{FF2B5EF4-FFF2-40B4-BE49-F238E27FC236}">
                <a16:creationId xmlns:a16="http://schemas.microsoft.com/office/drawing/2014/main" id="{972DBB80-74CC-49DC-27A8-547197D4A986}"/>
              </a:ext>
            </a:extLst>
          </p:cNvPr>
          <p:cNvPicPr>
            <a:picLocks noChangeAspect="1"/>
          </p:cNvPicPr>
          <p:nvPr/>
        </p:nvPicPr>
        <p:blipFill>
          <a:blip r:embed="rId3"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1693985" y="2606186"/>
            <a:ext cx="710240" cy="710240"/>
          </a:xfrm>
          <a:prstGeom prst="rect">
            <a:avLst/>
          </a:prstGeom>
        </p:spPr>
      </p:pic>
      <p:pic>
        <p:nvPicPr>
          <p:cNvPr id="7" name="Picture 6" descr="A pink circle with a white outline of a house and people&#10;&#10;Description automatically generated">
            <a:extLst>
              <a:ext uri="{FF2B5EF4-FFF2-40B4-BE49-F238E27FC236}">
                <a16:creationId xmlns:a16="http://schemas.microsoft.com/office/drawing/2014/main" id="{95DBCD85-7BB9-E165-7D8B-46C23BAEC82D}"/>
              </a:ext>
            </a:extLst>
          </p:cNvPr>
          <p:cNvPicPr>
            <a:picLocks noChangeAspect="1"/>
          </p:cNvPicPr>
          <p:nvPr/>
        </p:nvPicPr>
        <p:blipFill>
          <a:blip r:embed="rId3"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838200" y="2961306"/>
            <a:ext cx="710240" cy="710240"/>
          </a:xfrm>
          <a:prstGeom prst="rect">
            <a:avLst/>
          </a:prstGeom>
        </p:spPr>
      </p:pic>
      <p:pic>
        <p:nvPicPr>
          <p:cNvPr id="8" name="Picture 7" descr="A pink circle with a white outline of a house and people&#10;&#10;Description automatically generated">
            <a:extLst>
              <a:ext uri="{FF2B5EF4-FFF2-40B4-BE49-F238E27FC236}">
                <a16:creationId xmlns:a16="http://schemas.microsoft.com/office/drawing/2014/main" id="{8CA41C57-D150-245D-3D9B-9F067428EF42}"/>
              </a:ext>
            </a:extLst>
          </p:cNvPr>
          <p:cNvPicPr>
            <a:picLocks noChangeAspect="1"/>
          </p:cNvPicPr>
          <p:nvPr/>
        </p:nvPicPr>
        <p:blipFill>
          <a:blip r:embed="rId3" cstate="screen">
            <a:duotone>
              <a:prstClr val="black"/>
              <a:schemeClr val="accent4">
                <a:tint val="45000"/>
                <a:satMod val="400000"/>
              </a:schemeClr>
            </a:duotone>
            <a:extLst>
              <a:ext uri="{28A0092B-C50C-407E-A947-70E740481C1C}">
                <a14:useLocalDpi xmlns:a14="http://schemas.microsoft.com/office/drawing/2010/main"/>
              </a:ext>
            </a:extLst>
          </a:blip>
          <a:stretch>
            <a:fillRect/>
          </a:stretch>
        </p:blipFill>
        <p:spPr>
          <a:xfrm>
            <a:off x="1693985" y="3484831"/>
            <a:ext cx="710240" cy="710240"/>
          </a:xfrm>
          <a:prstGeom prst="rect">
            <a:avLst/>
          </a:prstGeom>
        </p:spPr>
      </p:pic>
      <p:pic>
        <p:nvPicPr>
          <p:cNvPr id="9" name="Picture 8" descr="A pink circle with a white outline of a house and people&#10;&#10;Description automatically generated">
            <a:extLst>
              <a:ext uri="{FF2B5EF4-FFF2-40B4-BE49-F238E27FC236}">
                <a16:creationId xmlns:a16="http://schemas.microsoft.com/office/drawing/2014/main" id="{DEE81D29-018E-C1AE-4F6C-B26EC1E15392}"/>
              </a:ext>
            </a:extLst>
          </p:cNvPr>
          <p:cNvPicPr>
            <a:picLocks noChangeAspect="1"/>
          </p:cNvPicPr>
          <p:nvPr/>
        </p:nvPicPr>
        <p:blipFill>
          <a:blip r:embed="rId3" cstate="screen">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1111180" y="4027136"/>
            <a:ext cx="710240" cy="710240"/>
          </a:xfrm>
          <a:prstGeom prst="rect">
            <a:avLst/>
          </a:prstGeom>
        </p:spPr>
      </p:pic>
      <p:pic>
        <p:nvPicPr>
          <p:cNvPr id="10" name="Picture 9" descr="A pink circle with a white outline of a house and people&#10;&#10;Description automatically generated">
            <a:extLst>
              <a:ext uri="{FF2B5EF4-FFF2-40B4-BE49-F238E27FC236}">
                <a16:creationId xmlns:a16="http://schemas.microsoft.com/office/drawing/2014/main" id="{25354AA4-C5AD-BEF5-6742-8E4AD002CD52}"/>
              </a:ext>
            </a:extLst>
          </p:cNvPr>
          <p:cNvPicPr>
            <a:picLocks noChangeAspect="1"/>
          </p:cNvPicPr>
          <p:nvPr/>
        </p:nvPicPr>
        <p:blipFill>
          <a:blip r:embed="rId3" cstate="screen">
            <a:duotone>
              <a:prstClr val="black"/>
              <a:schemeClr val="accent5">
                <a:tint val="45000"/>
                <a:satMod val="400000"/>
              </a:schemeClr>
            </a:duotone>
            <a:extLst>
              <a:ext uri="{28A0092B-C50C-407E-A947-70E740481C1C}">
                <a14:useLocalDpi xmlns:a14="http://schemas.microsoft.com/office/drawing/2010/main"/>
              </a:ext>
            </a:extLst>
          </a:blip>
          <a:stretch>
            <a:fillRect/>
          </a:stretch>
        </p:blipFill>
        <p:spPr>
          <a:xfrm>
            <a:off x="368361" y="4737224"/>
            <a:ext cx="710240" cy="710240"/>
          </a:xfrm>
          <a:prstGeom prst="rect">
            <a:avLst/>
          </a:prstGeom>
        </p:spPr>
      </p:pic>
      <p:pic>
        <p:nvPicPr>
          <p:cNvPr id="11" name="Picture 10" descr="A pink circle with a white outline of a house and people&#10;&#10;Description automatically generated">
            <a:extLst>
              <a:ext uri="{FF2B5EF4-FFF2-40B4-BE49-F238E27FC236}">
                <a16:creationId xmlns:a16="http://schemas.microsoft.com/office/drawing/2014/main" id="{4747E848-F2BA-32E4-8322-EE2153EE9290}"/>
              </a:ext>
            </a:extLst>
          </p:cNvPr>
          <p:cNvPicPr>
            <a:picLocks noChangeAspect="1"/>
          </p:cNvPicPr>
          <p:nvPr/>
        </p:nvPicPr>
        <p:blipFill>
          <a:blip r:embed="rId3"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1548440" y="4724135"/>
            <a:ext cx="710240" cy="710240"/>
          </a:xfrm>
          <a:prstGeom prst="rect">
            <a:avLst/>
          </a:prstGeom>
        </p:spPr>
      </p:pic>
      <p:pic>
        <p:nvPicPr>
          <p:cNvPr id="12" name="Picture 11" descr="A pink circle with a white outline of a house and people&#10;&#10;Description automatically generated">
            <a:extLst>
              <a:ext uri="{FF2B5EF4-FFF2-40B4-BE49-F238E27FC236}">
                <a16:creationId xmlns:a16="http://schemas.microsoft.com/office/drawing/2014/main" id="{9177B515-027F-B50C-D915-D2351CCBD579}"/>
              </a:ext>
            </a:extLst>
          </p:cNvPr>
          <p:cNvPicPr>
            <a:picLocks noChangeAspect="1"/>
          </p:cNvPicPr>
          <p:nvPr/>
        </p:nvPicPr>
        <p:blipFill>
          <a:blip r:embed="rId3"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1053324" y="5421134"/>
            <a:ext cx="710240" cy="710240"/>
          </a:xfrm>
          <a:prstGeom prst="rect">
            <a:avLst/>
          </a:prstGeom>
        </p:spPr>
      </p:pic>
      <p:pic>
        <p:nvPicPr>
          <p:cNvPr id="14" name="Picture 13" descr="A group of people talking to each other&#10;&#10;Description automatically generated">
            <a:extLst>
              <a:ext uri="{FF2B5EF4-FFF2-40B4-BE49-F238E27FC236}">
                <a16:creationId xmlns:a16="http://schemas.microsoft.com/office/drawing/2014/main" id="{DB8BFC4D-B4D4-5212-2CBC-E6482CF2113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29215" y="3608455"/>
            <a:ext cx="3695560" cy="2423141"/>
          </a:xfrm>
          <a:prstGeom prst="rect">
            <a:avLst/>
          </a:prstGeom>
        </p:spPr>
      </p:pic>
      <p:pic>
        <p:nvPicPr>
          <p:cNvPr id="16" name="Picture 15" descr="A person rolling a carpet&#10;&#10;Description automatically generated">
            <a:extLst>
              <a:ext uri="{FF2B5EF4-FFF2-40B4-BE49-F238E27FC236}">
                <a16:creationId xmlns:a16="http://schemas.microsoft.com/office/drawing/2014/main" id="{5EDEB2E7-3D03-4B7B-A14E-866591BF1E6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95310" y="3343300"/>
            <a:ext cx="2686572" cy="2688296"/>
          </a:xfrm>
          <a:prstGeom prst="rect">
            <a:avLst/>
          </a:prstGeom>
        </p:spPr>
      </p:pic>
      <p:cxnSp>
        <p:nvCxnSpPr>
          <p:cNvPr id="18" name="Straight Arrow Connector 17">
            <a:extLst>
              <a:ext uri="{FF2B5EF4-FFF2-40B4-BE49-F238E27FC236}">
                <a16:creationId xmlns:a16="http://schemas.microsoft.com/office/drawing/2014/main" id="{D39FB15C-68DF-DB87-5302-5BBE318007A1}"/>
              </a:ext>
            </a:extLst>
          </p:cNvPr>
          <p:cNvCxnSpPr>
            <a:cxnSpLocks/>
          </p:cNvCxnSpPr>
          <p:nvPr/>
        </p:nvCxnSpPr>
        <p:spPr>
          <a:xfrm>
            <a:off x="3329215" y="3303420"/>
            <a:ext cx="7291893" cy="0"/>
          </a:xfrm>
          <a:prstGeom prst="straightConnector1">
            <a:avLst/>
          </a:prstGeom>
          <a:ln w="76200">
            <a:solidFill>
              <a:srgbClr val="26226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EC07CBE1-D382-90B7-49C0-C3E1527E70ED}"/>
              </a:ext>
            </a:extLst>
          </p:cNvPr>
          <p:cNvSpPr txBox="1"/>
          <p:nvPr/>
        </p:nvSpPr>
        <p:spPr>
          <a:xfrm>
            <a:off x="3185327" y="2246282"/>
            <a:ext cx="7312688" cy="461665"/>
          </a:xfrm>
          <a:prstGeom prst="rect">
            <a:avLst/>
          </a:prstGeom>
          <a:noFill/>
        </p:spPr>
        <p:txBody>
          <a:bodyPr wrap="square" rtlCol="0">
            <a:spAutoFit/>
          </a:bodyPr>
          <a:lstStyle/>
          <a:p>
            <a:r>
              <a:rPr lang="en-GB" sz="2400"/>
              <a:t>Community energy as a trusted, local ‘lead generator’ </a:t>
            </a:r>
          </a:p>
        </p:txBody>
      </p:sp>
    </p:spTree>
    <p:extLst>
      <p:ext uri="{BB962C8B-B14F-4D97-AF65-F5344CB8AC3E}">
        <p14:creationId xmlns:p14="http://schemas.microsoft.com/office/powerpoint/2010/main" val="11984475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e452edfd-504c-4e7e-943f-7f1d44a4599e" xsi:nil="true"/>
    <lcf76f155ced4ddcb4097134ff3c332f xmlns="a4b2af06-5b87-47b3-8981-72c7ddd41bf8">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1B314C53DB8DF4D87AEDDA9925EEF0E" ma:contentTypeVersion="18" ma:contentTypeDescription="Create a new document." ma:contentTypeScope="" ma:versionID="d32119311585068b8cb3eec9d0ad8b5d">
  <xsd:schema xmlns:xsd="http://www.w3.org/2001/XMLSchema" xmlns:xs="http://www.w3.org/2001/XMLSchema" xmlns:p="http://schemas.microsoft.com/office/2006/metadata/properties" xmlns:ns2="a4b2af06-5b87-47b3-8981-72c7ddd41bf8" xmlns:ns3="e452edfd-504c-4e7e-943f-7f1d44a4599e" targetNamespace="http://schemas.microsoft.com/office/2006/metadata/properties" ma:root="true" ma:fieldsID="798a580f280a015e6d919f6cdd8554ac" ns2:_="" ns3:_="">
    <xsd:import namespace="a4b2af06-5b87-47b3-8981-72c7ddd41bf8"/>
    <xsd:import namespace="e452edfd-504c-4e7e-943f-7f1d44a4599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lcf76f155ced4ddcb4097134ff3c332f" minOccurs="0"/>
                <xsd:element ref="ns3:TaxCatchAll"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b2af06-5b87-47b3-8981-72c7ddd41b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144aa97-4f3a-4ec5-923e-91e2f5e953cb"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452edfd-504c-4e7e-943f-7f1d44a4599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7625aa35-1b9a-4f4e-8961-a9fe4cac52d1}" ma:internalName="TaxCatchAll" ma:showField="CatchAllData" ma:web="e452edfd-504c-4e7e-943f-7f1d44a4599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C24E74-B8B2-4E9D-8D15-0372281CB9AA}">
  <ds:schemaRefs>
    <ds:schemaRef ds:uri="http://schemas.microsoft.com/sharepoint/v3/contenttype/forms"/>
  </ds:schemaRefs>
</ds:datastoreItem>
</file>

<file path=customXml/itemProps2.xml><?xml version="1.0" encoding="utf-8"?>
<ds:datastoreItem xmlns:ds="http://schemas.openxmlformats.org/officeDocument/2006/customXml" ds:itemID="{AF403818-A940-4F38-A38C-D905EF152B35}">
  <ds:schemaRefs>
    <ds:schemaRef ds:uri="a4b2af06-5b87-47b3-8981-72c7ddd41bf8"/>
    <ds:schemaRef ds:uri="e452edfd-504c-4e7e-943f-7f1d44a4599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37395EF-6D3E-477D-834B-ED0F60FBD9A6}">
  <ds:schemaRefs>
    <ds:schemaRef ds:uri="a4b2af06-5b87-47b3-8981-72c7ddd41bf8"/>
    <ds:schemaRef ds:uri="e452edfd-504c-4e7e-943f-7f1d44a4599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47</Slides>
  <Notes>14</Notes>
  <HiddenSlides>1</HiddenSlide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A model for Community energy collaborative working </vt:lpstr>
      <vt:lpstr>Plymouth Energy Community </vt:lpstr>
      <vt:lpstr>Our Mission</vt:lpstr>
      <vt:lpstr>Our activities </vt:lpstr>
      <vt:lpstr>Local retrofit hubs</vt:lpstr>
      <vt:lpstr>The value of community energy in local delivery </vt:lpstr>
      <vt:lpstr>PowerPoint Presentation</vt:lpstr>
      <vt:lpstr>Collaboration in grant funded retrofit</vt:lpstr>
      <vt:lpstr>Community energy role – trusted advice</vt:lpstr>
      <vt:lpstr>LA Scheme Delivery –  advice role </vt:lpstr>
      <vt:lpstr>LA Scheme Delivery –  Retrofit Services role</vt:lpstr>
      <vt:lpstr>LA Scheme Delivery –  Community Energy</vt:lpstr>
      <vt:lpstr>What does Community Led retrofit look like?</vt:lpstr>
      <vt:lpstr>Is this replicable?</vt:lpstr>
      <vt:lpstr>Far South West LEAD Project</vt:lpstr>
      <vt:lpstr>LEAD - Far South West Consortium </vt:lpstr>
      <vt:lpstr>Project aims</vt:lpstr>
      <vt:lpstr>The Advice funnel </vt:lpstr>
      <vt:lpstr>Our  LEAD Project </vt:lpstr>
      <vt:lpstr>Advice focus</vt:lpstr>
      <vt:lpstr>Why a consortium?</vt:lpstr>
      <vt:lpstr>Project organisation</vt:lpstr>
      <vt:lpstr>Project organisational structure</vt:lpstr>
      <vt:lpstr>Project organisational structure</vt:lpstr>
      <vt:lpstr>Project organisational structure</vt:lpstr>
      <vt:lpstr>Project organisational structure</vt:lpstr>
      <vt:lpstr>PowerPoint Presentation</vt:lpstr>
      <vt:lpstr>PowerPoint Presentation</vt:lpstr>
      <vt:lpstr>Project organisational structure</vt:lpstr>
      <vt:lpstr>Project organisational structure</vt:lpstr>
      <vt:lpstr>Project organisational structure</vt:lpstr>
      <vt:lpstr>Knowledge platform - bookstack</vt:lpstr>
      <vt:lpstr>Kanban Board - taiga</vt:lpstr>
      <vt:lpstr>Lessons learnt</vt:lpstr>
      <vt:lpstr>Project operational systems</vt:lpstr>
      <vt:lpstr>Budget management</vt:lpstr>
      <vt:lpstr>Budget and task management</vt:lpstr>
      <vt:lpstr>Budget and claims process</vt:lpstr>
      <vt:lpstr>Reflections</vt:lpstr>
      <vt:lpstr>Project aims – how are we doing</vt:lpstr>
      <vt:lpstr>Has it been effective at delivering?</vt:lpstr>
      <vt:lpstr>Consortium Experience </vt:lpstr>
      <vt:lpstr>Risks in model </vt:lpstr>
      <vt:lpstr>Our learning</vt:lpstr>
      <vt:lpstr>Our learning</vt:lpstr>
      <vt:lpstr>Lead organisation role profile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Ellwood</dc:creator>
  <cp:revision>1</cp:revision>
  <dcterms:created xsi:type="dcterms:W3CDTF">2024-01-30T13:31:22Z</dcterms:created>
  <dcterms:modified xsi:type="dcterms:W3CDTF">2024-11-20T13:55:16Z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0x01010071B314C53DB8DF4D87AEDDA9925EEF0E</vt:lpwstr>
  </property>
  <property fmtid="{D5CDD505-2E9C-101B-9397-08002B2CF9AE}" pid="3" name="MediaServiceImageTags">
    <vt:lpwstr/>
  </property>
</Properties>
</file>